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56" r:id="rId5"/>
    <p:sldId id="303" r:id="rId6"/>
    <p:sldId id="304" r:id="rId7"/>
    <p:sldId id="330" r:id="rId8"/>
    <p:sldId id="323" r:id="rId9"/>
    <p:sldId id="331" r:id="rId10"/>
    <p:sldId id="329" r:id="rId11"/>
    <p:sldId id="332" r:id="rId12"/>
    <p:sldId id="328" r:id="rId13"/>
    <p:sldId id="333" r:id="rId14"/>
    <p:sldId id="334" r:id="rId15"/>
    <p:sldId id="325" r:id="rId16"/>
    <p:sldId id="32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3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595D"/>
    <a:srgbClr val="FBA41C"/>
    <a:srgbClr val="F7A81B"/>
    <a:srgbClr val="01B4E7"/>
    <a:srgbClr val="009999"/>
    <a:srgbClr val="D91B5C"/>
    <a:srgbClr val="872175"/>
    <a:srgbClr val="FF7600"/>
    <a:srgbClr val="17458F"/>
    <a:srgbClr val="005D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31" autoAdjust="0"/>
    <p:restoredTop sz="93515" autoAdjust="0"/>
  </p:normalViewPr>
  <p:slideViewPr>
    <p:cSldViewPr snapToGrid="0" showGuides="1">
      <p:cViewPr varScale="1">
        <p:scale>
          <a:sx n="62" d="100"/>
          <a:sy n="62" d="100"/>
        </p:scale>
        <p:origin x="663" y="-75"/>
      </p:cViewPr>
      <p:guideLst>
        <p:guide orient="horz" pos="2632"/>
        <p:guide pos="3840"/>
      </p:guideLst>
    </p:cSldViewPr>
  </p:slideViewPr>
  <p:outlineViewPr>
    <p:cViewPr>
      <p:scale>
        <a:sx n="33" d="100"/>
        <a:sy n="33" d="100"/>
      </p:scale>
      <p:origin x="0" y="-206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49" d="100"/>
          <a:sy n="149" d="100"/>
        </p:scale>
        <p:origin x="3776" y="1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41B8E6-2475-41F4-9E63-3297998E7D4A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E662336-0BBA-45B0-A1B8-7F2A131590B4}">
      <dgm:prSet phldrT="[Text]" custT="1"/>
      <dgm:spPr/>
      <dgm:t>
        <a:bodyPr/>
        <a:lstStyle/>
        <a:p>
          <a:pPr algn="ctr">
            <a:spcAft>
              <a:spcPts val="0"/>
            </a:spcAft>
          </a:pPr>
          <a:r>
            <a:rPr lang="en-US" sz="2000" b="1" dirty="0">
              <a:solidFill>
                <a:schemeClr val="tx1"/>
              </a:solidFill>
              <a:latin typeface="Arial Narrow" panose="020B0606020202030204" pitchFamily="34" charset="0"/>
            </a:rPr>
            <a:t>PROMOTE</a:t>
          </a:r>
          <a:r>
            <a:rPr lang="en-US" sz="2000" b="0" dirty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</a:p>
        <a:p>
          <a:pPr algn="ctr">
            <a:spcAft>
              <a:spcPts val="0"/>
            </a:spcAft>
          </a:pPr>
          <a:r>
            <a:rPr lang="en-US" sz="2000" b="0" dirty="0">
              <a:solidFill>
                <a:schemeClr val="tx1"/>
              </a:solidFill>
              <a:latin typeface="Arial Narrow" panose="020B0606020202030204" pitchFamily="34" charset="0"/>
            </a:rPr>
            <a:t>LONG LASTING FRIENDSHIPS</a:t>
          </a:r>
        </a:p>
        <a:p>
          <a:pPr algn="ctr">
            <a:spcAft>
              <a:spcPts val="0"/>
            </a:spcAft>
          </a:pPr>
          <a:endParaRPr lang="en-US" sz="2000" b="0" dirty="0">
            <a:solidFill>
              <a:schemeClr val="tx1"/>
            </a:solidFill>
            <a:latin typeface="Arial Narrow" panose="020B0606020202030204" pitchFamily="34" charset="0"/>
          </a:endParaRPr>
        </a:p>
        <a:p>
          <a:pPr algn="ctr">
            <a:spcAft>
              <a:spcPct val="35000"/>
            </a:spcAft>
          </a:pPr>
          <a:endParaRPr lang="en-US" sz="2000" b="0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F5B5955E-CEB3-4273-9CF6-1A2FB92BABDC}" type="parTrans" cxnId="{11CC8ED9-F0B9-42AB-AF6B-B5E46A8B4E0A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503F7391-3D41-4120-8632-FDE71A9DAB20}" type="sibTrans" cxnId="{11CC8ED9-F0B9-42AB-AF6B-B5E46A8B4E0A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A50D24CC-E257-4C94-BB75-48BFF6B1DFCE}">
      <dgm:prSet phldrT="[Text]" custT="1"/>
      <dgm:spPr/>
      <dgm:t>
        <a:bodyPr/>
        <a:lstStyle/>
        <a:p>
          <a:pPr algn="ctr"/>
          <a:r>
            <a:rPr lang="en-US" sz="2000" b="1" dirty="0">
              <a:solidFill>
                <a:schemeClr val="tx1"/>
              </a:solidFill>
              <a:latin typeface="Arial Narrow" panose="020B0606020202030204" pitchFamily="34" charset="0"/>
            </a:rPr>
            <a:t>SHARE</a:t>
          </a:r>
        </a:p>
        <a:p>
          <a:pPr algn="ctr"/>
          <a:r>
            <a:rPr lang="en-US" sz="2000" b="0" dirty="0">
              <a:solidFill>
                <a:schemeClr val="tx1"/>
              </a:solidFill>
              <a:latin typeface="Arial Narrow" panose="020B0606020202030204" pitchFamily="34" charset="0"/>
            </a:rPr>
            <a:t>BEST PRACTICES</a:t>
          </a:r>
        </a:p>
      </dgm:t>
    </dgm:pt>
    <dgm:pt modelId="{E1359502-A4A9-40CA-ADB5-BE4780E2C83C}" type="parTrans" cxnId="{B598A4EB-CA23-4C9E-8752-89E0679D485C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878C360A-FE84-4285-B928-C792EEDB1F52}" type="sibTrans" cxnId="{B598A4EB-CA23-4C9E-8752-89E0679D485C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8E5270E4-0973-4EFA-AFB6-6E82D55C1F46}">
      <dgm:prSet phldrT="[Text]" custT="1"/>
      <dgm:spPr/>
      <dgm:t>
        <a:bodyPr/>
        <a:lstStyle/>
        <a:p>
          <a:pPr algn="ctr">
            <a:spcAft>
              <a:spcPct val="35000"/>
            </a:spcAft>
          </a:pPr>
          <a:r>
            <a:rPr lang="en-US" sz="2000" b="1" dirty="0">
              <a:solidFill>
                <a:schemeClr val="tx1"/>
              </a:solidFill>
              <a:latin typeface="Arial Narrow" panose="020B0606020202030204" pitchFamily="34" charset="0"/>
            </a:rPr>
            <a:t>COLLABORATE </a:t>
          </a:r>
          <a:r>
            <a:rPr lang="en-US" sz="2000" b="0" dirty="0">
              <a:solidFill>
                <a:schemeClr val="tx1"/>
              </a:solidFill>
              <a:latin typeface="Arial Narrow" panose="020B0606020202030204" pitchFamily="34" charset="0"/>
            </a:rPr>
            <a:t>WITH REGIONAL DISRICT &amp; CLUB LEADERS</a:t>
          </a:r>
        </a:p>
      </dgm:t>
    </dgm:pt>
    <dgm:pt modelId="{35BF8C8D-8AA7-46B5-8A1B-24B2C0161AA9}" type="parTrans" cxnId="{E381981B-3258-4F02-86D1-1DC6E5BBED3A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8791D3E0-C09F-44DF-B6CE-1613761F3E29}" type="sibTrans" cxnId="{E381981B-3258-4F02-86D1-1DC6E5BBED3A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391C9E7A-B450-4CD6-A54E-62D8DFEF11FE}">
      <dgm:prSet phldrT="[Text]" custT="1"/>
      <dgm:spPr/>
      <dgm:t>
        <a:bodyPr/>
        <a:lstStyle/>
        <a:p>
          <a:pPr algn="ctr">
            <a:spcAft>
              <a:spcPts val="600"/>
            </a:spcAft>
          </a:pPr>
          <a:r>
            <a:rPr lang="en-US" sz="2000" b="1" dirty="0">
              <a:solidFill>
                <a:schemeClr val="tx1"/>
              </a:solidFill>
              <a:latin typeface="Arial Narrow" panose="020B0606020202030204" pitchFamily="34" charset="0"/>
            </a:rPr>
            <a:t>IDENTIFY AND SUPPORT </a:t>
          </a:r>
          <a:r>
            <a:rPr lang="en-US" sz="2000" b="0" dirty="0">
              <a:solidFill>
                <a:schemeClr val="tx1"/>
              </a:solidFill>
              <a:latin typeface="Arial Narrow" panose="020B0606020202030204" pitchFamily="34" charset="0"/>
            </a:rPr>
            <a:t>REGIONAL PROJECTS</a:t>
          </a:r>
        </a:p>
        <a:p>
          <a:pPr algn="ctr">
            <a:spcAft>
              <a:spcPts val="0"/>
            </a:spcAft>
          </a:pPr>
          <a:r>
            <a:rPr lang="en-US" sz="2000" b="0" dirty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</a:p>
      </dgm:t>
    </dgm:pt>
    <dgm:pt modelId="{D6554B9F-5D67-425A-812E-2151ABAD0884}" type="sibTrans" cxnId="{6BCBB5DF-406D-4671-B6CC-ACB763DD3700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C7E0D15B-7725-4F14-920C-A9D88DEF064E}" type="parTrans" cxnId="{6BCBB5DF-406D-4671-B6CC-ACB763DD3700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ACFD7ACF-549C-4983-B43C-0A0D62D8E04D}" type="pres">
      <dgm:prSet presAssocID="{6C41B8E6-2475-41F4-9E63-3297998E7D4A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B9334DAB-D40B-4658-8E09-A3F9CC594968}" type="pres">
      <dgm:prSet presAssocID="{6E662336-0BBA-45B0-A1B8-7F2A131590B4}" presName="composite" presStyleCnt="0"/>
      <dgm:spPr/>
    </dgm:pt>
    <dgm:pt modelId="{2C07F5E8-728F-49E0-974E-0F8339E3DD76}" type="pres">
      <dgm:prSet presAssocID="{6E662336-0BBA-45B0-A1B8-7F2A131590B4}" presName="LShape" presStyleLbl="alignNode1" presStyleIdx="0" presStyleCnt="7" custLinFactNeighborX="-28472" custLinFactNeighborY="-3568"/>
      <dgm:spPr>
        <a:solidFill>
          <a:srgbClr val="00B0F0"/>
        </a:solidFill>
        <a:ln>
          <a:solidFill>
            <a:srgbClr val="01B4E7"/>
          </a:solidFill>
        </a:ln>
      </dgm:spPr>
    </dgm:pt>
    <dgm:pt modelId="{5C0B09B7-A905-4979-A1DC-D114B9CDB472}" type="pres">
      <dgm:prSet presAssocID="{6E662336-0BBA-45B0-A1B8-7F2A131590B4}" presName="ParentText" presStyleLbl="revTx" presStyleIdx="0" presStyleCnt="4" custLinFactNeighborX="-31537" custLinFactNeighborY="-270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818C4F-F6B5-427D-93C6-AE5F274E47AC}" type="pres">
      <dgm:prSet presAssocID="{6E662336-0BBA-45B0-A1B8-7F2A131590B4}" presName="Triangle" presStyleLbl="alignNode1" presStyleIdx="1" presStyleCnt="7" custLinFactX="-60489" custLinFactNeighborX="-100000" custLinFactNeighborY="9441"/>
      <dgm:spPr>
        <a:solidFill>
          <a:srgbClr val="00B0F0"/>
        </a:solidFill>
        <a:ln>
          <a:solidFill>
            <a:srgbClr val="01B4E7"/>
          </a:solidFill>
        </a:ln>
      </dgm:spPr>
    </dgm:pt>
    <dgm:pt modelId="{02ABA315-2C0C-4BB6-84B7-C9B107B5ACAE}" type="pres">
      <dgm:prSet presAssocID="{503F7391-3D41-4120-8632-FDE71A9DAB20}" presName="sibTrans" presStyleCnt="0"/>
      <dgm:spPr/>
    </dgm:pt>
    <dgm:pt modelId="{E8952A14-73D1-41F5-8313-F6A67A79F2B1}" type="pres">
      <dgm:prSet presAssocID="{503F7391-3D41-4120-8632-FDE71A9DAB20}" presName="space" presStyleCnt="0"/>
      <dgm:spPr/>
    </dgm:pt>
    <dgm:pt modelId="{8FC97BD1-7D2A-4198-86AA-9DA31BAB8AFF}" type="pres">
      <dgm:prSet presAssocID="{391C9E7A-B450-4CD6-A54E-62D8DFEF11FE}" presName="composite" presStyleCnt="0"/>
      <dgm:spPr/>
    </dgm:pt>
    <dgm:pt modelId="{90E43F92-D940-4CC4-884A-7E2B41B2520B}" type="pres">
      <dgm:prSet presAssocID="{391C9E7A-B450-4CD6-A54E-62D8DFEF11FE}" presName="LShape" presStyleLbl="alignNode1" presStyleIdx="2" presStyleCnt="7" custLinFactNeighborX="-28410" custLinFactNeighborY="6878"/>
      <dgm:spPr>
        <a:solidFill>
          <a:srgbClr val="00B0F0"/>
        </a:solidFill>
        <a:ln>
          <a:solidFill>
            <a:srgbClr val="01B4E7"/>
          </a:solidFill>
        </a:ln>
      </dgm:spPr>
    </dgm:pt>
    <dgm:pt modelId="{0E10A54F-871C-47F2-B05A-1A360526317C}" type="pres">
      <dgm:prSet presAssocID="{391C9E7A-B450-4CD6-A54E-62D8DFEF11FE}" presName="ParentText" presStyleLbl="revTx" presStyleIdx="1" presStyleCnt="4" custScaleY="97633" custLinFactNeighborX="-31468" custLinFactNeighborY="522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2860A5-76CB-4C6D-AF0B-9977E04C2310}" type="pres">
      <dgm:prSet presAssocID="{391C9E7A-B450-4CD6-A54E-62D8DFEF11FE}" presName="Triangle" presStyleLbl="alignNode1" presStyleIdx="3" presStyleCnt="7" custLinFactX="-76925" custLinFactNeighborX="-100000" custLinFactNeighborY="43145"/>
      <dgm:spPr>
        <a:solidFill>
          <a:srgbClr val="00B0F0"/>
        </a:solidFill>
        <a:ln>
          <a:solidFill>
            <a:srgbClr val="01B4E7"/>
          </a:solidFill>
        </a:ln>
      </dgm:spPr>
    </dgm:pt>
    <dgm:pt modelId="{94E883EA-ADAC-4168-8404-E57E4848DDDB}" type="pres">
      <dgm:prSet presAssocID="{D6554B9F-5D67-425A-812E-2151ABAD0884}" presName="sibTrans" presStyleCnt="0"/>
      <dgm:spPr/>
    </dgm:pt>
    <dgm:pt modelId="{FFC80780-8F47-4D49-B9C7-C5CC13EC2C2D}" type="pres">
      <dgm:prSet presAssocID="{D6554B9F-5D67-425A-812E-2151ABAD0884}" presName="space" presStyleCnt="0"/>
      <dgm:spPr/>
    </dgm:pt>
    <dgm:pt modelId="{D5CEB387-928C-4130-95CB-AB6341F26054}" type="pres">
      <dgm:prSet presAssocID="{A50D24CC-E257-4C94-BB75-48BFF6B1DFCE}" presName="composite" presStyleCnt="0"/>
      <dgm:spPr/>
    </dgm:pt>
    <dgm:pt modelId="{1A86CC65-B7B6-46A8-B61F-34852B60F4E8}" type="pres">
      <dgm:prSet presAssocID="{A50D24CC-E257-4C94-BB75-48BFF6B1DFCE}" presName="LShape" presStyleLbl="alignNode1" presStyleIdx="4" presStyleCnt="7" custLinFactNeighborX="-32698" custLinFactNeighborY="21842"/>
      <dgm:spPr>
        <a:solidFill>
          <a:srgbClr val="00B0F0"/>
        </a:solidFill>
        <a:ln>
          <a:solidFill>
            <a:srgbClr val="01B4E7"/>
          </a:solidFill>
        </a:ln>
      </dgm:spPr>
    </dgm:pt>
    <dgm:pt modelId="{231FE854-1BD7-442D-8435-2546CD05A51B}" type="pres">
      <dgm:prSet presAssocID="{A50D24CC-E257-4C94-BB75-48BFF6B1DFCE}" presName="ParentText" presStyleLbl="revTx" presStyleIdx="2" presStyleCnt="4" custLinFactNeighborX="-36218" custLinFactNeighborY="1658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4A8DCF-FE97-4DFE-B475-6D2FF58F8371}" type="pres">
      <dgm:prSet presAssocID="{A50D24CC-E257-4C94-BB75-48BFF6B1DFCE}" presName="Triangle" presStyleLbl="alignNode1" presStyleIdx="5" presStyleCnt="7" custLinFactX="-95105" custLinFactNeighborX="-100000" custLinFactNeighborY="99089"/>
      <dgm:spPr>
        <a:solidFill>
          <a:srgbClr val="00B0F0"/>
        </a:solidFill>
        <a:ln>
          <a:solidFill>
            <a:srgbClr val="01B4E7"/>
          </a:solidFill>
        </a:ln>
      </dgm:spPr>
    </dgm:pt>
    <dgm:pt modelId="{9A18903D-C21A-45A1-9953-C5C6FA3C2F0E}" type="pres">
      <dgm:prSet presAssocID="{878C360A-FE84-4285-B928-C792EEDB1F52}" presName="sibTrans" presStyleCnt="0"/>
      <dgm:spPr/>
    </dgm:pt>
    <dgm:pt modelId="{859E785C-366F-460D-8D1D-37314BABBF1A}" type="pres">
      <dgm:prSet presAssocID="{878C360A-FE84-4285-B928-C792EEDB1F52}" presName="space" presStyleCnt="0"/>
      <dgm:spPr/>
    </dgm:pt>
    <dgm:pt modelId="{D825C3CE-F355-49DC-B5ED-991548681BBF}" type="pres">
      <dgm:prSet presAssocID="{8E5270E4-0973-4EFA-AFB6-6E82D55C1F46}" presName="composite" presStyleCnt="0"/>
      <dgm:spPr/>
    </dgm:pt>
    <dgm:pt modelId="{6BEEA08B-4889-44CF-8997-F613B6BCFE86}" type="pres">
      <dgm:prSet presAssocID="{8E5270E4-0973-4EFA-AFB6-6E82D55C1F46}" presName="LShape" presStyleLbl="alignNode1" presStyleIdx="6" presStyleCnt="7" custLinFactNeighborX="-35378" custLinFactNeighborY="38354"/>
      <dgm:spPr>
        <a:solidFill>
          <a:srgbClr val="00B0F0"/>
        </a:solidFill>
        <a:ln>
          <a:solidFill>
            <a:srgbClr val="01B4E7"/>
          </a:solidFill>
        </a:ln>
      </dgm:spPr>
    </dgm:pt>
    <dgm:pt modelId="{06931779-2CB3-4D20-96BE-C92D0E212134}" type="pres">
      <dgm:prSet presAssocID="{8E5270E4-0973-4EFA-AFB6-6E82D55C1F46}" presName="ParentText" presStyleLbl="revTx" presStyleIdx="3" presStyleCnt="4" custScaleX="108166" custLinFactNeighborX="-39187" custLinFactNeighborY="2912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961FFB8-8EBA-4028-B5E5-33FC80937ECA}" type="presOf" srcId="{391C9E7A-B450-4CD6-A54E-62D8DFEF11FE}" destId="{0E10A54F-871C-47F2-B05A-1A360526317C}" srcOrd="0" destOrd="0" presId="urn:microsoft.com/office/officeart/2009/3/layout/StepUpProcess"/>
    <dgm:cxn modelId="{40F8C181-15C6-4285-B616-2FEB9631067B}" type="presOf" srcId="{8E5270E4-0973-4EFA-AFB6-6E82D55C1F46}" destId="{06931779-2CB3-4D20-96BE-C92D0E212134}" srcOrd="0" destOrd="0" presId="urn:microsoft.com/office/officeart/2009/3/layout/StepUpProcess"/>
    <dgm:cxn modelId="{11CC8ED9-F0B9-42AB-AF6B-B5E46A8B4E0A}" srcId="{6C41B8E6-2475-41F4-9E63-3297998E7D4A}" destId="{6E662336-0BBA-45B0-A1B8-7F2A131590B4}" srcOrd="0" destOrd="0" parTransId="{F5B5955E-CEB3-4273-9CF6-1A2FB92BABDC}" sibTransId="{503F7391-3D41-4120-8632-FDE71A9DAB20}"/>
    <dgm:cxn modelId="{B598A4EB-CA23-4C9E-8752-89E0679D485C}" srcId="{6C41B8E6-2475-41F4-9E63-3297998E7D4A}" destId="{A50D24CC-E257-4C94-BB75-48BFF6B1DFCE}" srcOrd="2" destOrd="0" parTransId="{E1359502-A4A9-40CA-ADB5-BE4780E2C83C}" sibTransId="{878C360A-FE84-4285-B928-C792EEDB1F52}"/>
    <dgm:cxn modelId="{E381981B-3258-4F02-86D1-1DC6E5BBED3A}" srcId="{6C41B8E6-2475-41F4-9E63-3297998E7D4A}" destId="{8E5270E4-0973-4EFA-AFB6-6E82D55C1F46}" srcOrd="3" destOrd="0" parTransId="{35BF8C8D-8AA7-46B5-8A1B-24B2C0161AA9}" sibTransId="{8791D3E0-C09F-44DF-B6CE-1613761F3E29}"/>
    <dgm:cxn modelId="{3A3625AB-4783-48E9-989A-8A1792124117}" type="presOf" srcId="{A50D24CC-E257-4C94-BB75-48BFF6B1DFCE}" destId="{231FE854-1BD7-442D-8435-2546CD05A51B}" srcOrd="0" destOrd="0" presId="urn:microsoft.com/office/officeart/2009/3/layout/StepUpProcess"/>
    <dgm:cxn modelId="{66CB2792-D232-41F8-9F1B-0489E9DE1FDA}" type="presOf" srcId="{6C41B8E6-2475-41F4-9E63-3297998E7D4A}" destId="{ACFD7ACF-549C-4983-B43C-0A0D62D8E04D}" srcOrd="0" destOrd="0" presId="urn:microsoft.com/office/officeart/2009/3/layout/StepUpProcess"/>
    <dgm:cxn modelId="{5A611796-5AC0-4CB2-8106-C16793CE4413}" type="presOf" srcId="{6E662336-0BBA-45B0-A1B8-7F2A131590B4}" destId="{5C0B09B7-A905-4979-A1DC-D114B9CDB472}" srcOrd="0" destOrd="0" presId="urn:microsoft.com/office/officeart/2009/3/layout/StepUpProcess"/>
    <dgm:cxn modelId="{6BCBB5DF-406D-4671-B6CC-ACB763DD3700}" srcId="{6C41B8E6-2475-41F4-9E63-3297998E7D4A}" destId="{391C9E7A-B450-4CD6-A54E-62D8DFEF11FE}" srcOrd="1" destOrd="0" parTransId="{C7E0D15B-7725-4F14-920C-A9D88DEF064E}" sibTransId="{D6554B9F-5D67-425A-812E-2151ABAD0884}"/>
    <dgm:cxn modelId="{6525D81D-41A4-47EE-806B-AA530773A131}" type="presParOf" srcId="{ACFD7ACF-549C-4983-B43C-0A0D62D8E04D}" destId="{B9334DAB-D40B-4658-8E09-A3F9CC594968}" srcOrd="0" destOrd="0" presId="urn:microsoft.com/office/officeart/2009/3/layout/StepUpProcess"/>
    <dgm:cxn modelId="{BF8107FA-9224-4E58-8235-63969DD537FD}" type="presParOf" srcId="{B9334DAB-D40B-4658-8E09-A3F9CC594968}" destId="{2C07F5E8-728F-49E0-974E-0F8339E3DD76}" srcOrd="0" destOrd="0" presId="urn:microsoft.com/office/officeart/2009/3/layout/StepUpProcess"/>
    <dgm:cxn modelId="{EAF98B8C-C2BC-430C-8191-EA83CB434C4C}" type="presParOf" srcId="{B9334DAB-D40B-4658-8E09-A3F9CC594968}" destId="{5C0B09B7-A905-4979-A1DC-D114B9CDB472}" srcOrd="1" destOrd="0" presId="urn:microsoft.com/office/officeart/2009/3/layout/StepUpProcess"/>
    <dgm:cxn modelId="{BF0FC14E-9835-437A-A5FD-EDD4353CE05D}" type="presParOf" srcId="{B9334DAB-D40B-4658-8E09-A3F9CC594968}" destId="{53818C4F-F6B5-427D-93C6-AE5F274E47AC}" srcOrd="2" destOrd="0" presId="urn:microsoft.com/office/officeart/2009/3/layout/StepUpProcess"/>
    <dgm:cxn modelId="{99DBC6CE-4E56-47B8-AB69-3EB9EBD2A218}" type="presParOf" srcId="{ACFD7ACF-549C-4983-B43C-0A0D62D8E04D}" destId="{02ABA315-2C0C-4BB6-84B7-C9B107B5ACAE}" srcOrd="1" destOrd="0" presId="urn:microsoft.com/office/officeart/2009/3/layout/StepUpProcess"/>
    <dgm:cxn modelId="{59F569D5-4BC0-4CC8-8AEE-FDBAA107E30B}" type="presParOf" srcId="{02ABA315-2C0C-4BB6-84B7-C9B107B5ACAE}" destId="{E8952A14-73D1-41F5-8313-F6A67A79F2B1}" srcOrd="0" destOrd="0" presId="urn:microsoft.com/office/officeart/2009/3/layout/StepUpProcess"/>
    <dgm:cxn modelId="{02E9A688-9E73-4A36-BC8C-0F21B562F81B}" type="presParOf" srcId="{ACFD7ACF-549C-4983-B43C-0A0D62D8E04D}" destId="{8FC97BD1-7D2A-4198-86AA-9DA31BAB8AFF}" srcOrd="2" destOrd="0" presId="urn:microsoft.com/office/officeart/2009/3/layout/StepUpProcess"/>
    <dgm:cxn modelId="{BC91B09D-8037-4BF6-B499-8061813513DF}" type="presParOf" srcId="{8FC97BD1-7D2A-4198-86AA-9DA31BAB8AFF}" destId="{90E43F92-D940-4CC4-884A-7E2B41B2520B}" srcOrd="0" destOrd="0" presId="urn:microsoft.com/office/officeart/2009/3/layout/StepUpProcess"/>
    <dgm:cxn modelId="{83D96D3E-2C9A-4E78-8596-6E3670C6C940}" type="presParOf" srcId="{8FC97BD1-7D2A-4198-86AA-9DA31BAB8AFF}" destId="{0E10A54F-871C-47F2-B05A-1A360526317C}" srcOrd="1" destOrd="0" presId="urn:microsoft.com/office/officeart/2009/3/layout/StepUpProcess"/>
    <dgm:cxn modelId="{849162D5-E031-45F7-9F1F-E16B1B88B459}" type="presParOf" srcId="{8FC97BD1-7D2A-4198-86AA-9DA31BAB8AFF}" destId="{132860A5-76CB-4C6D-AF0B-9977E04C2310}" srcOrd="2" destOrd="0" presId="urn:microsoft.com/office/officeart/2009/3/layout/StepUpProcess"/>
    <dgm:cxn modelId="{38946DF4-E4A1-41FC-9FA8-D0FFEB4352D9}" type="presParOf" srcId="{ACFD7ACF-549C-4983-B43C-0A0D62D8E04D}" destId="{94E883EA-ADAC-4168-8404-E57E4848DDDB}" srcOrd="3" destOrd="0" presId="urn:microsoft.com/office/officeart/2009/3/layout/StepUpProcess"/>
    <dgm:cxn modelId="{47D68127-2530-48E2-B135-34DFC23A6159}" type="presParOf" srcId="{94E883EA-ADAC-4168-8404-E57E4848DDDB}" destId="{FFC80780-8F47-4D49-B9C7-C5CC13EC2C2D}" srcOrd="0" destOrd="0" presId="urn:microsoft.com/office/officeart/2009/3/layout/StepUpProcess"/>
    <dgm:cxn modelId="{035C6DD1-4474-4E22-B4A1-957E1961EF5B}" type="presParOf" srcId="{ACFD7ACF-549C-4983-B43C-0A0D62D8E04D}" destId="{D5CEB387-928C-4130-95CB-AB6341F26054}" srcOrd="4" destOrd="0" presId="urn:microsoft.com/office/officeart/2009/3/layout/StepUpProcess"/>
    <dgm:cxn modelId="{4D5B9AEF-9940-415D-9EF6-8415830B3B35}" type="presParOf" srcId="{D5CEB387-928C-4130-95CB-AB6341F26054}" destId="{1A86CC65-B7B6-46A8-B61F-34852B60F4E8}" srcOrd="0" destOrd="0" presId="urn:microsoft.com/office/officeart/2009/3/layout/StepUpProcess"/>
    <dgm:cxn modelId="{A60370EE-54FA-4901-B882-AF0E8AA8C3D3}" type="presParOf" srcId="{D5CEB387-928C-4130-95CB-AB6341F26054}" destId="{231FE854-1BD7-442D-8435-2546CD05A51B}" srcOrd="1" destOrd="0" presId="urn:microsoft.com/office/officeart/2009/3/layout/StepUpProcess"/>
    <dgm:cxn modelId="{B8043F40-C170-407D-AE44-0286E0ABCECA}" type="presParOf" srcId="{D5CEB387-928C-4130-95CB-AB6341F26054}" destId="{C24A8DCF-FE97-4DFE-B475-6D2FF58F8371}" srcOrd="2" destOrd="0" presId="urn:microsoft.com/office/officeart/2009/3/layout/StepUpProcess"/>
    <dgm:cxn modelId="{D8AF1D41-390F-42C8-A0D0-CED9ECD9D9BB}" type="presParOf" srcId="{ACFD7ACF-549C-4983-B43C-0A0D62D8E04D}" destId="{9A18903D-C21A-45A1-9953-C5C6FA3C2F0E}" srcOrd="5" destOrd="0" presId="urn:microsoft.com/office/officeart/2009/3/layout/StepUpProcess"/>
    <dgm:cxn modelId="{8DAF1ECA-7A3F-4E35-A56F-2FEA181BCAEB}" type="presParOf" srcId="{9A18903D-C21A-45A1-9953-C5C6FA3C2F0E}" destId="{859E785C-366F-460D-8D1D-37314BABBF1A}" srcOrd="0" destOrd="0" presId="urn:microsoft.com/office/officeart/2009/3/layout/StepUpProcess"/>
    <dgm:cxn modelId="{AAB72F5E-41BB-4F6A-BA99-1CEE3CB316C7}" type="presParOf" srcId="{ACFD7ACF-549C-4983-B43C-0A0D62D8E04D}" destId="{D825C3CE-F355-49DC-B5ED-991548681BBF}" srcOrd="6" destOrd="0" presId="urn:microsoft.com/office/officeart/2009/3/layout/StepUpProcess"/>
    <dgm:cxn modelId="{3FD68DC6-3AD7-4E83-8EE5-0C280CC6942B}" type="presParOf" srcId="{D825C3CE-F355-49DC-B5ED-991548681BBF}" destId="{6BEEA08B-4889-44CF-8997-F613B6BCFE86}" srcOrd="0" destOrd="0" presId="urn:microsoft.com/office/officeart/2009/3/layout/StepUpProcess"/>
    <dgm:cxn modelId="{C871CBD3-B226-49BB-9BD9-A7DCC64C8BB0}" type="presParOf" srcId="{D825C3CE-F355-49DC-B5ED-991548681BBF}" destId="{06931779-2CB3-4D20-96BE-C92D0E212134}" srcOrd="1" destOrd="0" presId="urn:microsoft.com/office/officeart/2009/3/layout/StepUpProcess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07F5E8-728F-49E0-974E-0F8339E3DD76}">
      <dsp:nvSpPr>
        <dsp:cNvPr id="0" name=""/>
        <dsp:cNvSpPr/>
      </dsp:nvSpPr>
      <dsp:spPr>
        <a:xfrm rot="5400000">
          <a:off x="122512" y="1379838"/>
          <a:ext cx="1404339" cy="2336788"/>
        </a:xfrm>
        <a:prstGeom prst="corner">
          <a:avLst>
            <a:gd name="adj1" fmla="val 16120"/>
            <a:gd name="adj2" fmla="val 16110"/>
          </a:avLst>
        </a:prstGeom>
        <a:solidFill>
          <a:srgbClr val="00B0F0"/>
        </a:solidFill>
        <a:ln w="12700" cap="flat" cmpd="sng" algn="ctr">
          <a:solidFill>
            <a:srgbClr val="01B4E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0B09B7-A905-4979-A1DC-D114B9CDB472}">
      <dsp:nvSpPr>
        <dsp:cNvPr id="0" name=""/>
        <dsp:cNvSpPr/>
      </dsp:nvSpPr>
      <dsp:spPr>
        <a:xfrm>
          <a:off x="0" y="2078045"/>
          <a:ext cx="2109666" cy="1849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000" b="1" kern="1200" dirty="0">
              <a:solidFill>
                <a:schemeClr val="tx1"/>
              </a:solidFill>
              <a:latin typeface="Arial Narrow" panose="020B0606020202030204" pitchFamily="34" charset="0"/>
            </a:rPr>
            <a:t>PROMOTE</a:t>
          </a:r>
          <a:r>
            <a:rPr lang="en-US" sz="2000" b="0" kern="1200" dirty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000" b="0" kern="1200" dirty="0">
              <a:solidFill>
                <a:schemeClr val="tx1"/>
              </a:solidFill>
              <a:latin typeface="Arial Narrow" panose="020B0606020202030204" pitchFamily="34" charset="0"/>
            </a:rPr>
            <a:t>LONG LASTING FRIENDSHIPS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endParaRPr lang="en-US" sz="2000" b="0" kern="1200" dirty="0">
            <a:solidFill>
              <a:schemeClr val="tx1"/>
            </a:solidFill>
            <a:latin typeface="Arial Narrow" panose="020B0606020202030204" pitchFamily="34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0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0" y="2078045"/>
        <a:ext cx="2109666" cy="1849246"/>
      </dsp:txXfrm>
    </dsp:sp>
    <dsp:sp modelId="{53818C4F-F6B5-427D-93C6-AE5F274E47AC}">
      <dsp:nvSpPr>
        <dsp:cNvPr id="0" name=""/>
        <dsp:cNvSpPr/>
      </dsp:nvSpPr>
      <dsp:spPr>
        <a:xfrm>
          <a:off x="1626212" y="1295487"/>
          <a:ext cx="398050" cy="398050"/>
        </a:xfrm>
        <a:prstGeom prst="triangle">
          <a:avLst>
            <a:gd name="adj" fmla="val 100000"/>
          </a:avLst>
        </a:prstGeom>
        <a:solidFill>
          <a:srgbClr val="00B0F0"/>
        </a:solidFill>
        <a:ln w="12700" cap="flat" cmpd="sng" algn="ctr">
          <a:solidFill>
            <a:srgbClr val="01B4E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E43F92-D940-4CC4-884A-7E2B41B2520B}">
      <dsp:nvSpPr>
        <dsp:cNvPr id="0" name=""/>
        <dsp:cNvSpPr/>
      </dsp:nvSpPr>
      <dsp:spPr>
        <a:xfrm rot="5400000">
          <a:off x="2706604" y="909343"/>
          <a:ext cx="1404339" cy="2336788"/>
        </a:xfrm>
        <a:prstGeom prst="corner">
          <a:avLst>
            <a:gd name="adj1" fmla="val 16120"/>
            <a:gd name="adj2" fmla="val 16110"/>
          </a:avLst>
        </a:prstGeom>
        <a:solidFill>
          <a:srgbClr val="00B0F0"/>
        </a:solidFill>
        <a:ln w="12700" cap="flat" cmpd="sng" algn="ctr">
          <a:solidFill>
            <a:srgbClr val="01B4E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10A54F-871C-47F2-B05A-1A360526317C}">
      <dsp:nvSpPr>
        <dsp:cNvPr id="0" name=""/>
        <dsp:cNvSpPr/>
      </dsp:nvSpPr>
      <dsp:spPr>
        <a:xfrm>
          <a:off x="2472197" y="1629402"/>
          <a:ext cx="2109666" cy="18054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en-US" sz="2000" b="1" kern="1200" dirty="0">
              <a:solidFill>
                <a:schemeClr val="tx1"/>
              </a:solidFill>
              <a:latin typeface="Arial Narrow" panose="020B0606020202030204" pitchFamily="34" charset="0"/>
            </a:rPr>
            <a:t>IDENTIFY AND SUPPORT </a:t>
          </a:r>
          <a:r>
            <a:rPr lang="en-US" sz="2000" b="0" kern="1200" dirty="0">
              <a:solidFill>
                <a:schemeClr val="tx1"/>
              </a:solidFill>
              <a:latin typeface="Arial Narrow" panose="020B0606020202030204" pitchFamily="34" charset="0"/>
            </a:rPr>
            <a:t>REGIONAL PROJECTS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000" b="0" kern="1200" dirty="0">
              <a:solidFill>
                <a:schemeClr val="tx1"/>
              </a:solidFill>
              <a:latin typeface="Arial Narrow" panose="020B0606020202030204" pitchFamily="34" charset="0"/>
            </a:rPr>
            <a:t> </a:t>
          </a:r>
        </a:p>
      </dsp:txBody>
      <dsp:txXfrm>
        <a:off x="2472197" y="1629402"/>
        <a:ext cx="2109666" cy="1805474"/>
      </dsp:txXfrm>
    </dsp:sp>
    <dsp:sp modelId="{132860A5-76CB-4C6D-AF0B-9977E04C2310}">
      <dsp:nvSpPr>
        <dsp:cNvPr id="0" name=""/>
        <dsp:cNvSpPr/>
      </dsp:nvSpPr>
      <dsp:spPr>
        <a:xfrm>
          <a:off x="4143432" y="812454"/>
          <a:ext cx="398050" cy="398050"/>
        </a:xfrm>
        <a:prstGeom prst="triangle">
          <a:avLst>
            <a:gd name="adj" fmla="val 100000"/>
          </a:avLst>
        </a:prstGeom>
        <a:solidFill>
          <a:srgbClr val="00B0F0"/>
        </a:solidFill>
        <a:ln w="12700" cap="flat" cmpd="sng" algn="ctr">
          <a:solidFill>
            <a:srgbClr val="01B4E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86CC65-B7B6-46A8-B61F-34852B60F4E8}">
      <dsp:nvSpPr>
        <dsp:cNvPr id="0" name=""/>
        <dsp:cNvSpPr/>
      </dsp:nvSpPr>
      <dsp:spPr>
        <a:xfrm rot="5400000">
          <a:off x="5189046" y="480411"/>
          <a:ext cx="1404339" cy="2336788"/>
        </a:xfrm>
        <a:prstGeom prst="corner">
          <a:avLst>
            <a:gd name="adj1" fmla="val 16120"/>
            <a:gd name="adj2" fmla="val 16110"/>
          </a:avLst>
        </a:prstGeom>
        <a:solidFill>
          <a:srgbClr val="00B0F0"/>
        </a:solidFill>
        <a:ln w="12700" cap="flat" cmpd="sng" algn="ctr">
          <a:solidFill>
            <a:srgbClr val="01B4E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1FE854-1BD7-442D-8435-2546CD05A51B}">
      <dsp:nvSpPr>
        <dsp:cNvPr id="0" name=""/>
        <dsp:cNvSpPr/>
      </dsp:nvSpPr>
      <dsp:spPr>
        <a:xfrm>
          <a:off x="4954631" y="1178606"/>
          <a:ext cx="2109666" cy="1849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>
              <a:solidFill>
                <a:schemeClr val="tx1"/>
              </a:solidFill>
              <a:latin typeface="Arial Narrow" panose="020B0606020202030204" pitchFamily="34" charset="0"/>
            </a:rPr>
            <a:t>SHARE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>
              <a:solidFill>
                <a:schemeClr val="tx1"/>
              </a:solidFill>
              <a:latin typeface="Arial Narrow" panose="020B0606020202030204" pitchFamily="34" charset="0"/>
            </a:rPr>
            <a:t>BEST PRACTICES</a:t>
          </a:r>
        </a:p>
      </dsp:txBody>
      <dsp:txXfrm>
        <a:off x="4954631" y="1178606"/>
        <a:ext cx="2109666" cy="1849246"/>
      </dsp:txXfrm>
    </dsp:sp>
    <dsp:sp modelId="{C24A8DCF-FE97-4DFE-B475-6D2FF58F8371}">
      <dsp:nvSpPr>
        <dsp:cNvPr id="0" name=""/>
        <dsp:cNvSpPr/>
      </dsp:nvSpPr>
      <dsp:spPr>
        <a:xfrm>
          <a:off x="6653710" y="396062"/>
          <a:ext cx="398050" cy="398050"/>
        </a:xfrm>
        <a:prstGeom prst="triangle">
          <a:avLst>
            <a:gd name="adj" fmla="val 100000"/>
          </a:avLst>
        </a:prstGeom>
        <a:solidFill>
          <a:srgbClr val="00B0F0"/>
        </a:solidFill>
        <a:ln w="12700" cap="flat" cmpd="sng" algn="ctr">
          <a:solidFill>
            <a:srgbClr val="01B4E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EEA08B-4889-44CF-8997-F613B6BCFE86}">
      <dsp:nvSpPr>
        <dsp:cNvPr id="0" name=""/>
        <dsp:cNvSpPr/>
      </dsp:nvSpPr>
      <dsp:spPr>
        <a:xfrm rot="5400000">
          <a:off x="7709064" y="73217"/>
          <a:ext cx="1404339" cy="2336788"/>
        </a:xfrm>
        <a:prstGeom prst="corner">
          <a:avLst>
            <a:gd name="adj1" fmla="val 16120"/>
            <a:gd name="adj2" fmla="val 16110"/>
          </a:avLst>
        </a:prstGeom>
        <a:solidFill>
          <a:srgbClr val="00B0F0"/>
        </a:solidFill>
        <a:ln w="12700" cap="flat" cmpd="sng" algn="ctr">
          <a:solidFill>
            <a:srgbClr val="01B4E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931779-2CB3-4D20-96BE-C92D0E212134}">
      <dsp:nvSpPr>
        <dsp:cNvPr id="0" name=""/>
        <dsp:cNvSpPr/>
      </dsp:nvSpPr>
      <dsp:spPr>
        <a:xfrm>
          <a:off x="7388501" y="771405"/>
          <a:ext cx="2281941" cy="1849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>
              <a:solidFill>
                <a:schemeClr val="tx1"/>
              </a:solidFill>
              <a:latin typeface="Arial Narrow" panose="020B0606020202030204" pitchFamily="34" charset="0"/>
            </a:rPr>
            <a:t>COLLABORATE </a:t>
          </a:r>
          <a:r>
            <a:rPr lang="en-US" sz="2000" b="0" kern="1200" dirty="0">
              <a:solidFill>
                <a:schemeClr val="tx1"/>
              </a:solidFill>
              <a:latin typeface="Arial Narrow" panose="020B0606020202030204" pitchFamily="34" charset="0"/>
            </a:rPr>
            <a:t>WITH REGIONAL DISRICT &amp; CLUB LEADERS</a:t>
          </a:r>
        </a:p>
      </dsp:txBody>
      <dsp:txXfrm>
        <a:off x="7388501" y="771405"/>
        <a:ext cx="2281941" cy="18492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03E561-A38A-4A22-8215-F855A52BC5B1}" type="datetimeFigureOut">
              <a:rPr lang="en-US" smtClean="0"/>
              <a:t>2/13/2023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827055-821E-4F6B-AAA9-2685E1493D9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859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827055-821E-4F6B-AAA9-2685E1493D9C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4401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827055-821E-4F6B-AAA9-2685E1493D9C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893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827055-821E-4F6B-AAA9-2685E1493D9C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320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827055-821E-4F6B-AAA9-2685E1493D9C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67573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827055-821E-4F6B-AAA9-2685E1493D9C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775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827055-821E-4F6B-AAA9-2685E1493D9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5478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Arial Narrow" panose="020B0606020202030204" pitchFamily="34" charset="0"/>
              <a:ea typeface="ヒラギノ角ゴ Pro W3" pitchFamily="-107" charset="-128"/>
              <a:cs typeface="ヒラギノ角ゴ Pro W3" pitchFamily="-107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827055-821E-4F6B-AAA9-2685E1493D9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4185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827055-821E-4F6B-AAA9-2685E1493D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77692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827055-821E-4F6B-AAA9-2685E1493D9C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2975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827055-821E-4F6B-AAA9-2685E1493D9C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1199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827055-821E-4F6B-AAA9-2685E1493D9C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2493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827055-821E-4F6B-AAA9-2685E1493D9C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8842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827055-821E-4F6B-AAA9-2685E1493D9C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619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1D0F0E6-22D0-49A2-8945-52AEAD9041C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6602777 w 12192000"/>
              <a:gd name="connsiteY0" fmla="*/ 6116155 h 6858000"/>
              <a:gd name="connsiteX1" fmla="*/ 6612980 w 12192000"/>
              <a:gd name="connsiteY1" fmla="*/ 6116155 h 6858000"/>
              <a:gd name="connsiteX2" fmla="*/ 6617061 w 12192000"/>
              <a:gd name="connsiteY2" fmla="*/ 6124493 h 6858000"/>
              <a:gd name="connsiteX3" fmla="*/ 6623183 w 12192000"/>
              <a:gd name="connsiteY3" fmla="*/ 6226637 h 6858000"/>
              <a:gd name="connsiteX4" fmla="*/ 6621142 w 12192000"/>
              <a:gd name="connsiteY4" fmla="*/ 6237059 h 6858000"/>
              <a:gd name="connsiteX5" fmla="*/ 6615021 w 12192000"/>
              <a:gd name="connsiteY5" fmla="*/ 6237059 h 6858000"/>
              <a:gd name="connsiteX6" fmla="*/ 6508908 w 12192000"/>
              <a:gd name="connsiteY6" fmla="*/ 6174523 h 6858000"/>
              <a:gd name="connsiteX7" fmla="*/ 6504827 w 12192000"/>
              <a:gd name="connsiteY7" fmla="*/ 6168270 h 6858000"/>
              <a:gd name="connsiteX8" fmla="*/ 6504827 w 12192000"/>
              <a:gd name="connsiteY8" fmla="*/ 6166184 h 6858000"/>
              <a:gd name="connsiteX9" fmla="*/ 6510948 w 12192000"/>
              <a:gd name="connsiteY9" fmla="*/ 6162015 h 6858000"/>
              <a:gd name="connsiteX10" fmla="*/ 6602777 w 12192000"/>
              <a:gd name="connsiteY10" fmla="*/ 6116155 h 6858000"/>
              <a:gd name="connsiteX11" fmla="*/ 6685511 w 12192000"/>
              <a:gd name="connsiteY11" fmla="*/ 6114071 h 6858000"/>
              <a:gd name="connsiteX12" fmla="*/ 6695813 w 12192000"/>
              <a:gd name="connsiteY12" fmla="*/ 6114071 h 6858000"/>
              <a:gd name="connsiteX13" fmla="*/ 6786472 w 12192000"/>
              <a:gd name="connsiteY13" fmla="*/ 6159837 h 6858000"/>
              <a:gd name="connsiteX14" fmla="*/ 6794714 w 12192000"/>
              <a:gd name="connsiteY14" fmla="*/ 6166078 h 6858000"/>
              <a:gd name="connsiteX15" fmla="*/ 6790593 w 12192000"/>
              <a:gd name="connsiteY15" fmla="*/ 6172318 h 6858000"/>
              <a:gd name="connsiteX16" fmla="*/ 6683451 w 12192000"/>
              <a:gd name="connsiteY16" fmla="*/ 6234726 h 6858000"/>
              <a:gd name="connsiteX17" fmla="*/ 6675208 w 12192000"/>
              <a:gd name="connsiteY17" fmla="*/ 6234726 h 6858000"/>
              <a:gd name="connsiteX18" fmla="*/ 6673148 w 12192000"/>
              <a:gd name="connsiteY18" fmla="*/ 6226405 h 6858000"/>
              <a:gd name="connsiteX19" fmla="*/ 6681390 w 12192000"/>
              <a:gd name="connsiteY19" fmla="*/ 6122392 h 6858000"/>
              <a:gd name="connsiteX20" fmla="*/ 6685511 w 12192000"/>
              <a:gd name="connsiteY20" fmla="*/ 6114071 h 6858000"/>
              <a:gd name="connsiteX21" fmla="*/ 5867776 w 12192000"/>
              <a:gd name="connsiteY21" fmla="*/ 6074328 h 6858000"/>
              <a:gd name="connsiteX22" fmla="*/ 5867776 w 12192000"/>
              <a:gd name="connsiteY22" fmla="*/ 6117531 h 6858000"/>
              <a:gd name="connsiteX23" fmla="*/ 5819888 w 12192000"/>
              <a:gd name="connsiteY23" fmla="*/ 6125760 h 6858000"/>
              <a:gd name="connsiteX24" fmla="*/ 5801149 w 12192000"/>
              <a:gd name="connsiteY24" fmla="*/ 6101073 h 6858000"/>
              <a:gd name="connsiteX25" fmla="*/ 5826134 w 12192000"/>
              <a:gd name="connsiteY25" fmla="*/ 6076386 h 6858000"/>
              <a:gd name="connsiteX26" fmla="*/ 5518276 w 12192000"/>
              <a:gd name="connsiteY26" fmla="*/ 6004194 h 6858000"/>
              <a:gd name="connsiteX27" fmla="*/ 5559186 w 12192000"/>
              <a:gd name="connsiteY27" fmla="*/ 6064393 h 6858000"/>
              <a:gd name="connsiteX28" fmla="*/ 5518276 w 12192000"/>
              <a:gd name="connsiteY28" fmla="*/ 6124591 h 6858000"/>
              <a:gd name="connsiteX29" fmla="*/ 5477363 w 12192000"/>
              <a:gd name="connsiteY29" fmla="*/ 6064393 h 6858000"/>
              <a:gd name="connsiteX30" fmla="*/ 5518276 w 12192000"/>
              <a:gd name="connsiteY30" fmla="*/ 6004194 h 6858000"/>
              <a:gd name="connsiteX31" fmla="*/ 6672498 w 12192000"/>
              <a:gd name="connsiteY31" fmla="*/ 5995882 h 6858000"/>
              <a:gd name="connsiteX32" fmla="*/ 6681491 w 12192000"/>
              <a:gd name="connsiteY32" fmla="*/ 5996921 h 6858000"/>
              <a:gd name="connsiteX33" fmla="*/ 6708215 w 12192000"/>
              <a:gd name="connsiteY33" fmla="*/ 6048872 h 6858000"/>
              <a:gd name="connsiteX34" fmla="*/ 6648601 w 12192000"/>
              <a:gd name="connsiteY34" fmla="*/ 6107057 h 6858000"/>
              <a:gd name="connsiteX35" fmla="*/ 6588987 w 12192000"/>
              <a:gd name="connsiteY35" fmla="*/ 6048872 h 6858000"/>
              <a:gd name="connsiteX36" fmla="*/ 6615711 w 12192000"/>
              <a:gd name="connsiteY36" fmla="*/ 5999000 h 6858000"/>
              <a:gd name="connsiteX37" fmla="*/ 6632156 w 12192000"/>
              <a:gd name="connsiteY37" fmla="*/ 6001077 h 6858000"/>
              <a:gd name="connsiteX38" fmla="*/ 6630100 w 12192000"/>
              <a:gd name="connsiteY38" fmla="*/ 6017702 h 6858000"/>
              <a:gd name="connsiteX39" fmla="*/ 6613655 w 12192000"/>
              <a:gd name="connsiteY39" fmla="*/ 6048872 h 6858000"/>
              <a:gd name="connsiteX40" fmla="*/ 6648601 w 12192000"/>
              <a:gd name="connsiteY40" fmla="*/ 6084199 h 6858000"/>
              <a:gd name="connsiteX41" fmla="*/ 6683547 w 12192000"/>
              <a:gd name="connsiteY41" fmla="*/ 6048872 h 6858000"/>
              <a:gd name="connsiteX42" fmla="*/ 6667102 w 12192000"/>
              <a:gd name="connsiteY42" fmla="*/ 6017702 h 6858000"/>
              <a:gd name="connsiteX43" fmla="*/ 6665047 w 12192000"/>
              <a:gd name="connsiteY43" fmla="*/ 6001077 h 6858000"/>
              <a:gd name="connsiteX44" fmla="*/ 6672498 w 12192000"/>
              <a:gd name="connsiteY44" fmla="*/ 5995882 h 6858000"/>
              <a:gd name="connsiteX45" fmla="*/ 6821432 w 12192000"/>
              <a:gd name="connsiteY45" fmla="*/ 5980816 h 6858000"/>
              <a:gd name="connsiteX46" fmla="*/ 6825565 w 12192000"/>
              <a:gd name="connsiteY46" fmla="*/ 5987045 h 6858000"/>
              <a:gd name="connsiteX47" fmla="*/ 6825565 w 12192000"/>
              <a:gd name="connsiteY47" fmla="*/ 6111612 h 6858000"/>
              <a:gd name="connsiteX48" fmla="*/ 6821432 w 12192000"/>
              <a:gd name="connsiteY48" fmla="*/ 6117840 h 6858000"/>
              <a:gd name="connsiteX49" fmla="*/ 6813166 w 12192000"/>
              <a:gd name="connsiteY49" fmla="*/ 6115764 h 6858000"/>
              <a:gd name="connsiteX50" fmla="*/ 6728441 w 12192000"/>
              <a:gd name="connsiteY50" fmla="*/ 6057632 h 6858000"/>
              <a:gd name="connsiteX51" fmla="*/ 6722242 w 12192000"/>
              <a:gd name="connsiteY51" fmla="*/ 6049328 h 6858000"/>
              <a:gd name="connsiteX52" fmla="*/ 6728441 w 12192000"/>
              <a:gd name="connsiteY52" fmla="*/ 6041024 h 6858000"/>
              <a:gd name="connsiteX53" fmla="*/ 6813166 w 12192000"/>
              <a:gd name="connsiteY53" fmla="*/ 5982893 h 6858000"/>
              <a:gd name="connsiteX54" fmla="*/ 6821432 w 12192000"/>
              <a:gd name="connsiteY54" fmla="*/ 5980816 h 6858000"/>
              <a:gd name="connsiteX55" fmla="*/ 6475604 w 12192000"/>
              <a:gd name="connsiteY55" fmla="*/ 5980816 h 6858000"/>
              <a:gd name="connsiteX56" fmla="*/ 6483787 w 12192000"/>
              <a:gd name="connsiteY56" fmla="*/ 5984968 h 6858000"/>
              <a:gd name="connsiteX57" fmla="*/ 6567656 w 12192000"/>
              <a:gd name="connsiteY57" fmla="*/ 6041024 h 6858000"/>
              <a:gd name="connsiteX58" fmla="*/ 6573792 w 12192000"/>
              <a:gd name="connsiteY58" fmla="*/ 6049328 h 6858000"/>
              <a:gd name="connsiteX59" fmla="*/ 6567656 w 12192000"/>
              <a:gd name="connsiteY59" fmla="*/ 6057632 h 6858000"/>
              <a:gd name="connsiteX60" fmla="*/ 6483787 w 12192000"/>
              <a:gd name="connsiteY60" fmla="*/ 6115764 h 6858000"/>
              <a:gd name="connsiteX61" fmla="*/ 6475604 w 12192000"/>
              <a:gd name="connsiteY61" fmla="*/ 6117840 h 6858000"/>
              <a:gd name="connsiteX62" fmla="*/ 6471513 w 12192000"/>
              <a:gd name="connsiteY62" fmla="*/ 6111612 h 6858000"/>
              <a:gd name="connsiteX63" fmla="*/ 6471513 w 12192000"/>
              <a:gd name="connsiteY63" fmla="*/ 5987045 h 6858000"/>
              <a:gd name="connsiteX64" fmla="*/ 6475604 w 12192000"/>
              <a:gd name="connsiteY64" fmla="*/ 5980816 h 6858000"/>
              <a:gd name="connsiteX65" fmla="*/ 6087559 w 12192000"/>
              <a:gd name="connsiteY65" fmla="*/ 5970296 h 6858000"/>
              <a:gd name="connsiteX66" fmla="*/ 6081400 w 12192000"/>
              <a:gd name="connsiteY66" fmla="*/ 5972374 h 6858000"/>
              <a:gd name="connsiteX67" fmla="*/ 6079347 w 12192000"/>
              <a:gd name="connsiteY67" fmla="*/ 5978604 h 6858000"/>
              <a:gd name="connsiteX68" fmla="*/ 6120408 w 12192000"/>
              <a:gd name="connsiteY68" fmla="*/ 6136455 h 6858000"/>
              <a:gd name="connsiteX69" fmla="*/ 6145045 w 12192000"/>
              <a:gd name="connsiteY69" fmla="*/ 6157224 h 6858000"/>
              <a:gd name="connsiteX70" fmla="*/ 6153257 w 12192000"/>
              <a:gd name="connsiteY70" fmla="*/ 6157224 h 6858000"/>
              <a:gd name="connsiteX71" fmla="*/ 6149151 w 12192000"/>
              <a:gd name="connsiteY71" fmla="*/ 6165532 h 6858000"/>
              <a:gd name="connsiteX72" fmla="*/ 6149151 w 12192000"/>
              <a:gd name="connsiteY72" fmla="*/ 6167609 h 6858000"/>
              <a:gd name="connsiteX73" fmla="*/ 6124515 w 12192000"/>
              <a:gd name="connsiteY73" fmla="*/ 6186302 h 6858000"/>
              <a:gd name="connsiteX74" fmla="*/ 6089612 w 12192000"/>
              <a:gd name="connsiteY74" fmla="*/ 6184225 h 6858000"/>
              <a:gd name="connsiteX75" fmla="*/ 6083453 w 12192000"/>
              <a:gd name="connsiteY75" fmla="*/ 6186302 h 6858000"/>
              <a:gd name="connsiteX76" fmla="*/ 6081400 w 12192000"/>
              <a:gd name="connsiteY76" fmla="*/ 6190456 h 6858000"/>
              <a:gd name="connsiteX77" fmla="*/ 6081400 w 12192000"/>
              <a:gd name="connsiteY77" fmla="*/ 6209149 h 6858000"/>
              <a:gd name="connsiteX78" fmla="*/ 6087559 w 12192000"/>
              <a:gd name="connsiteY78" fmla="*/ 6215380 h 6858000"/>
              <a:gd name="connsiteX79" fmla="*/ 6134780 w 12192000"/>
              <a:gd name="connsiteY79" fmla="*/ 6221610 h 6858000"/>
              <a:gd name="connsiteX80" fmla="*/ 6136833 w 12192000"/>
              <a:gd name="connsiteY80" fmla="*/ 6221610 h 6858000"/>
              <a:gd name="connsiteX81" fmla="*/ 6190213 w 12192000"/>
              <a:gd name="connsiteY81" fmla="*/ 6169686 h 6858000"/>
              <a:gd name="connsiteX82" fmla="*/ 6223062 w 12192000"/>
              <a:gd name="connsiteY82" fmla="*/ 6040914 h 6858000"/>
              <a:gd name="connsiteX83" fmla="*/ 6235380 w 12192000"/>
              <a:gd name="connsiteY83" fmla="*/ 5999374 h 6858000"/>
              <a:gd name="connsiteX84" fmla="*/ 6239487 w 12192000"/>
              <a:gd name="connsiteY84" fmla="*/ 5978604 h 6858000"/>
              <a:gd name="connsiteX85" fmla="*/ 6237434 w 12192000"/>
              <a:gd name="connsiteY85" fmla="*/ 5972374 h 6858000"/>
              <a:gd name="connsiteX86" fmla="*/ 6233327 w 12192000"/>
              <a:gd name="connsiteY86" fmla="*/ 5970296 h 6858000"/>
              <a:gd name="connsiteX87" fmla="*/ 6204584 w 12192000"/>
              <a:gd name="connsiteY87" fmla="*/ 5970296 h 6858000"/>
              <a:gd name="connsiteX88" fmla="*/ 6198425 w 12192000"/>
              <a:gd name="connsiteY88" fmla="*/ 5974451 h 6858000"/>
              <a:gd name="connsiteX89" fmla="*/ 6161469 w 12192000"/>
              <a:gd name="connsiteY89" fmla="*/ 6115685 h 6858000"/>
              <a:gd name="connsiteX90" fmla="*/ 6159417 w 12192000"/>
              <a:gd name="connsiteY90" fmla="*/ 6115685 h 6858000"/>
              <a:gd name="connsiteX91" fmla="*/ 6120408 w 12192000"/>
              <a:gd name="connsiteY91" fmla="*/ 5974451 h 6858000"/>
              <a:gd name="connsiteX92" fmla="*/ 6114249 w 12192000"/>
              <a:gd name="connsiteY92" fmla="*/ 5970296 h 6858000"/>
              <a:gd name="connsiteX93" fmla="*/ 6087559 w 12192000"/>
              <a:gd name="connsiteY93" fmla="*/ 5970296 h 6858000"/>
              <a:gd name="connsiteX94" fmla="*/ 6047787 w 12192000"/>
              <a:gd name="connsiteY94" fmla="*/ 5967959 h 6858000"/>
              <a:gd name="connsiteX95" fmla="*/ 5998692 w 12192000"/>
              <a:gd name="connsiteY95" fmla="*/ 5988768 h 6858000"/>
              <a:gd name="connsiteX96" fmla="*/ 5998692 w 12192000"/>
              <a:gd name="connsiteY96" fmla="*/ 5976283 h 6858000"/>
              <a:gd name="connsiteX97" fmla="*/ 5992556 w 12192000"/>
              <a:gd name="connsiteY97" fmla="*/ 5970040 h 6858000"/>
              <a:gd name="connsiteX98" fmla="*/ 5963918 w 12192000"/>
              <a:gd name="connsiteY98" fmla="*/ 5970040 h 6858000"/>
              <a:gd name="connsiteX99" fmla="*/ 5957781 w 12192000"/>
              <a:gd name="connsiteY99" fmla="*/ 5976283 h 6858000"/>
              <a:gd name="connsiteX100" fmla="*/ 5957781 w 12192000"/>
              <a:gd name="connsiteY100" fmla="*/ 6151078 h 6858000"/>
              <a:gd name="connsiteX101" fmla="*/ 5963918 w 12192000"/>
              <a:gd name="connsiteY101" fmla="*/ 6157321 h 6858000"/>
              <a:gd name="connsiteX102" fmla="*/ 5992556 w 12192000"/>
              <a:gd name="connsiteY102" fmla="*/ 6157321 h 6858000"/>
              <a:gd name="connsiteX103" fmla="*/ 5998692 w 12192000"/>
              <a:gd name="connsiteY103" fmla="*/ 6151078 h 6858000"/>
              <a:gd name="connsiteX104" fmla="*/ 5998692 w 12192000"/>
              <a:gd name="connsiteY104" fmla="*/ 6030386 h 6858000"/>
              <a:gd name="connsiteX105" fmla="*/ 6049832 w 12192000"/>
              <a:gd name="connsiteY105" fmla="*/ 6007496 h 6858000"/>
              <a:gd name="connsiteX106" fmla="*/ 6055969 w 12192000"/>
              <a:gd name="connsiteY106" fmla="*/ 6001253 h 6858000"/>
              <a:gd name="connsiteX107" fmla="*/ 6055969 w 12192000"/>
              <a:gd name="connsiteY107" fmla="*/ 5974202 h 6858000"/>
              <a:gd name="connsiteX108" fmla="*/ 6053923 w 12192000"/>
              <a:gd name="connsiteY108" fmla="*/ 5970040 h 6858000"/>
              <a:gd name="connsiteX109" fmla="*/ 6047787 w 12192000"/>
              <a:gd name="connsiteY109" fmla="*/ 5967959 h 6858000"/>
              <a:gd name="connsiteX110" fmla="*/ 5846879 w 12192000"/>
              <a:gd name="connsiteY110" fmla="*/ 5964452 h 6858000"/>
              <a:gd name="connsiteX111" fmla="*/ 5776523 w 12192000"/>
              <a:gd name="connsiteY111" fmla="*/ 5972770 h 6858000"/>
              <a:gd name="connsiteX112" fmla="*/ 5770315 w 12192000"/>
              <a:gd name="connsiteY112" fmla="*/ 5979008 h 6858000"/>
              <a:gd name="connsiteX113" fmla="*/ 5772384 w 12192000"/>
              <a:gd name="connsiteY113" fmla="*/ 6003961 h 6858000"/>
              <a:gd name="connsiteX114" fmla="*/ 5774454 w 12192000"/>
              <a:gd name="connsiteY114" fmla="*/ 6008120 h 6858000"/>
              <a:gd name="connsiteX115" fmla="*/ 5778592 w 12192000"/>
              <a:gd name="connsiteY115" fmla="*/ 6010199 h 6858000"/>
              <a:gd name="connsiteX116" fmla="*/ 5844809 w 12192000"/>
              <a:gd name="connsiteY116" fmla="*/ 6006040 h 6858000"/>
              <a:gd name="connsiteX117" fmla="*/ 5867571 w 12192000"/>
              <a:gd name="connsiteY117" fmla="*/ 6028914 h 6858000"/>
              <a:gd name="connsiteX118" fmla="*/ 5867571 w 12192000"/>
              <a:gd name="connsiteY118" fmla="*/ 6041390 h 6858000"/>
              <a:gd name="connsiteX119" fmla="*/ 5822047 w 12192000"/>
              <a:gd name="connsiteY119" fmla="*/ 6045549 h 6858000"/>
              <a:gd name="connsiteX120" fmla="*/ 5757900 w 12192000"/>
              <a:gd name="connsiteY120" fmla="*/ 6101693 h 6858000"/>
              <a:gd name="connsiteX121" fmla="*/ 5813770 w 12192000"/>
              <a:gd name="connsiteY121" fmla="*/ 6161996 h 6858000"/>
              <a:gd name="connsiteX122" fmla="*/ 5873779 w 12192000"/>
              <a:gd name="connsiteY122" fmla="*/ 6149520 h 6858000"/>
              <a:gd name="connsiteX123" fmla="*/ 5902750 w 12192000"/>
              <a:gd name="connsiteY123" fmla="*/ 6161996 h 6858000"/>
              <a:gd name="connsiteX124" fmla="*/ 5908957 w 12192000"/>
              <a:gd name="connsiteY124" fmla="*/ 6159917 h 6858000"/>
              <a:gd name="connsiteX125" fmla="*/ 5911026 w 12192000"/>
              <a:gd name="connsiteY125" fmla="*/ 6153679 h 6858000"/>
              <a:gd name="connsiteX126" fmla="*/ 5911026 w 12192000"/>
              <a:gd name="connsiteY126" fmla="*/ 6028914 h 6858000"/>
              <a:gd name="connsiteX127" fmla="*/ 5846879 w 12192000"/>
              <a:gd name="connsiteY127" fmla="*/ 5964452 h 6858000"/>
              <a:gd name="connsiteX128" fmla="*/ 5518274 w 12192000"/>
              <a:gd name="connsiteY128" fmla="*/ 5964452 h 6858000"/>
              <a:gd name="connsiteX129" fmla="*/ 5434114 w 12192000"/>
              <a:gd name="connsiteY129" fmla="*/ 6063224 h 6858000"/>
              <a:gd name="connsiteX130" fmla="*/ 5518274 w 12192000"/>
              <a:gd name="connsiteY130" fmla="*/ 6161996 h 6858000"/>
              <a:gd name="connsiteX131" fmla="*/ 5602435 w 12192000"/>
              <a:gd name="connsiteY131" fmla="*/ 6063224 h 6858000"/>
              <a:gd name="connsiteX132" fmla="*/ 5518274 w 12192000"/>
              <a:gd name="connsiteY132" fmla="*/ 5964452 h 6858000"/>
              <a:gd name="connsiteX133" fmla="*/ 5302320 w 12192000"/>
              <a:gd name="connsiteY133" fmla="*/ 5938736 h 6858000"/>
              <a:gd name="connsiteX134" fmla="*/ 5318685 w 12192000"/>
              <a:gd name="connsiteY134" fmla="*/ 5938736 h 6858000"/>
              <a:gd name="connsiteX135" fmla="*/ 5361642 w 12192000"/>
              <a:gd name="connsiteY135" fmla="*/ 5978478 h 6858000"/>
              <a:gd name="connsiteX136" fmla="*/ 5316640 w 12192000"/>
              <a:gd name="connsiteY136" fmla="*/ 6016129 h 6858000"/>
              <a:gd name="connsiteX137" fmla="*/ 5271637 w 12192000"/>
              <a:gd name="connsiteY137" fmla="*/ 6016129 h 6858000"/>
              <a:gd name="connsiteX138" fmla="*/ 5271637 w 12192000"/>
              <a:gd name="connsiteY138" fmla="*/ 5940828 h 6858000"/>
              <a:gd name="connsiteX139" fmla="*/ 5302320 w 12192000"/>
              <a:gd name="connsiteY139" fmla="*/ 5938736 h 6858000"/>
              <a:gd name="connsiteX140" fmla="*/ 5678557 w 12192000"/>
              <a:gd name="connsiteY140" fmla="*/ 5927047 h 6858000"/>
              <a:gd name="connsiteX141" fmla="*/ 5649847 w 12192000"/>
              <a:gd name="connsiteY141" fmla="*/ 5933291 h 6858000"/>
              <a:gd name="connsiteX142" fmla="*/ 5643695 w 12192000"/>
              <a:gd name="connsiteY142" fmla="*/ 5939535 h 6858000"/>
              <a:gd name="connsiteX143" fmla="*/ 5643695 w 12192000"/>
              <a:gd name="connsiteY143" fmla="*/ 5970757 h 6858000"/>
              <a:gd name="connsiteX144" fmla="*/ 5627290 w 12192000"/>
              <a:gd name="connsiteY144" fmla="*/ 5970757 h 6858000"/>
              <a:gd name="connsiteX145" fmla="*/ 5621138 w 12192000"/>
              <a:gd name="connsiteY145" fmla="*/ 5977002 h 6858000"/>
              <a:gd name="connsiteX146" fmla="*/ 5621138 w 12192000"/>
              <a:gd name="connsiteY146" fmla="*/ 6001980 h 6858000"/>
              <a:gd name="connsiteX147" fmla="*/ 5627290 w 12192000"/>
              <a:gd name="connsiteY147" fmla="*/ 6008224 h 6858000"/>
              <a:gd name="connsiteX148" fmla="*/ 5643695 w 12192000"/>
              <a:gd name="connsiteY148" fmla="*/ 6008224 h 6858000"/>
              <a:gd name="connsiteX149" fmla="*/ 5643695 w 12192000"/>
              <a:gd name="connsiteY149" fmla="*/ 6091483 h 6858000"/>
              <a:gd name="connsiteX150" fmla="*/ 5699064 w 12192000"/>
              <a:gd name="connsiteY150" fmla="*/ 6164334 h 6858000"/>
              <a:gd name="connsiteX151" fmla="*/ 5731875 w 12192000"/>
              <a:gd name="connsiteY151" fmla="*/ 6160171 h 6858000"/>
              <a:gd name="connsiteX152" fmla="*/ 5738028 w 12192000"/>
              <a:gd name="connsiteY152" fmla="*/ 6151845 h 6858000"/>
              <a:gd name="connsiteX153" fmla="*/ 5735977 w 12192000"/>
              <a:gd name="connsiteY153" fmla="*/ 6128949 h 6858000"/>
              <a:gd name="connsiteX154" fmla="*/ 5729824 w 12192000"/>
              <a:gd name="connsiteY154" fmla="*/ 6120623 h 6858000"/>
              <a:gd name="connsiteX155" fmla="*/ 5705217 w 12192000"/>
              <a:gd name="connsiteY155" fmla="*/ 6122705 h 6858000"/>
              <a:gd name="connsiteX156" fmla="*/ 5686761 w 12192000"/>
              <a:gd name="connsiteY156" fmla="*/ 6085238 h 6858000"/>
              <a:gd name="connsiteX157" fmla="*/ 5686761 w 12192000"/>
              <a:gd name="connsiteY157" fmla="*/ 6008224 h 6858000"/>
              <a:gd name="connsiteX158" fmla="*/ 5729824 w 12192000"/>
              <a:gd name="connsiteY158" fmla="*/ 6008224 h 6858000"/>
              <a:gd name="connsiteX159" fmla="*/ 5735977 w 12192000"/>
              <a:gd name="connsiteY159" fmla="*/ 6001980 h 6858000"/>
              <a:gd name="connsiteX160" fmla="*/ 5735977 w 12192000"/>
              <a:gd name="connsiteY160" fmla="*/ 5977002 h 6858000"/>
              <a:gd name="connsiteX161" fmla="*/ 5729824 w 12192000"/>
              <a:gd name="connsiteY161" fmla="*/ 5970757 h 6858000"/>
              <a:gd name="connsiteX162" fmla="*/ 5686761 w 12192000"/>
              <a:gd name="connsiteY162" fmla="*/ 5970757 h 6858000"/>
              <a:gd name="connsiteX163" fmla="*/ 5686761 w 12192000"/>
              <a:gd name="connsiteY163" fmla="*/ 5933291 h 6858000"/>
              <a:gd name="connsiteX164" fmla="*/ 5684709 w 12192000"/>
              <a:gd name="connsiteY164" fmla="*/ 5927047 h 6858000"/>
              <a:gd name="connsiteX165" fmla="*/ 5678557 w 12192000"/>
              <a:gd name="connsiteY165" fmla="*/ 5927047 h 6858000"/>
              <a:gd name="connsiteX166" fmla="*/ 5312653 w 12192000"/>
              <a:gd name="connsiteY166" fmla="*/ 5897825 h 6858000"/>
              <a:gd name="connsiteX167" fmla="*/ 5232236 w 12192000"/>
              <a:gd name="connsiteY167" fmla="*/ 5901977 h 6858000"/>
              <a:gd name="connsiteX168" fmla="*/ 5226049 w 12192000"/>
              <a:gd name="connsiteY168" fmla="*/ 5910281 h 6858000"/>
              <a:gd name="connsiteX169" fmla="*/ 5226049 w 12192000"/>
              <a:gd name="connsiteY169" fmla="*/ 6151093 h 6858000"/>
              <a:gd name="connsiteX170" fmla="*/ 5234297 w 12192000"/>
              <a:gd name="connsiteY170" fmla="*/ 6157321 h 6858000"/>
              <a:gd name="connsiteX171" fmla="*/ 5263165 w 12192000"/>
              <a:gd name="connsiteY171" fmla="*/ 6157321 h 6858000"/>
              <a:gd name="connsiteX172" fmla="*/ 5271414 w 12192000"/>
              <a:gd name="connsiteY172" fmla="*/ 6151093 h 6858000"/>
              <a:gd name="connsiteX173" fmla="*/ 5271414 w 12192000"/>
              <a:gd name="connsiteY173" fmla="*/ 6055599 h 6858000"/>
              <a:gd name="connsiteX174" fmla="*/ 5320901 w 12192000"/>
              <a:gd name="connsiteY174" fmla="*/ 6057674 h 6858000"/>
              <a:gd name="connsiteX175" fmla="*/ 5362142 w 12192000"/>
              <a:gd name="connsiteY175" fmla="*/ 6153168 h 6858000"/>
              <a:gd name="connsiteX176" fmla="*/ 5368327 w 12192000"/>
              <a:gd name="connsiteY176" fmla="*/ 6157321 h 6858000"/>
              <a:gd name="connsiteX177" fmla="*/ 5401320 w 12192000"/>
              <a:gd name="connsiteY177" fmla="*/ 6157321 h 6858000"/>
              <a:gd name="connsiteX178" fmla="*/ 5407505 w 12192000"/>
              <a:gd name="connsiteY178" fmla="*/ 6155245 h 6858000"/>
              <a:gd name="connsiteX179" fmla="*/ 5409567 w 12192000"/>
              <a:gd name="connsiteY179" fmla="*/ 6149017 h 6858000"/>
              <a:gd name="connsiteX180" fmla="*/ 5362142 w 12192000"/>
              <a:gd name="connsiteY180" fmla="*/ 6045219 h 6858000"/>
              <a:gd name="connsiteX181" fmla="*/ 5407505 w 12192000"/>
              <a:gd name="connsiteY181" fmla="*/ 5976711 h 6858000"/>
              <a:gd name="connsiteX182" fmla="*/ 5318839 w 12192000"/>
              <a:gd name="connsiteY182" fmla="*/ 5897825 h 6858000"/>
              <a:gd name="connsiteX183" fmla="*/ 5312653 w 12192000"/>
              <a:gd name="connsiteY183" fmla="*/ 5897825 h 6858000"/>
              <a:gd name="connsiteX184" fmla="*/ 6675208 w 12192000"/>
              <a:gd name="connsiteY184" fmla="*/ 5864819 h 6858000"/>
              <a:gd name="connsiteX185" fmla="*/ 6683451 w 12192000"/>
              <a:gd name="connsiteY185" fmla="*/ 5864819 h 6858000"/>
              <a:gd name="connsiteX186" fmla="*/ 6790593 w 12192000"/>
              <a:gd name="connsiteY186" fmla="*/ 5926632 h 6858000"/>
              <a:gd name="connsiteX187" fmla="*/ 6794714 w 12192000"/>
              <a:gd name="connsiteY187" fmla="*/ 5932813 h 6858000"/>
              <a:gd name="connsiteX188" fmla="*/ 6786472 w 12192000"/>
              <a:gd name="connsiteY188" fmla="*/ 5938994 h 6858000"/>
              <a:gd name="connsiteX189" fmla="*/ 6695813 w 12192000"/>
              <a:gd name="connsiteY189" fmla="*/ 5982263 h 6858000"/>
              <a:gd name="connsiteX190" fmla="*/ 6685511 w 12192000"/>
              <a:gd name="connsiteY190" fmla="*/ 5984323 h 6858000"/>
              <a:gd name="connsiteX191" fmla="*/ 6681390 w 12192000"/>
              <a:gd name="connsiteY191" fmla="*/ 5974021 h 6858000"/>
              <a:gd name="connsiteX192" fmla="*/ 6673148 w 12192000"/>
              <a:gd name="connsiteY192" fmla="*/ 5873060 h 6858000"/>
              <a:gd name="connsiteX193" fmla="*/ 6675208 w 12192000"/>
              <a:gd name="connsiteY193" fmla="*/ 5864819 h 6858000"/>
              <a:gd name="connsiteX194" fmla="*/ 6617873 w 12192000"/>
              <a:gd name="connsiteY194" fmla="*/ 5864048 h 6858000"/>
              <a:gd name="connsiteX195" fmla="*/ 6621994 w 12192000"/>
              <a:gd name="connsiteY195" fmla="*/ 5864823 h 6858000"/>
              <a:gd name="connsiteX196" fmla="*/ 6624054 w 12192000"/>
              <a:gd name="connsiteY196" fmla="*/ 5875148 h 6858000"/>
              <a:gd name="connsiteX197" fmla="*/ 6615813 w 12192000"/>
              <a:gd name="connsiteY197" fmla="*/ 5976336 h 6858000"/>
              <a:gd name="connsiteX198" fmla="*/ 6611692 w 12192000"/>
              <a:gd name="connsiteY198" fmla="*/ 5984596 h 6858000"/>
              <a:gd name="connsiteX199" fmla="*/ 6601390 w 12192000"/>
              <a:gd name="connsiteY199" fmla="*/ 5984596 h 6858000"/>
              <a:gd name="connsiteX200" fmla="*/ 6510730 w 12192000"/>
              <a:gd name="connsiteY200" fmla="*/ 5939165 h 6858000"/>
              <a:gd name="connsiteX201" fmla="*/ 6502489 w 12192000"/>
              <a:gd name="connsiteY201" fmla="*/ 5932970 h 6858000"/>
              <a:gd name="connsiteX202" fmla="*/ 6506610 w 12192000"/>
              <a:gd name="connsiteY202" fmla="*/ 5926774 h 6858000"/>
              <a:gd name="connsiteX203" fmla="*/ 6613752 w 12192000"/>
              <a:gd name="connsiteY203" fmla="*/ 5864823 h 6858000"/>
              <a:gd name="connsiteX204" fmla="*/ 6617873 w 12192000"/>
              <a:gd name="connsiteY204" fmla="*/ 5864048 h 6858000"/>
              <a:gd name="connsiteX205" fmla="*/ 6649186 w 12192000"/>
              <a:gd name="connsiteY205" fmla="*/ 5828859 h 6858000"/>
              <a:gd name="connsiteX206" fmla="*/ 6432355 w 12192000"/>
              <a:gd name="connsiteY206" fmla="*/ 6048029 h 6858000"/>
              <a:gd name="connsiteX207" fmla="*/ 6649186 w 12192000"/>
              <a:gd name="connsiteY207" fmla="*/ 6267198 h 6858000"/>
              <a:gd name="connsiteX208" fmla="*/ 6866018 w 12192000"/>
              <a:gd name="connsiteY208" fmla="*/ 6048029 h 6858000"/>
              <a:gd name="connsiteX209" fmla="*/ 6649186 w 12192000"/>
              <a:gd name="connsiteY209" fmla="*/ 5828859 h 6858000"/>
              <a:gd name="connsiteX210" fmla="*/ 6648602 w 12192000"/>
              <a:gd name="connsiteY210" fmla="*/ 5797300 h 6858000"/>
              <a:gd name="connsiteX211" fmla="*/ 6895240 w 12192000"/>
              <a:gd name="connsiteY211" fmla="*/ 6046861 h 6858000"/>
              <a:gd name="connsiteX212" fmla="*/ 6648602 w 12192000"/>
              <a:gd name="connsiteY212" fmla="*/ 6296422 h 6858000"/>
              <a:gd name="connsiteX213" fmla="*/ 6401963 w 12192000"/>
              <a:gd name="connsiteY213" fmla="*/ 6046861 h 6858000"/>
              <a:gd name="connsiteX214" fmla="*/ 6648602 w 12192000"/>
              <a:gd name="connsiteY214" fmla="*/ 5797300 h 6858000"/>
              <a:gd name="connsiteX215" fmla="*/ 6635678 w 12192000"/>
              <a:gd name="connsiteY215" fmla="*/ 5718724 h 6858000"/>
              <a:gd name="connsiteX216" fmla="*/ 6623339 w 12192000"/>
              <a:gd name="connsiteY216" fmla="*/ 5768607 h 6858000"/>
              <a:gd name="connsiteX217" fmla="*/ 6600717 w 12192000"/>
              <a:gd name="connsiteY217" fmla="*/ 5772764 h 6858000"/>
              <a:gd name="connsiteX218" fmla="*/ 6573982 w 12192000"/>
              <a:gd name="connsiteY218" fmla="*/ 5727038 h 6858000"/>
              <a:gd name="connsiteX219" fmla="*/ 6573982 w 12192000"/>
              <a:gd name="connsiteY219" fmla="*/ 5724959 h 6858000"/>
              <a:gd name="connsiteX220" fmla="*/ 6571926 w 12192000"/>
              <a:gd name="connsiteY220" fmla="*/ 5727038 h 6858000"/>
              <a:gd name="connsiteX221" fmla="*/ 6551360 w 12192000"/>
              <a:gd name="connsiteY221" fmla="*/ 5731195 h 6858000"/>
              <a:gd name="connsiteX222" fmla="*/ 6551360 w 12192000"/>
              <a:gd name="connsiteY222" fmla="*/ 5733273 h 6858000"/>
              <a:gd name="connsiteX223" fmla="*/ 6547247 w 12192000"/>
              <a:gd name="connsiteY223" fmla="*/ 5758215 h 6858000"/>
              <a:gd name="connsiteX224" fmla="*/ 6551360 w 12192000"/>
              <a:gd name="connsiteY224" fmla="*/ 5785235 h 6858000"/>
              <a:gd name="connsiteX225" fmla="*/ 6530795 w 12192000"/>
              <a:gd name="connsiteY225" fmla="*/ 5793548 h 6858000"/>
              <a:gd name="connsiteX226" fmla="*/ 6493777 w 12192000"/>
              <a:gd name="connsiteY226" fmla="*/ 5758215 h 6858000"/>
              <a:gd name="connsiteX227" fmla="*/ 6493777 w 12192000"/>
              <a:gd name="connsiteY227" fmla="*/ 5756136 h 6858000"/>
              <a:gd name="connsiteX228" fmla="*/ 6491721 w 12192000"/>
              <a:gd name="connsiteY228" fmla="*/ 5756136 h 6858000"/>
              <a:gd name="connsiteX229" fmla="*/ 6473212 w 12192000"/>
              <a:gd name="connsiteY229" fmla="*/ 5768607 h 6858000"/>
              <a:gd name="connsiteX230" fmla="*/ 6473212 w 12192000"/>
              <a:gd name="connsiteY230" fmla="*/ 5770685 h 6858000"/>
              <a:gd name="connsiteX231" fmla="*/ 6485551 w 12192000"/>
              <a:gd name="connsiteY231" fmla="*/ 5820568 h 6858000"/>
              <a:gd name="connsiteX232" fmla="*/ 6469099 w 12192000"/>
              <a:gd name="connsiteY232" fmla="*/ 5833039 h 6858000"/>
              <a:gd name="connsiteX233" fmla="*/ 6425911 w 12192000"/>
              <a:gd name="connsiteY233" fmla="*/ 5806019 h 6858000"/>
              <a:gd name="connsiteX234" fmla="*/ 6423855 w 12192000"/>
              <a:gd name="connsiteY234" fmla="*/ 5806019 h 6858000"/>
              <a:gd name="connsiteX235" fmla="*/ 6423855 w 12192000"/>
              <a:gd name="connsiteY235" fmla="*/ 5808097 h 6858000"/>
              <a:gd name="connsiteX236" fmla="*/ 6407402 w 12192000"/>
              <a:gd name="connsiteY236" fmla="*/ 5822647 h 6858000"/>
              <a:gd name="connsiteX237" fmla="*/ 6407402 w 12192000"/>
              <a:gd name="connsiteY237" fmla="*/ 5824725 h 6858000"/>
              <a:gd name="connsiteX238" fmla="*/ 6434138 w 12192000"/>
              <a:gd name="connsiteY238" fmla="*/ 5870451 h 6858000"/>
              <a:gd name="connsiteX239" fmla="*/ 6419742 w 12192000"/>
              <a:gd name="connsiteY239" fmla="*/ 5887079 h 6858000"/>
              <a:gd name="connsiteX240" fmla="*/ 6370385 w 12192000"/>
              <a:gd name="connsiteY240" fmla="*/ 5874608 h 6858000"/>
              <a:gd name="connsiteX241" fmla="*/ 6368328 w 12192000"/>
              <a:gd name="connsiteY241" fmla="*/ 5874608 h 6858000"/>
              <a:gd name="connsiteX242" fmla="*/ 6358046 w 12192000"/>
              <a:gd name="connsiteY242" fmla="*/ 5893314 h 6858000"/>
              <a:gd name="connsiteX243" fmla="*/ 6358046 w 12192000"/>
              <a:gd name="connsiteY243" fmla="*/ 5895393 h 6858000"/>
              <a:gd name="connsiteX244" fmla="*/ 6395063 w 12192000"/>
              <a:gd name="connsiteY244" fmla="*/ 5932805 h 6858000"/>
              <a:gd name="connsiteX245" fmla="*/ 6386837 w 12192000"/>
              <a:gd name="connsiteY245" fmla="*/ 5951511 h 6858000"/>
              <a:gd name="connsiteX246" fmla="*/ 6335424 w 12192000"/>
              <a:gd name="connsiteY246" fmla="*/ 5951511 h 6858000"/>
              <a:gd name="connsiteX247" fmla="*/ 6333367 w 12192000"/>
              <a:gd name="connsiteY247" fmla="*/ 5951511 h 6858000"/>
              <a:gd name="connsiteX248" fmla="*/ 6333367 w 12192000"/>
              <a:gd name="connsiteY248" fmla="*/ 5953589 h 6858000"/>
              <a:gd name="connsiteX249" fmla="*/ 6327198 w 12192000"/>
              <a:gd name="connsiteY249" fmla="*/ 5974373 h 6858000"/>
              <a:gd name="connsiteX250" fmla="*/ 6329254 w 12192000"/>
              <a:gd name="connsiteY250" fmla="*/ 5976452 h 6858000"/>
              <a:gd name="connsiteX251" fmla="*/ 6372441 w 12192000"/>
              <a:gd name="connsiteY251" fmla="*/ 6001393 h 6858000"/>
              <a:gd name="connsiteX252" fmla="*/ 6370385 w 12192000"/>
              <a:gd name="connsiteY252" fmla="*/ 6024257 h 6858000"/>
              <a:gd name="connsiteX253" fmla="*/ 6321028 w 12192000"/>
              <a:gd name="connsiteY253" fmla="*/ 6036728 h 6858000"/>
              <a:gd name="connsiteX254" fmla="*/ 6318972 w 12192000"/>
              <a:gd name="connsiteY254" fmla="*/ 6036728 h 6858000"/>
              <a:gd name="connsiteX255" fmla="*/ 6318972 w 12192000"/>
              <a:gd name="connsiteY255" fmla="*/ 6038805 h 6858000"/>
              <a:gd name="connsiteX256" fmla="*/ 6318972 w 12192000"/>
              <a:gd name="connsiteY256" fmla="*/ 6049198 h 6858000"/>
              <a:gd name="connsiteX257" fmla="*/ 6318972 w 12192000"/>
              <a:gd name="connsiteY257" fmla="*/ 6059590 h 6858000"/>
              <a:gd name="connsiteX258" fmla="*/ 6318972 w 12192000"/>
              <a:gd name="connsiteY258" fmla="*/ 6061669 h 6858000"/>
              <a:gd name="connsiteX259" fmla="*/ 6321028 w 12192000"/>
              <a:gd name="connsiteY259" fmla="*/ 6061669 h 6858000"/>
              <a:gd name="connsiteX260" fmla="*/ 6370385 w 12192000"/>
              <a:gd name="connsiteY260" fmla="*/ 6074140 h 6858000"/>
              <a:gd name="connsiteX261" fmla="*/ 6374498 w 12192000"/>
              <a:gd name="connsiteY261" fmla="*/ 6097002 h 6858000"/>
              <a:gd name="connsiteX262" fmla="*/ 6329254 w 12192000"/>
              <a:gd name="connsiteY262" fmla="*/ 6124022 h 6858000"/>
              <a:gd name="connsiteX263" fmla="*/ 6327198 w 12192000"/>
              <a:gd name="connsiteY263" fmla="*/ 6124022 h 6858000"/>
              <a:gd name="connsiteX264" fmla="*/ 6327198 w 12192000"/>
              <a:gd name="connsiteY264" fmla="*/ 6126101 h 6858000"/>
              <a:gd name="connsiteX265" fmla="*/ 6333367 w 12192000"/>
              <a:gd name="connsiteY265" fmla="*/ 6146886 h 6858000"/>
              <a:gd name="connsiteX266" fmla="*/ 6335424 w 12192000"/>
              <a:gd name="connsiteY266" fmla="*/ 6146886 h 6858000"/>
              <a:gd name="connsiteX267" fmla="*/ 6386837 w 12192000"/>
              <a:gd name="connsiteY267" fmla="*/ 6146886 h 6858000"/>
              <a:gd name="connsiteX268" fmla="*/ 6395063 w 12192000"/>
              <a:gd name="connsiteY268" fmla="*/ 6167669 h 6858000"/>
              <a:gd name="connsiteX269" fmla="*/ 6358046 w 12192000"/>
              <a:gd name="connsiteY269" fmla="*/ 6205082 h 6858000"/>
              <a:gd name="connsiteX270" fmla="*/ 6358046 w 12192000"/>
              <a:gd name="connsiteY270" fmla="*/ 6207160 h 6858000"/>
              <a:gd name="connsiteX271" fmla="*/ 6370385 w 12192000"/>
              <a:gd name="connsiteY271" fmla="*/ 6225866 h 6858000"/>
              <a:gd name="connsiteX272" fmla="*/ 6421798 w 12192000"/>
              <a:gd name="connsiteY272" fmla="*/ 6211318 h 6858000"/>
              <a:gd name="connsiteX273" fmla="*/ 6434138 w 12192000"/>
              <a:gd name="connsiteY273" fmla="*/ 6230024 h 6858000"/>
              <a:gd name="connsiteX274" fmla="*/ 6407402 w 12192000"/>
              <a:gd name="connsiteY274" fmla="*/ 6275750 h 6858000"/>
              <a:gd name="connsiteX275" fmla="*/ 6409459 w 12192000"/>
              <a:gd name="connsiteY275" fmla="*/ 6277827 h 6858000"/>
              <a:gd name="connsiteX276" fmla="*/ 6423855 w 12192000"/>
              <a:gd name="connsiteY276" fmla="*/ 6292377 h 6858000"/>
              <a:gd name="connsiteX277" fmla="*/ 6425911 w 12192000"/>
              <a:gd name="connsiteY277" fmla="*/ 6292377 h 6858000"/>
              <a:gd name="connsiteX278" fmla="*/ 6471156 w 12192000"/>
              <a:gd name="connsiteY278" fmla="*/ 6265357 h 6858000"/>
              <a:gd name="connsiteX279" fmla="*/ 6487608 w 12192000"/>
              <a:gd name="connsiteY279" fmla="*/ 6279906 h 6858000"/>
              <a:gd name="connsiteX280" fmla="*/ 6475269 w 12192000"/>
              <a:gd name="connsiteY280" fmla="*/ 6329789 h 6858000"/>
              <a:gd name="connsiteX281" fmla="*/ 6475269 w 12192000"/>
              <a:gd name="connsiteY281" fmla="*/ 6331868 h 6858000"/>
              <a:gd name="connsiteX282" fmla="*/ 6493777 w 12192000"/>
              <a:gd name="connsiteY282" fmla="*/ 6342259 h 6858000"/>
              <a:gd name="connsiteX283" fmla="*/ 6493777 w 12192000"/>
              <a:gd name="connsiteY283" fmla="*/ 6344338 h 6858000"/>
              <a:gd name="connsiteX284" fmla="*/ 6495834 w 12192000"/>
              <a:gd name="connsiteY284" fmla="*/ 6342259 h 6858000"/>
              <a:gd name="connsiteX285" fmla="*/ 6532851 w 12192000"/>
              <a:gd name="connsiteY285" fmla="*/ 6304848 h 6858000"/>
              <a:gd name="connsiteX286" fmla="*/ 6551360 w 12192000"/>
              <a:gd name="connsiteY286" fmla="*/ 6313162 h 6858000"/>
              <a:gd name="connsiteX287" fmla="*/ 6549304 w 12192000"/>
              <a:gd name="connsiteY287" fmla="*/ 6340182 h 6858000"/>
              <a:gd name="connsiteX288" fmla="*/ 6551360 w 12192000"/>
              <a:gd name="connsiteY288" fmla="*/ 6365123 h 6858000"/>
              <a:gd name="connsiteX289" fmla="*/ 6551360 w 12192000"/>
              <a:gd name="connsiteY289" fmla="*/ 6367201 h 6858000"/>
              <a:gd name="connsiteX290" fmla="*/ 6553417 w 12192000"/>
              <a:gd name="connsiteY290" fmla="*/ 6367201 h 6858000"/>
              <a:gd name="connsiteX291" fmla="*/ 6573982 w 12192000"/>
              <a:gd name="connsiteY291" fmla="*/ 6373436 h 6858000"/>
              <a:gd name="connsiteX292" fmla="*/ 6576039 w 12192000"/>
              <a:gd name="connsiteY292" fmla="*/ 6373436 h 6858000"/>
              <a:gd name="connsiteX293" fmla="*/ 6600717 w 12192000"/>
              <a:gd name="connsiteY293" fmla="*/ 6327711 h 6858000"/>
              <a:gd name="connsiteX294" fmla="*/ 6623339 w 12192000"/>
              <a:gd name="connsiteY294" fmla="*/ 6329789 h 6858000"/>
              <a:gd name="connsiteX295" fmla="*/ 6635678 w 12192000"/>
              <a:gd name="connsiteY295" fmla="*/ 6381750 h 6858000"/>
              <a:gd name="connsiteX296" fmla="*/ 6637734 w 12192000"/>
              <a:gd name="connsiteY296" fmla="*/ 6381750 h 6858000"/>
              <a:gd name="connsiteX297" fmla="*/ 6658300 w 12192000"/>
              <a:gd name="connsiteY297" fmla="*/ 6381750 h 6858000"/>
              <a:gd name="connsiteX298" fmla="*/ 6660357 w 12192000"/>
              <a:gd name="connsiteY298" fmla="*/ 6381750 h 6858000"/>
              <a:gd name="connsiteX299" fmla="*/ 6674753 w 12192000"/>
              <a:gd name="connsiteY299" fmla="*/ 6329789 h 6858000"/>
              <a:gd name="connsiteX300" fmla="*/ 6695318 w 12192000"/>
              <a:gd name="connsiteY300" fmla="*/ 6327711 h 6858000"/>
              <a:gd name="connsiteX301" fmla="*/ 6722053 w 12192000"/>
              <a:gd name="connsiteY301" fmla="*/ 6373436 h 6858000"/>
              <a:gd name="connsiteX302" fmla="*/ 6742618 w 12192000"/>
              <a:gd name="connsiteY302" fmla="*/ 6367201 h 6858000"/>
              <a:gd name="connsiteX303" fmla="*/ 6744675 w 12192000"/>
              <a:gd name="connsiteY303" fmla="*/ 6367201 h 6858000"/>
              <a:gd name="connsiteX304" fmla="*/ 6746731 w 12192000"/>
              <a:gd name="connsiteY304" fmla="*/ 6340182 h 6858000"/>
              <a:gd name="connsiteX305" fmla="*/ 6744675 w 12192000"/>
              <a:gd name="connsiteY305" fmla="*/ 6313162 h 6858000"/>
              <a:gd name="connsiteX306" fmla="*/ 6765240 w 12192000"/>
              <a:gd name="connsiteY306" fmla="*/ 6304848 h 6858000"/>
              <a:gd name="connsiteX307" fmla="*/ 6802257 w 12192000"/>
              <a:gd name="connsiteY307" fmla="*/ 6342259 h 6858000"/>
              <a:gd name="connsiteX308" fmla="*/ 6820766 w 12192000"/>
              <a:gd name="connsiteY308" fmla="*/ 6331868 h 6858000"/>
              <a:gd name="connsiteX309" fmla="*/ 6822823 w 12192000"/>
              <a:gd name="connsiteY309" fmla="*/ 6329789 h 6858000"/>
              <a:gd name="connsiteX310" fmla="*/ 6822823 w 12192000"/>
              <a:gd name="connsiteY310" fmla="*/ 6327711 h 6858000"/>
              <a:gd name="connsiteX311" fmla="*/ 6808427 w 12192000"/>
              <a:gd name="connsiteY311" fmla="*/ 6279906 h 6858000"/>
              <a:gd name="connsiteX312" fmla="*/ 6824879 w 12192000"/>
              <a:gd name="connsiteY312" fmla="*/ 6265357 h 6858000"/>
              <a:gd name="connsiteX313" fmla="*/ 6870123 w 12192000"/>
              <a:gd name="connsiteY313" fmla="*/ 6292377 h 6858000"/>
              <a:gd name="connsiteX314" fmla="*/ 6872180 w 12192000"/>
              <a:gd name="connsiteY314" fmla="*/ 6292377 h 6858000"/>
              <a:gd name="connsiteX315" fmla="*/ 6886576 w 12192000"/>
              <a:gd name="connsiteY315" fmla="*/ 6275750 h 6858000"/>
              <a:gd name="connsiteX316" fmla="*/ 6888632 w 12192000"/>
              <a:gd name="connsiteY316" fmla="*/ 6275750 h 6858000"/>
              <a:gd name="connsiteX317" fmla="*/ 6861897 w 12192000"/>
              <a:gd name="connsiteY317" fmla="*/ 6230024 h 6858000"/>
              <a:gd name="connsiteX318" fmla="*/ 6874236 w 12192000"/>
              <a:gd name="connsiteY318" fmla="*/ 6211318 h 6858000"/>
              <a:gd name="connsiteX319" fmla="*/ 6925650 w 12192000"/>
              <a:gd name="connsiteY319" fmla="*/ 6225866 h 6858000"/>
              <a:gd name="connsiteX320" fmla="*/ 6927706 w 12192000"/>
              <a:gd name="connsiteY320" fmla="*/ 6223788 h 6858000"/>
              <a:gd name="connsiteX321" fmla="*/ 6937989 w 12192000"/>
              <a:gd name="connsiteY321" fmla="*/ 6205082 h 6858000"/>
              <a:gd name="connsiteX322" fmla="*/ 6937989 w 12192000"/>
              <a:gd name="connsiteY322" fmla="*/ 6203004 h 6858000"/>
              <a:gd name="connsiteX323" fmla="*/ 6900972 w 12192000"/>
              <a:gd name="connsiteY323" fmla="*/ 6167669 h 6858000"/>
              <a:gd name="connsiteX324" fmla="*/ 6909198 w 12192000"/>
              <a:gd name="connsiteY324" fmla="*/ 6146886 h 6858000"/>
              <a:gd name="connsiteX325" fmla="*/ 6960611 w 12192000"/>
              <a:gd name="connsiteY325" fmla="*/ 6146886 h 6858000"/>
              <a:gd name="connsiteX326" fmla="*/ 6962667 w 12192000"/>
              <a:gd name="connsiteY326" fmla="*/ 6146886 h 6858000"/>
              <a:gd name="connsiteX327" fmla="*/ 6966781 w 12192000"/>
              <a:gd name="connsiteY327" fmla="*/ 6126101 h 6858000"/>
              <a:gd name="connsiteX328" fmla="*/ 6966781 w 12192000"/>
              <a:gd name="connsiteY328" fmla="*/ 6124022 h 6858000"/>
              <a:gd name="connsiteX329" fmla="*/ 6921537 w 12192000"/>
              <a:gd name="connsiteY329" fmla="*/ 6097002 h 6858000"/>
              <a:gd name="connsiteX330" fmla="*/ 6925650 w 12192000"/>
              <a:gd name="connsiteY330" fmla="*/ 6076218 h 6858000"/>
              <a:gd name="connsiteX331" fmla="*/ 6975007 w 12192000"/>
              <a:gd name="connsiteY331" fmla="*/ 6061669 h 6858000"/>
              <a:gd name="connsiteX332" fmla="*/ 6977063 w 12192000"/>
              <a:gd name="connsiteY332" fmla="*/ 6061669 h 6858000"/>
              <a:gd name="connsiteX333" fmla="*/ 6977063 w 12192000"/>
              <a:gd name="connsiteY333" fmla="*/ 6049198 h 6858000"/>
              <a:gd name="connsiteX334" fmla="*/ 6977063 w 12192000"/>
              <a:gd name="connsiteY334" fmla="*/ 6038805 h 6858000"/>
              <a:gd name="connsiteX335" fmla="*/ 6975007 w 12192000"/>
              <a:gd name="connsiteY335" fmla="*/ 6038805 h 6858000"/>
              <a:gd name="connsiteX336" fmla="*/ 6925650 w 12192000"/>
              <a:gd name="connsiteY336" fmla="*/ 6024257 h 6858000"/>
              <a:gd name="connsiteX337" fmla="*/ 6923593 w 12192000"/>
              <a:gd name="connsiteY337" fmla="*/ 6003472 h 6858000"/>
              <a:gd name="connsiteX338" fmla="*/ 6966781 w 12192000"/>
              <a:gd name="connsiteY338" fmla="*/ 5976452 h 6858000"/>
              <a:gd name="connsiteX339" fmla="*/ 6968837 w 12192000"/>
              <a:gd name="connsiteY339" fmla="*/ 5976452 h 6858000"/>
              <a:gd name="connsiteX340" fmla="*/ 6968837 w 12192000"/>
              <a:gd name="connsiteY340" fmla="*/ 5974373 h 6858000"/>
              <a:gd name="connsiteX341" fmla="*/ 6962667 w 12192000"/>
              <a:gd name="connsiteY341" fmla="*/ 5953589 h 6858000"/>
              <a:gd name="connsiteX342" fmla="*/ 6960611 w 12192000"/>
              <a:gd name="connsiteY342" fmla="*/ 5953589 h 6858000"/>
              <a:gd name="connsiteX343" fmla="*/ 6909198 w 12192000"/>
              <a:gd name="connsiteY343" fmla="*/ 5953589 h 6858000"/>
              <a:gd name="connsiteX344" fmla="*/ 6900972 w 12192000"/>
              <a:gd name="connsiteY344" fmla="*/ 5932805 h 6858000"/>
              <a:gd name="connsiteX345" fmla="*/ 6937989 w 12192000"/>
              <a:gd name="connsiteY345" fmla="*/ 5895393 h 6858000"/>
              <a:gd name="connsiteX346" fmla="*/ 6937989 w 12192000"/>
              <a:gd name="connsiteY346" fmla="*/ 5893314 h 6858000"/>
              <a:gd name="connsiteX347" fmla="*/ 6927706 w 12192000"/>
              <a:gd name="connsiteY347" fmla="*/ 5874608 h 6858000"/>
              <a:gd name="connsiteX348" fmla="*/ 6925650 w 12192000"/>
              <a:gd name="connsiteY348" fmla="*/ 5874608 h 6858000"/>
              <a:gd name="connsiteX349" fmla="*/ 6876293 w 12192000"/>
              <a:gd name="connsiteY349" fmla="*/ 5887079 h 6858000"/>
              <a:gd name="connsiteX350" fmla="*/ 6861897 w 12192000"/>
              <a:gd name="connsiteY350" fmla="*/ 5870451 h 6858000"/>
              <a:gd name="connsiteX351" fmla="*/ 6888632 w 12192000"/>
              <a:gd name="connsiteY351" fmla="*/ 5824725 h 6858000"/>
              <a:gd name="connsiteX352" fmla="*/ 6888632 w 12192000"/>
              <a:gd name="connsiteY352" fmla="*/ 5822647 h 6858000"/>
              <a:gd name="connsiteX353" fmla="*/ 6872180 w 12192000"/>
              <a:gd name="connsiteY353" fmla="*/ 5808097 h 6858000"/>
              <a:gd name="connsiteX354" fmla="*/ 6826936 w 12192000"/>
              <a:gd name="connsiteY354" fmla="*/ 5833039 h 6858000"/>
              <a:gd name="connsiteX355" fmla="*/ 6808427 w 12192000"/>
              <a:gd name="connsiteY355" fmla="*/ 5820568 h 6858000"/>
              <a:gd name="connsiteX356" fmla="*/ 6822823 w 12192000"/>
              <a:gd name="connsiteY356" fmla="*/ 5770685 h 6858000"/>
              <a:gd name="connsiteX357" fmla="*/ 6822823 w 12192000"/>
              <a:gd name="connsiteY357" fmla="*/ 5768607 h 6858000"/>
              <a:gd name="connsiteX358" fmla="*/ 6804314 w 12192000"/>
              <a:gd name="connsiteY358" fmla="*/ 5758215 h 6858000"/>
              <a:gd name="connsiteX359" fmla="*/ 6802257 w 12192000"/>
              <a:gd name="connsiteY359" fmla="*/ 5756136 h 6858000"/>
              <a:gd name="connsiteX360" fmla="*/ 6802257 w 12192000"/>
              <a:gd name="connsiteY360" fmla="*/ 5758215 h 6858000"/>
              <a:gd name="connsiteX361" fmla="*/ 6765240 w 12192000"/>
              <a:gd name="connsiteY361" fmla="*/ 5793548 h 6858000"/>
              <a:gd name="connsiteX362" fmla="*/ 6744675 w 12192000"/>
              <a:gd name="connsiteY362" fmla="*/ 5785235 h 6858000"/>
              <a:gd name="connsiteX363" fmla="*/ 6748788 w 12192000"/>
              <a:gd name="connsiteY363" fmla="*/ 5758215 h 6858000"/>
              <a:gd name="connsiteX364" fmla="*/ 6744675 w 12192000"/>
              <a:gd name="connsiteY364" fmla="*/ 5733273 h 6858000"/>
              <a:gd name="connsiteX365" fmla="*/ 6744675 w 12192000"/>
              <a:gd name="connsiteY365" fmla="*/ 5731195 h 6858000"/>
              <a:gd name="connsiteX366" fmla="*/ 6742618 w 12192000"/>
              <a:gd name="connsiteY366" fmla="*/ 5731195 h 6858000"/>
              <a:gd name="connsiteX367" fmla="*/ 6722053 w 12192000"/>
              <a:gd name="connsiteY367" fmla="*/ 5727038 h 6858000"/>
              <a:gd name="connsiteX368" fmla="*/ 6695318 w 12192000"/>
              <a:gd name="connsiteY368" fmla="*/ 5772764 h 6858000"/>
              <a:gd name="connsiteX369" fmla="*/ 6672696 w 12192000"/>
              <a:gd name="connsiteY369" fmla="*/ 5768607 h 6858000"/>
              <a:gd name="connsiteX370" fmla="*/ 6660357 w 12192000"/>
              <a:gd name="connsiteY370" fmla="*/ 5718724 h 6858000"/>
              <a:gd name="connsiteX371" fmla="*/ 6658300 w 12192000"/>
              <a:gd name="connsiteY371" fmla="*/ 5718724 h 6858000"/>
              <a:gd name="connsiteX372" fmla="*/ 6637734 w 12192000"/>
              <a:gd name="connsiteY372" fmla="*/ 5718724 h 6858000"/>
              <a:gd name="connsiteX373" fmla="*/ 6635678 w 12192000"/>
              <a:gd name="connsiteY373" fmla="*/ 5718724 h 6858000"/>
              <a:gd name="connsiteX374" fmla="*/ 0 w 12192000"/>
              <a:gd name="connsiteY374" fmla="*/ 0 h 6858000"/>
              <a:gd name="connsiteX375" fmla="*/ 12192000 w 12192000"/>
              <a:gd name="connsiteY375" fmla="*/ 0 h 6858000"/>
              <a:gd name="connsiteX376" fmla="*/ 12192000 w 12192000"/>
              <a:gd name="connsiteY376" fmla="*/ 6858000 h 6858000"/>
              <a:gd name="connsiteX377" fmla="*/ 4539049 w 12192000"/>
              <a:gd name="connsiteY377" fmla="*/ 6858000 h 6858000"/>
              <a:gd name="connsiteX378" fmla="*/ 0 w 12192000"/>
              <a:gd name="connsiteY378" fmla="*/ 6858000 h 6858000"/>
              <a:gd name="connsiteX379" fmla="*/ 0 w 12192000"/>
              <a:gd name="connsiteY379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</a:cxnLst>
            <a:rect l="l" t="t" r="r" b="b"/>
            <a:pathLst>
              <a:path w="12192000" h="6858000">
                <a:moveTo>
                  <a:pt x="6602777" y="6116155"/>
                </a:moveTo>
                <a:cubicBezTo>
                  <a:pt x="6606858" y="6114071"/>
                  <a:pt x="6608899" y="6114071"/>
                  <a:pt x="6612980" y="6116155"/>
                </a:cubicBezTo>
                <a:cubicBezTo>
                  <a:pt x="6615021" y="6118240"/>
                  <a:pt x="6617061" y="6120324"/>
                  <a:pt x="6617061" y="6124493"/>
                </a:cubicBezTo>
                <a:cubicBezTo>
                  <a:pt x="6623183" y="6226637"/>
                  <a:pt x="6623183" y="6226637"/>
                  <a:pt x="6623183" y="6226637"/>
                </a:cubicBezTo>
                <a:cubicBezTo>
                  <a:pt x="6625224" y="6232890"/>
                  <a:pt x="6623183" y="6234975"/>
                  <a:pt x="6621142" y="6237059"/>
                </a:cubicBezTo>
                <a:cubicBezTo>
                  <a:pt x="6619102" y="6239144"/>
                  <a:pt x="6617061" y="6237059"/>
                  <a:pt x="6615021" y="6237059"/>
                </a:cubicBezTo>
                <a:cubicBezTo>
                  <a:pt x="6570127" y="6226637"/>
                  <a:pt x="6539517" y="6207875"/>
                  <a:pt x="6508908" y="6174523"/>
                </a:cubicBezTo>
                <a:cubicBezTo>
                  <a:pt x="6506867" y="6172439"/>
                  <a:pt x="6504827" y="6170354"/>
                  <a:pt x="6504827" y="6168270"/>
                </a:cubicBezTo>
                <a:cubicBezTo>
                  <a:pt x="6504827" y="6168270"/>
                  <a:pt x="6504827" y="6168270"/>
                  <a:pt x="6504827" y="6166184"/>
                </a:cubicBezTo>
                <a:cubicBezTo>
                  <a:pt x="6504827" y="6164100"/>
                  <a:pt x="6508908" y="6162015"/>
                  <a:pt x="6510948" y="6162015"/>
                </a:cubicBezTo>
                <a:cubicBezTo>
                  <a:pt x="6602777" y="6116155"/>
                  <a:pt x="6602777" y="6116155"/>
                  <a:pt x="6602777" y="6116155"/>
                </a:cubicBezTo>
                <a:close/>
                <a:moveTo>
                  <a:pt x="6685511" y="6114071"/>
                </a:moveTo>
                <a:cubicBezTo>
                  <a:pt x="6689631" y="6114071"/>
                  <a:pt x="6691692" y="6114071"/>
                  <a:pt x="6695813" y="6114071"/>
                </a:cubicBezTo>
                <a:cubicBezTo>
                  <a:pt x="6786472" y="6159837"/>
                  <a:pt x="6786472" y="6159837"/>
                  <a:pt x="6786472" y="6159837"/>
                </a:cubicBezTo>
                <a:cubicBezTo>
                  <a:pt x="6790593" y="6161917"/>
                  <a:pt x="6792654" y="6163997"/>
                  <a:pt x="6794714" y="6166078"/>
                </a:cubicBezTo>
                <a:cubicBezTo>
                  <a:pt x="6794714" y="6168158"/>
                  <a:pt x="6792654" y="6170238"/>
                  <a:pt x="6790593" y="6172318"/>
                </a:cubicBezTo>
                <a:cubicBezTo>
                  <a:pt x="6759687" y="6205602"/>
                  <a:pt x="6726720" y="6224325"/>
                  <a:pt x="6683451" y="6234726"/>
                </a:cubicBezTo>
                <a:cubicBezTo>
                  <a:pt x="6679330" y="6236806"/>
                  <a:pt x="6677269" y="6236806"/>
                  <a:pt x="6675208" y="6234726"/>
                </a:cubicBezTo>
                <a:cubicBezTo>
                  <a:pt x="6673148" y="6232646"/>
                  <a:pt x="6673148" y="6228485"/>
                  <a:pt x="6673148" y="6226405"/>
                </a:cubicBezTo>
                <a:cubicBezTo>
                  <a:pt x="6681390" y="6122392"/>
                  <a:pt x="6681390" y="6122392"/>
                  <a:pt x="6681390" y="6122392"/>
                </a:cubicBezTo>
                <a:cubicBezTo>
                  <a:pt x="6681390" y="6120312"/>
                  <a:pt x="6683451" y="6116151"/>
                  <a:pt x="6685511" y="6114071"/>
                </a:cubicBezTo>
                <a:close/>
                <a:moveTo>
                  <a:pt x="5867776" y="6074328"/>
                </a:moveTo>
                <a:cubicBezTo>
                  <a:pt x="5867776" y="6074328"/>
                  <a:pt x="5867776" y="6074328"/>
                  <a:pt x="5867776" y="6117531"/>
                </a:cubicBezTo>
                <a:cubicBezTo>
                  <a:pt x="5867776" y="6117531"/>
                  <a:pt x="5840708" y="6125760"/>
                  <a:pt x="5819888" y="6125760"/>
                </a:cubicBezTo>
                <a:cubicBezTo>
                  <a:pt x="5803231" y="6125760"/>
                  <a:pt x="5801149" y="6109302"/>
                  <a:pt x="5801149" y="6101073"/>
                </a:cubicBezTo>
                <a:cubicBezTo>
                  <a:pt x="5801149" y="6086672"/>
                  <a:pt x="5809477" y="6078443"/>
                  <a:pt x="5826134" y="6076386"/>
                </a:cubicBezTo>
                <a:close/>
                <a:moveTo>
                  <a:pt x="5518276" y="6004194"/>
                </a:moveTo>
                <a:cubicBezTo>
                  <a:pt x="5546913" y="6004194"/>
                  <a:pt x="5559186" y="6020801"/>
                  <a:pt x="5559186" y="6064393"/>
                </a:cubicBezTo>
                <a:cubicBezTo>
                  <a:pt x="5559186" y="6101757"/>
                  <a:pt x="5553050" y="6124591"/>
                  <a:pt x="5518276" y="6124591"/>
                </a:cubicBezTo>
                <a:cubicBezTo>
                  <a:pt x="5483500" y="6124591"/>
                  <a:pt x="5477363" y="6101757"/>
                  <a:pt x="5477363" y="6064393"/>
                </a:cubicBezTo>
                <a:cubicBezTo>
                  <a:pt x="5477363" y="6020801"/>
                  <a:pt x="5487591" y="6004194"/>
                  <a:pt x="5518276" y="6004194"/>
                </a:cubicBezTo>
                <a:close/>
                <a:moveTo>
                  <a:pt x="6672498" y="5995882"/>
                </a:moveTo>
                <a:cubicBezTo>
                  <a:pt x="6675325" y="5995363"/>
                  <a:pt x="6678409" y="5995882"/>
                  <a:pt x="6681491" y="5996921"/>
                </a:cubicBezTo>
                <a:cubicBezTo>
                  <a:pt x="6697937" y="6009390"/>
                  <a:pt x="6708215" y="6028092"/>
                  <a:pt x="6708215" y="6048872"/>
                </a:cubicBezTo>
                <a:cubicBezTo>
                  <a:pt x="6708215" y="6080043"/>
                  <a:pt x="6681491" y="6107057"/>
                  <a:pt x="6648601" y="6107057"/>
                </a:cubicBezTo>
                <a:cubicBezTo>
                  <a:pt x="6615711" y="6107057"/>
                  <a:pt x="6588987" y="6080043"/>
                  <a:pt x="6588987" y="6048872"/>
                </a:cubicBezTo>
                <a:cubicBezTo>
                  <a:pt x="6588987" y="6028092"/>
                  <a:pt x="6599266" y="6009390"/>
                  <a:pt x="6615711" y="5999000"/>
                </a:cubicBezTo>
                <a:cubicBezTo>
                  <a:pt x="6621878" y="5994843"/>
                  <a:pt x="6628045" y="5994843"/>
                  <a:pt x="6632156" y="6001077"/>
                </a:cubicBezTo>
                <a:cubicBezTo>
                  <a:pt x="6636268" y="6007312"/>
                  <a:pt x="6634212" y="6013545"/>
                  <a:pt x="6630100" y="6017702"/>
                </a:cubicBezTo>
                <a:cubicBezTo>
                  <a:pt x="6619822" y="6023936"/>
                  <a:pt x="6613655" y="6036404"/>
                  <a:pt x="6613655" y="6048872"/>
                </a:cubicBezTo>
                <a:cubicBezTo>
                  <a:pt x="6613655" y="6067575"/>
                  <a:pt x="6630100" y="6084199"/>
                  <a:pt x="6648601" y="6084199"/>
                </a:cubicBezTo>
                <a:cubicBezTo>
                  <a:pt x="6667102" y="6084199"/>
                  <a:pt x="6683547" y="6067575"/>
                  <a:pt x="6683547" y="6048872"/>
                </a:cubicBezTo>
                <a:cubicBezTo>
                  <a:pt x="6683547" y="6036404"/>
                  <a:pt x="6677381" y="6023936"/>
                  <a:pt x="6667102" y="6017702"/>
                </a:cubicBezTo>
                <a:cubicBezTo>
                  <a:pt x="6662991" y="6013545"/>
                  <a:pt x="6660935" y="6007312"/>
                  <a:pt x="6665047" y="6001077"/>
                </a:cubicBezTo>
                <a:cubicBezTo>
                  <a:pt x="6667102" y="5997961"/>
                  <a:pt x="6669672" y="5996402"/>
                  <a:pt x="6672498" y="5995882"/>
                </a:cubicBezTo>
                <a:close/>
                <a:moveTo>
                  <a:pt x="6821432" y="5980816"/>
                </a:moveTo>
                <a:cubicBezTo>
                  <a:pt x="6823499" y="5980816"/>
                  <a:pt x="6825565" y="5984968"/>
                  <a:pt x="6825565" y="5987045"/>
                </a:cubicBezTo>
                <a:cubicBezTo>
                  <a:pt x="6837964" y="6030643"/>
                  <a:pt x="6837964" y="6068013"/>
                  <a:pt x="6825565" y="6111612"/>
                </a:cubicBezTo>
                <a:cubicBezTo>
                  <a:pt x="6823499" y="6115764"/>
                  <a:pt x="6823499" y="6117840"/>
                  <a:pt x="6821432" y="6117840"/>
                </a:cubicBezTo>
                <a:cubicBezTo>
                  <a:pt x="6817299" y="6119916"/>
                  <a:pt x="6815233" y="6117840"/>
                  <a:pt x="6813166" y="6115764"/>
                </a:cubicBezTo>
                <a:cubicBezTo>
                  <a:pt x="6728441" y="6057632"/>
                  <a:pt x="6728441" y="6057632"/>
                  <a:pt x="6728441" y="6057632"/>
                </a:cubicBezTo>
                <a:cubicBezTo>
                  <a:pt x="6724308" y="6055557"/>
                  <a:pt x="6722242" y="6053480"/>
                  <a:pt x="6722242" y="6049328"/>
                </a:cubicBezTo>
                <a:cubicBezTo>
                  <a:pt x="6722242" y="6047252"/>
                  <a:pt x="6724308" y="6043100"/>
                  <a:pt x="6728441" y="6041024"/>
                </a:cubicBezTo>
                <a:cubicBezTo>
                  <a:pt x="6813166" y="5982893"/>
                  <a:pt x="6813166" y="5982893"/>
                  <a:pt x="6813166" y="5982893"/>
                </a:cubicBezTo>
                <a:cubicBezTo>
                  <a:pt x="6815233" y="5980816"/>
                  <a:pt x="6819366" y="5980816"/>
                  <a:pt x="6821432" y="5980816"/>
                </a:cubicBezTo>
                <a:close/>
                <a:moveTo>
                  <a:pt x="6475604" y="5980816"/>
                </a:moveTo>
                <a:cubicBezTo>
                  <a:pt x="6479695" y="5980816"/>
                  <a:pt x="6481741" y="5982893"/>
                  <a:pt x="6483787" y="5984968"/>
                </a:cubicBezTo>
                <a:cubicBezTo>
                  <a:pt x="6567656" y="6041024"/>
                  <a:pt x="6567656" y="6041024"/>
                  <a:pt x="6567656" y="6041024"/>
                </a:cubicBezTo>
                <a:cubicBezTo>
                  <a:pt x="6571747" y="6043100"/>
                  <a:pt x="6573792" y="6047252"/>
                  <a:pt x="6573792" y="6049328"/>
                </a:cubicBezTo>
                <a:cubicBezTo>
                  <a:pt x="6573792" y="6053480"/>
                  <a:pt x="6571747" y="6055557"/>
                  <a:pt x="6567656" y="6057632"/>
                </a:cubicBezTo>
                <a:lnTo>
                  <a:pt x="6483787" y="6115764"/>
                </a:lnTo>
                <a:cubicBezTo>
                  <a:pt x="6479695" y="6117840"/>
                  <a:pt x="6477650" y="6119916"/>
                  <a:pt x="6475604" y="6117840"/>
                </a:cubicBezTo>
                <a:cubicBezTo>
                  <a:pt x="6473559" y="6117840"/>
                  <a:pt x="6471513" y="6115764"/>
                  <a:pt x="6471513" y="6111612"/>
                </a:cubicBezTo>
                <a:cubicBezTo>
                  <a:pt x="6459240" y="6068013"/>
                  <a:pt x="6459240" y="6032719"/>
                  <a:pt x="6471513" y="5987045"/>
                </a:cubicBezTo>
                <a:cubicBezTo>
                  <a:pt x="6471513" y="5984968"/>
                  <a:pt x="6473559" y="5982893"/>
                  <a:pt x="6475604" y="5980816"/>
                </a:cubicBezTo>
                <a:close/>
                <a:moveTo>
                  <a:pt x="6087559" y="5970296"/>
                </a:moveTo>
                <a:cubicBezTo>
                  <a:pt x="6085506" y="5970296"/>
                  <a:pt x="6083453" y="5970296"/>
                  <a:pt x="6081400" y="5972374"/>
                </a:cubicBezTo>
                <a:cubicBezTo>
                  <a:pt x="6079347" y="5974451"/>
                  <a:pt x="6079347" y="5976528"/>
                  <a:pt x="6079347" y="5978604"/>
                </a:cubicBezTo>
                <a:cubicBezTo>
                  <a:pt x="6120408" y="6136455"/>
                  <a:pt x="6120408" y="6136455"/>
                  <a:pt x="6120408" y="6136455"/>
                </a:cubicBezTo>
                <a:cubicBezTo>
                  <a:pt x="6122461" y="6144763"/>
                  <a:pt x="6130674" y="6157224"/>
                  <a:pt x="6145045" y="6157224"/>
                </a:cubicBezTo>
                <a:cubicBezTo>
                  <a:pt x="6153257" y="6157224"/>
                  <a:pt x="6153257" y="6157224"/>
                  <a:pt x="6153257" y="6157224"/>
                </a:cubicBezTo>
                <a:cubicBezTo>
                  <a:pt x="6151204" y="6161378"/>
                  <a:pt x="6151204" y="6163456"/>
                  <a:pt x="6149151" y="6165532"/>
                </a:cubicBezTo>
                <a:cubicBezTo>
                  <a:pt x="6149151" y="6167609"/>
                  <a:pt x="6149151" y="6167609"/>
                  <a:pt x="6149151" y="6167609"/>
                </a:cubicBezTo>
                <a:cubicBezTo>
                  <a:pt x="6147098" y="6173841"/>
                  <a:pt x="6145045" y="6186302"/>
                  <a:pt x="6124515" y="6186302"/>
                </a:cubicBezTo>
                <a:cubicBezTo>
                  <a:pt x="6089612" y="6184225"/>
                  <a:pt x="6089612" y="6184225"/>
                  <a:pt x="6089612" y="6184225"/>
                </a:cubicBezTo>
                <a:cubicBezTo>
                  <a:pt x="6087559" y="6182148"/>
                  <a:pt x="6085506" y="6184225"/>
                  <a:pt x="6083453" y="6186302"/>
                </a:cubicBezTo>
                <a:cubicBezTo>
                  <a:pt x="6081400" y="6186302"/>
                  <a:pt x="6081400" y="6188379"/>
                  <a:pt x="6081400" y="6190456"/>
                </a:cubicBezTo>
                <a:cubicBezTo>
                  <a:pt x="6081400" y="6209149"/>
                  <a:pt x="6081400" y="6209149"/>
                  <a:pt x="6081400" y="6209149"/>
                </a:cubicBezTo>
                <a:cubicBezTo>
                  <a:pt x="6081400" y="6213303"/>
                  <a:pt x="6083453" y="6215380"/>
                  <a:pt x="6087559" y="6215380"/>
                </a:cubicBezTo>
                <a:cubicBezTo>
                  <a:pt x="6097825" y="6219533"/>
                  <a:pt x="6118355" y="6221610"/>
                  <a:pt x="6134780" y="6221610"/>
                </a:cubicBezTo>
                <a:cubicBezTo>
                  <a:pt x="6134780" y="6221610"/>
                  <a:pt x="6134780" y="6221610"/>
                  <a:pt x="6136833" y="6221610"/>
                </a:cubicBezTo>
                <a:cubicBezTo>
                  <a:pt x="6163523" y="6221610"/>
                  <a:pt x="6182000" y="6204995"/>
                  <a:pt x="6190213" y="6169686"/>
                </a:cubicBezTo>
                <a:cubicBezTo>
                  <a:pt x="6200478" y="6130223"/>
                  <a:pt x="6214849" y="6078299"/>
                  <a:pt x="6223062" y="6040914"/>
                </a:cubicBezTo>
                <a:cubicBezTo>
                  <a:pt x="6227168" y="6024298"/>
                  <a:pt x="6231274" y="6009759"/>
                  <a:pt x="6235380" y="5999374"/>
                </a:cubicBezTo>
                <a:cubicBezTo>
                  <a:pt x="6239487" y="5978604"/>
                  <a:pt x="6239487" y="5978604"/>
                  <a:pt x="6239487" y="5978604"/>
                </a:cubicBezTo>
                <a:cubicBezTo>
                  <a:pt x="6239487" y="5976528"/>
                  <a:pt x="6239487" y="5974451"/>
                  <a:pt x="6237434" y="5972374"/>
                </a:cubicBezTo>
                <a:cubicBezTo>
                  <a:pt x="6237434" y="5970296"/>
                  <a:pt x="6235380" y="5970296"/>
                  <a:pt x="6233327" y="5970296"/>
                </a:cubicBezTo>
                <a:cubicBezTo>
                  <a:pt x="6204584" y="5970296"/>
                  <a:pt x="6204584" y="5970296"/>
                  <a:pt x="6204584" y="5970296"/>
                </a:cubicBezTo>
                <a:cubicBezTo>
                  <a:pt x="6202531" y="5970296"/>
                  <a:pt x="6198425" y="5972374"/>
                  <a:pt x="6198425" y="5974451"/>
                </a:cubicBezTo>
                <a:cubicBezTo>
                  <a:pt x="6161469" y="6115685"/>
                  <a:pt x="6161469" y="6115685"/>
                  <a:pt x="6161469" y="6115685"/>
                </a:cubicBezTo>
                <a:cubicBezTo>
                  <a:pt x="6159417" y="6115685"/>
                  <a:pt x="6159417" y="6115685"/>
                  <a:pt x="6159417" y="6115685"/>
                </a:cubicBezTo>
                <a:cubicBezTo>
                  <a:pt x="6120408" y="5974451"/>
                  <a:pt x="6120408" y="5974451"/>
                  <a:pt x="6120408" y="5974451"/>
                </a:cubicBezTo>
                <a:cubicBezTo>
                  <a:pt x="6120408" y="5972374"/>
                  <a:pt x="6118355" y="5970296"/>
                  <a:pt x="6114249" y="5970296"/>
                </a:cubicBezTo>
                <a:cubicBezTo>
                  <a:pt x="6087559" y="5970296"/>
                  <a:pt x="6087559" y="5970296"/>
                  <a:pt x="6087559" y="5970296"/>
                </a:cubicBezTo>
                <a:close/>
                <a:moveTo>
                  <a:pt x="6047787" y="5967959"/>
                </a:moveTo>
                <a:cubicBezTo>
                  <a:pt x="6029376" y="5967959"/>
                  <a:pt x="6010966" y="5980444"/>
                  <a:pt x="5998692" y="5988768"/>
                </a:cubicBezTo>
                <a:cubicBezTo>
                  <a:pt x="5998692" y="5976283"/>
                  <a:pt x="5998692" y="5976283"/>
                  <a:pt x="5998692" y="5976283"/>
                </a:cubicBezTo>
                <a:cubicBezTo>
                  <a:pt x="5998692" y="5972120"/>
                  <a:pt x="5996647" y="5970040"/>
                  <a:pt x="5992556" y="5970040"/>
                </a:cubicBezTo>
                <a:cubicBezTo>
                  <a:pt x="5963918" y="5970040"/>
                  <a:pt x="5963918" y="5970040"/>
                  <a:pt x="5963918" y="5970040"/>
                </a:cubicBezTo>
                <a:cubicBezTo>
                  <a:pt x="5959827" y="5970040"/>
                  <a:pt x="5957781" y="5972120"/>
                  <a:pt x="5957781" y="5976283"/>
                </a:cubicBezTo>
                <a:cubicBezTo>
                  <a:pt x="5957781" y="6151078"/>
                  <a:pt x="5957781" y="6151078"/>
                  <a:pt x="5957781" y="6151078"/>
                </a:cubicBezTo>
                <a:cubicBezTo>
                  <a:pt x="5957781" y="6155240"/>
                  <a:pt x="5959827" y="6157321"/>
                  <a:pt x="5963918" y="6157321"/>
                </a:cubicBezTo>
                <a:cubicBezTo>
                  <a:pt x="5992556" y="6157321"/>
                  <a:pt x="5992556" y="6157321"/>
                  <a:pt x="5992556" y="6157321"/>
                </a:cubicBezTo>
                <a:cubicBezTo>
                  <a:pt x="5996647" y="6157321"/>
                  <a:pt x="5998692" y="6155240"/>
                  <a:pt x="5998692" y="6151078"/>
                </a:cubicBezTo>
                <a:cubicBezTo>
                  <a:pt x="5998692" y="6030386"/>
                  <a:pt x="5998692" y="6030386"/>
                  <a:pt x="5998692" y="6030386"/>
                </a:cubicBezTo>
                <a:cubicBezTo>
                  <a:pt x="6006875" y="6024143"/>
                  <a:pt x="6025285" y="6009577"/>
                  <a:pt x="6049832" y="6007496"/>
                </a:cubicBezTo>
                <a:cubicBezTo>
                  <a:pt x="6053923" y="6007496"/>
                  <a:pt x="6055969" y="6003334"/>
                  <a:pt x="6055969" y="6001253"/>
                </a:cubicBezTo>
                <a:cubicBezTo>
                  <a:pt x="6055969" y="5974202"/>
                  <a:pt x="6055969" y="5974202"/>
                  <a:pt x="6055969" y="5974202"/>
                </a:cubicBezTo>
                <a:cubicBezTo>
                  <a:pt x="6055969" y="5972120"/>
                  <a:pt x="6055969" y="5970040"/>
                  <a:pt x="6053923" y="5970040"/>
                </a:cubicBezTo>
                <a:cubicBezTo>
                  <a:pt x="6051878" y="5967959"/>
                  <a:pt x="6049832" y="5967959"/>
                  <a:pt x="6047787" y="5967959"/>
                </a:cubicBezTo>
                <a:close/>
                <a:moveTo>
                  <a:pt x="5846879" y="5964452"/>
                </a:moveTo>
                <a:cubicBezTo>
                  <a:pt x="5826186" y="5964452"/>
                  <a:pt x="5791009" y="5970690"/>
                  <a:pt x="5776523" y="5972770"/>
                </a:cubicBezTo>
                <a:cubicBezTo>
                  <a:pt x="5772384" y="5972770"/>
                  <a:pt x="5770315" y="5976928"/>
                  <a:pt x="5770315" y="5979008"/>
                </a:cubicBezTo>
                <a:cubicBezTo>
                  <a:pt x="5770315" y="5979008"/>
                  <a:pt x="5770315" y="5979008"/>
                  <a:pt x="5772384" y="6003961"/>
                </a:cubicBezTo>
                <a:cubicBezTo>
                  <a:pt x="5772384" y="6006040"/>
                  <a:pt x="5772384" y="6008120"/>
                  <a:pt x="5774454" y="6008120"/>
                </a:cubicBezTo>
                <a:cubicBezTo>
                  <a:pt x="5776523" y="6010199"/>
                  <a:pt x="5776523" y="6010199"/>
                  <a:pt x="5778592" y="6010199"/>
                </a:cubicBezTo>
                <a:cubicBezTo>
                  <a:pt x="5795147" y="6010199"/>
                  <a:pt x="5824116" y="6006040"/>
                  <a:pt x="5844809" y="6006040"/>
                </a:cubicBezTo>
                <a:cubicBezTo>
                  <a:pt x="5859294" y="6006040"/>
                  <a:pt x="5867571" y="6014358"/>
                  <a:pt x="5867571" y="6028914"/>
                </a:cubicBezTo>
                <a:cubicBezTo>
                  <a:pt x="5867571" y="6028914"/>
                  <a:pt x="5867571" y="6028914"/>
                  <a:pt x="5867571" y="6041390"/>
                </a:cubicBezTo>
                <a:cubicBezTo>
                  <a:pt x="5867571" y="6041390"/>
                  <a:pt x="5867571" y="6041390"/>
                  <a:pt x="5822047" y="6045549"/>
                </a:cubicBezTo>
                <a:cubicBezTo>
                  <a:pt x="5776523" y="6047629"/>
                  <a:pt x="5757900" y="6064264"/>
                  <a:pt x="5757900" y="6101693"/>
                </a:cubicBezTo>
                <a:cubicBezTo>
                  <a:pt x="5757900" y="6141202"/>
                  <a:pt x="5778592" y="6161996"/>
                  <a:pt x="5813770" y="6161996"/>
                </a:cubicBezTo>
                <a:cubicBezTo>
                  <a:pt x="5842740" y="6161996"/>
                  <a:pt x="5873779" y="6149520"/>
                  <a:pt x="5873779" y="6149520"/>
                </a:cubicBezTo>
                <a:cubicBezTo>
                  <a:pt x="5882056" y="6155758"/>
                  <a:pt x="5888264" y="6159917"/>
                  <a:pt x="5902750" y="6161996"/>
                </a:cubicBezTo>
                <a:cubicBezTo>
                  <a:pt x="5904818" y="6161996"/>
                  <a:pt x="5906888" y="6161996"/>
                  <a:pt x="5908957" y="6159917"/>
                </a:cubicBezTo>
                <a:cubicBezTo>
                  <a:pt x="5908957" y="6157837"/>
                  <a:pt x="5911026" y="6155758"/>
                  <a:pt x="5911026" y="6153679"/>
                </a:cubicBezTo>
                <a:cubicBezTo>
                  <a:pt x="5911026" y="6153679"/>
                  <a:pt x="5911026" y="6153679"/>
                  <a:pt x="5911026" y="6028914"/>
                </a:cubicBezTo>
                <a:cubicBezTo>
                  <a:pt x="5911026" y="5985246"/>
                  <a:pt x="5890333" y="5964452"/>
                  <a:pt x="5846879" y="5964452"/>
                </a:cubicBezTo>
                <a:close/>
                <a:moveTo>
                  <a:pt x="5518274" y="5964452"/>
                </a:moveTo>
                <a:cubicBezTo>
                  <a:pt x="5471794" y="5964452"/>
                  <a:pt x="5434114" y="6008673"/>
                  <a:pt x="5434114" y="6063224"/>
                </a:cubicBezTo>
                <a:cubicBezTo>
                  <a:pt x="5434114" y="6117775"/>
                  <a:pt x="5471794" y="6161996"/>
                  <a:pt x="5518274" y="6161996"/>
                </a:cubicBezTo>
                <a:cubicBezTo>
                  <a:pt x="5564755" y="6161996"/>
                  <a:pt x="5602435" y="6117775"/>
                  <a:pt x="5602435" y="6063224"/>
                </a:cubicBezTo>
                <a:cubicBezTo>
                  <a:pt x="5602435" y="6008673"/>
                  <a:pt x="5564755" y="5964452"/>
                  <a:pt x="5518274" y="5964452"/>
                </a:cubicBezTo>
                <a:close/>
                <a:moveTo>
                  <a:pt x="5302320" y="5938736"/>
                </a:moveTo>
                <a:cubicBezTo>
                  <a:pt x="5302320" y="5938736"/>
                  <a:pt x="5302320" y="5938736"/>
                  <a:pt x="5318685" y="5938736"/>
                </a:cubicBezTo>
                <a:cubicBezTo>
                  <a:pt x="5349369" y="5938736"/>
                  <a:pt x="5361642" y="5959653"/>
                  <a:pt x="5361642" y="5978478"/>
                </a:cubicBezTo>
                <a:cubicBezTo>
                  <a:pt x="5361642" y="6001488"/>
                  <a:pt x="5343232" y="6016129"/>
                  <a:pt x="5316640" y="6016129"/>
                </a:cubicBezTo>
                <a:cubicBezTo>
                  <a:pt x="5294139" y="6018221"/>
                  <a:pt x="5279820" y="6016129"/>
                  <a:pt x="5271637" y="6016129"/>
                </a:cubicBezTo>
                <a:cubicBezTo>
                  <a:pt x="5271637" y="6016129"/>
                  <a:pt x="5271637" y="6016129"/>
                  <a:pt x="5271637" y="5940828"/>
                </a:cubicBezTo>
                <a:cubicBezTo>
                  <a:pt x="5275728" y="5938736"/>
                  <a:pt x="5285956" y="5938736"/>
                  <a:pt x="5302320" y="5938736"/>
                </a:cubicBezTo>
                <a:close/>
                <a:moveTo>
                  <a:pt x="5678557" y="5927047"/>
                </a:moveTo>
                <a:cubicBezTo>
                  <a:pt x="5678557" y="5927047"/>
                  <a:pt x="5678557" y="5927047"/>
                  <a:pt x="5649847" y="5933291"/>
                </a:cubicBezTo>
                <a:cubicBezTo>
                  <a:pt x="5645746" y="5935373"/>
                  <a:pt x="5643695" y="5937455"/>
                  <a:pt x="5643695" y="5939535"/>
                </a:cubicBezTo>
                <a:cubicBezTo>
                  <a:pt x="5643695" y="5939535"/>
                  <a:pt x="5643695" y="5939535"/>
                  <a:pt x="5643695" y="5970757"/>
                </a:cubicBezTo>
                <a:cubicBezTo>
                  <a:pt x="5643695" y="5970757"/>
                  <a:pt x="5643695" y="5970757"/>
                  <a:pt x="5627290" y="5970757"/>
                </a:cubicBezTo>
                <a:cubicBezTo>
                  <a:pt x="5623188" y="5970757"/>
                  <a:pt x="5621138" y="5972839"/>
                  <a:pt x="5621138" y="5977002"/>
                </a:cubicBezTo>
                <a:cubicBezTo>
                  <a:pt x="5621138" y="5977002"/>
                  <a:pt x="5621138" y="5977002"/>
                  <a:pt x="5621138" y="6001980"/>
                </a:cubicBezTo>
                <a:cubicBezTo>
                  <a:pt x="5621138" y="6006143"/>
                  <a:pt x="5623188" y="6008224"/>
                  <a:pt x="5627290" y="6008224"/>
                </a:cubicBezTo>
                <a:cubicBezTo>
                  <a:pt x="5627290" y="6008224"/>
                  <a:pt x="5627290" y="6008224"/>
                  <a:pt x="5643695" y="6008224"/>
                </a:cubicBezTo>
                <a:cubicBezTo>
                  <a:pt x="5643695" y="6008224"/>
                  <a:pt x="5643695" y="6008224"/>
                  <a:pt x="5643695" y="6091483"/>
                </a:cubicBezTo>
                <a:cubicBezTo>
                  <a:pt x="5643695" y="6147682"/>
                  <a:pt x="5658050" y="6164334"/>
                  <a:pt x="5699064" y="6164334"/>
                </a:cubicBezTo>
                <a:cubicBezTo>
                  <a:pt x="5709318" y="6164334"/>
                  <a:pt x="5721622" y="6160171"/>
                  <a:pt x="5731875" y="6160171"/>
                </a:cubicBezTo>
                <a:cubicBezTo>
                  <a:pt x="5735977" y="6158090"/>
                  <a:pt x="5738028" y="6156008"/>
                  <a:pt x="5738028" y="6151845"/>
                </a:cubicBezTo>
                <a:cubicBezTo>
                  <a:pt x="5738028" y="6151845"/>
                  <a:pt x="5738028" y="6151845"/>
                  <a:pt x="5735977" y="6128949"/>
                </a:cubicBezTo>
                <a:cubicBezTo>
                  <a:pt x="5735977" y="6124786"/>
                  <a:pt x="5733926" y="6120623"/>
                  <a:pt x="5729824" y="6120623"/>
                </a:cubicBezTo>
                <a:cubicBezTo>
                  <a:pt x="5723673" y="6120623"/>
                  <a:pt x="5713419" y="6122705"/>
                  <a:pt x="5705217" y="6122705"/>
                </a:cubicBezTo>
                <a:cubicBezTo>
                  <a:pt x="5686761" y="6122705"/>
                  <a:pt x="5686761" y="6112298"/>
                  <a:pt x="5686761" y="6085238"/>
                </a:cubicBezTo>
                <a:cubicBezTo>
                  <a:pt x="5686761" y="6085238"/>
                  <a:pt x="5686761" y="6085238"/>
                  <a:pt x="5686761" y="6008224"/>
                </a:cubicBezTo>
                <a:cubicBezTo>
                  <a:pt x="5686761" y="6008224"/>
                  <a:pt x="5686761" y="6008224"/>
                  <a:pt x="5729824" y="6008224"/>
                </a:cubicBezTo>
                <a:cubicBezTo>
                  <a:pt x="5733926" y="6008224"/>
                  <a:pt x="5735977" y="6006143"/>
                  <a:pt x="5735977" y="6001980"/>
                </a:cubicBezTo>
                <a:cubicBezTo>
                  <a:pt x="5735977" y="6001980"/>
                  <a:pt x="5735977" y="6001980"/>
                  <a:pt x="5735977" y="5977002"/>
                </a:cubicBezTo>
                <a:cubicBezTo>
                  <a:pt x="5735977" y="5972839"/>
                  <a:pt x="5733926" y="5970757"/>
                  <a:pt x="5729824" y="5970757"/>
                </a:cubicBezTo>
                <a:cubicBezTo>
                  <a:pt x="5729824" y="5970757"/>
                  <a:pt x="5729824" y="5970757"/>
                  <a:pt x="5686761" y="5970757"/>
                </a:cubicBezTo>
                <a:cubicBezTo>
                  <a:pt x="5686761" y="5970757"/>
                  <a:pt x="5686761" y="5970757"/>
                  <a:pt x="5686761" y="5933291"/>
                </a:cubicBezTo>
                <a:cubicBezTo>
                  <a:pt x="5686761" y="5931210"/>
                  <a:pt x="5684709" y="5929128"/>
                  <a:pt x="5684709" y="5927047"/>
                </a:cubicBezTo>
                <a:cubicBezTo>
                  <a:pt x="5682658" y="5927047"/>
                  <a:pt x="5680608" y="5927047"/>
                  <a:pt x="5678557" y="5927047"/>
                </a:cubicBezTo>
                <a:close/>
                <a:moveTo>
                  <a:pt x="5312653" y="5897825"/>
                </a:moveTo>
                <a:cubicBezTo>
                  <a:pt x="5302343" y="5897825"/>
                  <a:pt x="5271414" y="5897825"/>
                  <a:pt x="5232236" y="5901977"/>
                </a:cubicBezTo>
                <a:cubicBezTo>
                  <a:pt x="5230173" y="5901977"/>
                  <a:pt x="5226049" y="5906129"/>
                  <a:pt x="5226049" y="5910281"/>
                </a:cubicBezTo>
                <a:cubicBezTo>
                  <a:pt x="5226049" y="5910281"/>
                  <a:pt x="5226049" y="5910281"/>
                  <a:pt x="5226049" y="6151093"/>
                </a:cubicBezTo>
                <a:cubicBezTo>
                  <a:pt x="5226049" y="6155245"/>
                  <a:pt x="5230173" y="6157321"/>
                  <a:pt x="5234297" y="6157321"/>
                </a:cubicBezTo>
                <a:cubicBezTo>
                  <a:pt x="5234297" y="6157321"/>
                  <a:pt x="5234297" y="6157321"/>
                  <a:pt x="5263165" y="6157321"/>
                </a:cubicBezTo>
                <a:cubicBezTo>
                  <a:pt x="5267290" y="6157321"/>
                  <a:pt x="5271414" y="6155245"/>
                  <a:pt x="5271414" y="6151093"/>
                </a:cubicBezTo>
                <a:cubicBezTo>
                  <a:pt x="5271414" y="6151093"/>
                  <a:pt x="5271414" y="6151093"/>
                  <a:pt x="5271414" y="6055599"/>
                </a:cubicBezTo>
                <a:cubicBezTo>
                  <a:pt x="5279661" y="6055599"/>
                  <a:pt x="5298219" y="6057674"/>
                  <a:pt x="5320901" y="6057674"/>
                </a:cubicBezTo>
                <a:cubicBezTo>
                  <a:pt x="5320901" y="6057674"/>
                  <a:pt x="5320901" y="6057674"/>
                  <a:pt x="5362142" y="6153168"/>
                </a:cubicBezTo>
                <a:cubicBezTo>
                  <a:pt x="5364203" y="6157321"/>
                  <a:pt x="5366265" y="6157321"/>
                  <a:pt x="5368327" y="6157321"/>
                </a:cubicBezTo>
                <a:cubicBezTo>
                  <a:pt x="5368327" y="6157321"/>
                  <a:pt x="5368327" y="6157321"/>
                  <a:pt x="5401320" y="6157321"/>
                </a:cubicBezTo>
                <a:cubicBezTo>
                  <a:pt x="5405443" y="6157321"/>
                  <a:pt x="5407505" y="6157321"/>
                  <a:pt x="5407505" y="6155245"/>
                </a:cubicBezTo>
                <a:cubicBezTo>
                  <a:pt x="5409567" y="6153168"/>
                  <a:pt x="5409567" y="6151093"/>
                  <a:pt x="5409567" y="6149017"/>
                </a:cubicBezTo>
                <a:lnTo>
                  <a:pt x="5362142" y="6045219"/>
                </a:lnTo>
                <a:cubicBezTo>
                  <a:pt x="5393071" y="6030687"/>
                  <a:pt x="5407505" y="6007851"/>
                  <a:pt x="5407505" y="5976711"/>
                </a:cubicBezTo>
                <a:cubicBezTo>
                  <a:pt x="5407505" y="5941420"/>
                  <a:pt x="5391009" y="5897825"/>
                  <a:pt x="5318839" y="5897825"/>
                </a:cubicBezTo>
                <a:cubicBezTo>
                  <a:pt x="5318839" y="5897825"/>
                  <a:pt x="5316777" y="5897825"/>
                  <a:pt x="5312653" y="5897825"/>
                </a:cubicBezTo>
                <a:close/>
                <a:moveTo>
                  <a:pt x="6675208" y="5864819"/>
                </a:moveTo>
                <a:cubicBezTo>
                  <a:pt x="6677269" y="5862758"/>
                  <a:pt x="6681390" y="5862758"/>
                  <a:pt x="6683451" y="5864819"/>
                </a:cubicBezTo>
                <a:cubicBezTo>
                  <a:pt x="6726720" y="5875120"/>
                  <a:pt x="6759687" y="5893664"/>
                  <a:pt x="6790593" y="5926632"/>
                </a:cubicBezTo>
                <a:cubicBezTo>
                  <a:pt x="6792654" y="5928692"/>
                  <a:pt x="6794714" y="5930752"/>
                  <a:pt x="6794714" y="5932813"/>
                </a:cubicBezTo>
                <a:cubicBezTo>
                  <a:pt x="6792654" y="5936933"/>
                  <a:pt x="6790593" y="5936933"/>
                  <a:pt x="6786472" y="5938994"/>
                </a:cubicBezTo>
                <a:cubicBezTo>
                  <a:pt x="6695813" y="5982263"/>
                  <a:pt x="6695813" y="5982263"/>
                  <a:pt x="6695813" y="5982263"/>
                </a:cubicBezTo>
                <a:cubicBezTo>
                  <a:pt x="6691692" y="5984323"/>
                  <a:pt x="6687571" y="5984323"/>
                  <a:pt x="6685511" y="5984323"/>
                </a:cubicBezTo>
                <a:cubicBezTo>
                  <a:pt x="6683451" y="5982263"/>
                  <a:pt x="6681390" y="5978142"/>
                  <a:pt x="6681390" y="5974021"/>
                </a:cubicBezTo>
                <a:cubicBezTo>
                  <a:pt x="6673148" y="5873060"/>
                  <a:pt x="6673148" y="5873060"/>
                  <a:pt x="6673148" y="5873060"/>
                </a:cubicBezTo>
                <a:cubicBezTo>
                  <a:pt x="6673148" y="5868939"/>
                  <a:pt x="6673148" y="5866879"/>
                  <a:pt x="6675208" y="5864819"/>
                </a:cubicBezTo>
                <a:close/>
                <a:moveTo>
                  <a:pt x="6617873" y="5864048"/>
                </a:moveTo>
                <a:cubicBezTo>
                  <a:pt x="6619419" y="5863791"/>
                  <a:pt x="6620964" y="5863791"/>
                  <a:pt x="6621994" y="5864823"/>
                </a:cubicBezTo>
                <a:cubicBezTo>
                  <a:pt x="6621994" y="5866888"/>
                  <a:pt x="6624054" y="5868953"/>
                  <a:pt x="6624054" y="5875148"/>
                </a:cubicBezTo>
                <a:cubicBezTo>
                  <a:pt x="6615813" y="5976336"/>
                  <a:pt x="6615813" y="5976336"/>
                  <a:pt x="6615813" y="5976336"/>
                </a:cubicBezTo>
                <a:cubicBezTo>
                  <a:pt x="6615813" y="5980466"/>
                  <a:pt x="6613752" y="5982531"/>
                  <a:pt x="6611692" y="5984596"/>
                </a:cubicBezTo>
                <a:cubicBezTo>
                  <a:pt x="6607571" y="5986661"/>
                  <a:pt x="6605510" y="5986661"/>
                  <a:pt x="6601390" y="5984596"/>
                </a:cubicBezTo>
                <a:cubicBezTo>
                  <a:pt x="6510730" y="5939165"/>
                  <a:pt x="6510730" y="5939165"/>
                  <a:pt x="6510730" y="5939165"/>
                </a:cubicBezTo>
                <a:cubicBezTo>
                  <a:pt x="6506610" y="5939165"/>
                  <a:pt x="6504549" y="5937100"/>
                  <a:pt x="6502489" y="5932970"/>
                </a:cubicBezTo>
                <a:cubicBezTo>
                  <a:pt x="6502489" y="5930904"/>
                  <a:pt x="6504549" y="5928840"/>
                  <a:pt x="6506610" y="5926774"/>
                </a:cubicBezTo>
                <a:cubicBezTo>
                  <a:pt x="6537516" y="5893734"/>
                  <a:pt x="6570483" y="5875148"/>
                  <a:pt x="6613752" y="5864823"/>
                </a:cubicBezTo>
                <a:cubicBezTo>
                  <a:pt x="6614782" y="5864823"/>
                  <a:pt x="6616328" y="5864307"/>
                  <a:pt x="6617873" y="5864048"/>
                </a:cubicBezTo>
                <a:close/>
                <a:moveTo>
                  <a:pt x="6649186" y="5828859"/>
                </a:moveTo>
                <a:cubicBezTo>
                  <a:pt x="6529433" y="5828859"/>
                  <a:pt x="6432355" y="5926985"/>
                  <a:pt x="6432355" y="6048029"/>
                </a:cubicBezTo>
                <a:cubicBezTo>
                  <a:pt x="6432355" y="6169072"/>
                  <a:pt x="6529433" y="6267198"/>
                  <a:pt x="6649186" y="6267198"/>
                </a:cubicBezTo>
                <a:cubicBezTo>
                  <a:pt x="6768939" y="6267198"/>
                  <a:pt x="6866018" y="6169072"/>
                  <a:pt x="6866018" y="6048029"/>
                </a:cubicBezTo>
                <a:cubicBezTo>
                  <a:pt x="6866018" y="5926985"/>
                  <a:pt x="6768939" y="5828859"/>
                  <a:pt x="6649186" y="5828859"/>
                </a:cubicBezTo>
                <a:close/>
                <a:moveTo>
                  <a:pt x="6648602" y="5797300"/>
                </a:moveTo>
                <a:cubicBezTo>
                  <a:pt x="6784816" y="5797300"/>
                  <a:pt x="6895240" y="5909032"/>
                  <a:pt x="6895240" y="6046861"/>
                </a:cubicBezTo>
                <a:cubicBezTo>
                  <a:pt x="6895240" y="6184689"/>
                  <a:pt x="6784816" y="6296422"/>
                  <a:pt x="6648602" y="6296422"/>
                </a:cubicBezTo>
                <a:cubicBezTo>
                  <a:pt x="6512387" y="6296422"/>
                  <a:pt x="6401963" y="6184689"/>
                  <a:pt x="6401963" y="6046861"/>
                </a:cubicBezTo>
                <a:cubicBezTo>
                  <a:pt x="6401963" y="5909032"/>
                  <a:pt x="6512387" y="5797300"/>
                  <a:pt x="6648602" y="5797300"/>
                </a:cubicBezTo>
                <a:close/>
                <a:moveTo>
                  <a:pt x="6635678" y="5718724"/>
                </a:moveTo>
                <a:cubicBezTo>
                  <a:pt x="6627452" y="5733273"/>
                  <a:pt x="6623339" y="5751979"/>
                  <a:pt x="6623339" y="5768607"/>
                </a:cubicBezTo>
                <a:cubicBezTo>
                  <a:pt x="6619226" y="5768607"/>
                  <a:pt x="6602773" y="5770685"/>
                  <a:pt x="6600717" y="5772764"/>
                </a:cubicBezTo>
                <a:cubicBezTo>
                  <a:pt x="6594547" y="5754058"/>
                  <a:pt x="6586321" y="5737430"/>
                  <a:pt x="6573982" y="5727038"/>
                </a:cubicBezTo>
                <a:cubicBezTo>
                  <a:pt x="6573982" y="5724959"/>
                  <a:pt x="6573982" y="5724959"/>
                  <a:pt x="6573982" y="5724959"/>
                </a:cubicBezTo>
                <a:cubicBezTo>
                  <a:pt x="6571926" y="5727038"/>
                  <a:pt x="6571926" y="5727038"/>
                  <a:pt x="6571926" y="5727038"/>
                </a:cubicBezTo>
                <a:cubicBezTo>
                  <a:pt x="6565756" y="5727038"/>
                  <a:pt x="6557530" y="5729116"/>
                  <a:pt x="6551360" y="5731195"/>
                </a:cubicBezTo>
                <a:cubicBezTo>
                  <a:pt x="6551360" y="5733273"/>
                  <a:pt x="6551360" y="5733273"/>
                  <a:pt x="6551360" y="5733273"/>
                </a:cubicBezTo>
                <a:cubicBezTo>
                  <a:pt x="6549304" y="5741587"/>
                  <a:pt x="6547247" y="5749901"/>
                  <a:pt x="6547247" y="5758215"/>
                </a:cubicBezTo>
                <a:cubicBezTo>
                  <a:pt x="6547247" y="5768607"/>
                  <a:pt x="6549304" y="5776921"/>
                  <a:pt x="6551360" y="5785235"/>
                </a:cubicBezTo>
                <a:cubicBezTo>
                  <a:pt x="6549304" y="5785235"/>
                  <a:pt x="6532851" y="5793548"/>
                  <a:pt x="6530795" y="5793548"/>
                </a:cubicBezTo>
                <a:cubicBezTo>
                  <a:pt x="6520512" y="5778999"/>
                  <a:pt x="6508173" y="5764450"/>
                  <a:pt x="6493777" y="5758215"/>
                </a:cubicBezTo>
                <a:cubicBezTo>
                  <a:pt x="6493777" y="5756136"/>
                  <a:pt x="6493777" y="5756136"/>
                  <a:pt x="6493777" y="5756136"/>
                </a:cubicBezTo>
                <a:cubicBezTo>
                  <a:pt x="6491721" y="5756136"/>
                  <a:pt x="6491721" y="5756136"/>
                  <a:pt x="6491721" y="5756136"/>
                </a:cubicBezTo>
                <a:cubicBezTo>
                  <a:pt x="6485551" y="5760293"/>
                  <a:pt x="6479382" y="5764450"/>
                  <a:pt x="6473212" y="5768607"/>
                </a:cubicBezTo>
                <a:cubicBezTo>
                  <a:pt x="6473212" y="5768607"/>
                  <a:pt x="6473212" y="5770685"/>
                  <a:pt x="6473212" y="5770685"/>
                </a:cubicBezTo>
                <a:cubicBezTo>
                  <a:pt x="6473212" y="5787313"/>
                  <a:pt x="6477325" y="5803941"/>
                  <a:pt x="6485551" y="5820568"/>
                </a:cubicBezTo>
                <a:cubicBezTo>
                  <a:pt x="6483495" y="5822647"/>
                  <a:pt x="6471156" y="5830961"/>
                  <a:pt x="6469099" y="5833039"/>
                </a:cubicBezTo>
                <a:cubicBezTo>
                  <a:pt x="6456760" y="5820568"/>
                  <a:pt x="6440308" y="5810176"/>
                  <a:pt x="6425911" y="5806019"/>
                </a:cubicBezTo>
                <a:cubicBezTo>
                  <a:pt x="6423855" y="5806019"/>
                  <a:pt x="6423855" y="5806019"/>
                  <a:pt x="6423855" y="5806019"/>
                </a:cubicBezTo>
                <a:cubicBezTo>
                  <a:pt x="6423855" y="5808097"/>
                  <a:pt x="6423855" y="5808097"/>
                  <a:pt x="6423855" y="5808097"/>
                </a:cubicBezTo>
                <a:cubicBezTo>
                  <a:pt x="6417685" y="5810176"/>
                  <a:pt x="6411516" y="5816411"/>
                  <a:pt x="6407402" y="5822647"/>
                </a:cubicBezTo>
                <a:cubicBezTo>
                  <a:pt x="6407402" y="5824725"/>
                  <a:pt x="6407402" y="5824725"/>
                  <a:pt x="6407402" y="5824725"/>
                </a:cubicBezTo>
                <a:cubicBezTo>
                  <a:pt x="6411516" y="5839274"/>
                  <a:pt x="6421798" y="5855902"/>
                  <a:pt x="6434138" y="5870451"/>
                </a:cubicBezTo>
                <a:cubicBezTo>
                  <a:pt x="6432082" y="5870451"/>
                  <a:pt x="6421798" y="5885000"/>
                  <a:pt x="6419742" y="5887079"/>
                </a:cubicBezTo>
                <a:cubicBezTo>
                  <a:pt x="6405346" y="5878765"/>
                  <a:pt x="6386837" y="5874608"/>
                  <a:pt x="6370385" y="5874608"/>
                </a:cubicBezTo>
                <a:cubicBezTo>
                  <a:pt x="6368328" y="5874608"/>
                  <a:pt x="6368328" y="5874608"/>
                  <a:pt x="6368328" y="5874608"/>
                </a:cubicBezTo>
                <a:cubicBezTo>
                  <a:pt x="6364215" y="5878765"/>
                  <a:pt x="6360102" y="5887079"/>
                  <a:pt x="6358046" y="5893314"/>
                </a:cubicBezTo>
                <a:cubicBezTo>
                  <a:pt x="6358046" y="5895393"/>
                  <a:pt x="6358046" y="5895393"/>
                  <a:pt x="6358046" y="5895393"/>
                </a:cubicBezTo>
                <a:cubicBezTo>
                  <a:pt x="6366272" y="5909941"/>
                  <a:pt x="6378611" y="5922412"/>
                  <a:pt x="6395063" y="5932805"/>
                </a:cubicBezTo>
                <a:cubicBezTo>
                  <a:pt x="6393007" y="5934883"/>
                  <a:pt x="6386837" y="5949432"/>
                  <a:pt x="6386837" y="5951511"/>
                </a:cubicBezTo>
                <a:cubicBezTo>
                  <a:pt x="6368328" y="5947354"/>
                  <a:pt x="6349820" y="5947354"/>
                  <a:pt x="6335424" y="5951511"/>
                </a:cubicBezTo>
                <a:cubicBezTo>
                  <a:pt x="6333367" y="5951511"/>
                  <a:pt x="6333367" y="5951511"/>
                  <a:pt x="6333367" y="5951511"/>
                </a:cubicBezTo>
                <a:cubicBezTo>
                  <a:pt x="6333367" y="5953589"/>
                  <a:pt x="6333367" y="5953589"/>
                  <a:pt x="6333367" y="5953589"/>
                </a:cubicBezTo>
                <a:cubicBezTo>
                  <a:pt x="6331311" y="5959825"/>
                  <a:pt x="6329254" y="5968138"/>
                  <a:pt x="6327198" y="5974373"/>
                </a:cubicBezTo>
                <a:cubicBezTo>
                  <a:pt x="6329254" y="5976452"/>
                  <a:pt x="6329254" y="5976452"/>
                  <a:pt x="6329254" y="5976452"/>
                </a:cubicBezTo>
                <a:cubicBezTo>
                  <a:pt x="6339537" y="5986844"/>
                  <a:pt x="6355989" y="5997237"/>
                  <a:pt x="6372441" y="6001393"/>
                </a:cubicBezTo>
                <a:cubicBezTo>
                  <a:pt x="6372441" y="6003472"/>
                  <a:pt x="6370385" y="6022178"/>
                  <a:pt x="6370385" y="6024257"/>
                </a:cubicBezTo>
                <a:cubicBezTo>
                  <a:pt x="6351876" y="6024257"/>
                  <a:pt x="6333367" y="6028413"/>
                  <a:pt x="6321028" y="6036728"/>
                </a:cubicBezTo>
                <a:cubicBezTo>
                  <a:pt x="6318972" y="6036728"/>
                  <a:pt x="6318972" y="6036728"/>
                  <a:pt x="6318972" y="6036728"/>
                </a:cubicBezTo>
                <a:cubicBezTo>
                  <a:pt x="6318972" y="6038805"/>
                  <a:pt x="6318972" y="6038805"/>
                  <a:pt x="6318972" y="6038805"/>
                </a:cubicBezTo>
                <a:cubicBezTo>
                  <a:pt x="6318972" y="6040884"/>
                  <a:pt x="6318972" y="6045041"/>
                  <a:pt x="6318972" y="6049198"/>
                </a:cubicBezTo>
                <a:cubicBezTo>
                  <a:pt x="6318972" y="6053355"/>
                  <a:pt x="6318972" y="6057512"/>
                  <a:pt x="6318972" y="6059590"/>
                </a:cubicBezTo>
                <a:cubicBezTo>
                  <a:pt x="6318972" y="6061669"/>
                  <a:pt x="6318972" y="6061669"/>
                  <a:pt x="6318972" y="6061669"/>
                </a:cubicBezTo>
                <a:cubicBezTo>
                  <a:pt x="6321028" y="6061669"/>
                  <a:pt x="6321028" y="6061669"/>
                  <a:pt x="6321028" y="6061669"/>
                </a:cubicBezTo>
                <a:cubicBezTo>
                  <a:pt x="6333367" y="6069983"/>
                  <a:pt x="6351876" y="6074140"/>
                  <a:pt x="6370385" y="6074140"/>
                </a:cubicBezTo>
                <a:cubicBezTo>
                  <a:pt x="6370385" y="6078296"/>
                  <a:pt x="6372441" y="6094924"/>
                  <a:pt x="6374498" y="6097002"/>
                </a:cubicBezTo>
                <a:cubicBezTo>
                  <a:pt x="6355989" y="6103237"/>
                  <a:pt x="6339537" y="6111551"/>
                  <a:pt x="6329254" y="6124022"/>
                </a:cubicBezTo>
                <a:cubicBezTo>
                  <a:pt x="6327198" y="6124022"/>
                  <a:pt x="6327198" y="6124022"/>
                  <a:pt x="6327198" y="6124022"/>
                </a:cubicBezTo>
                <a:cubicBezTo>
                  <a:pt x="6327198" y="6126101"/>
                  <a:pt x="6327198" y="6126101"/>
                  <a:pt x="6327198" y="6126101"/>
                </a:cubicBezTo>
                <a:cubicBezTo>
                  <a:pt x="6329254" y="6132336"/>
                  <a:pt x="6331311" y="6140650"/>
                  <a:pt x="6333367" y="6146886"/>
                </a:cubicBezTo>
                <a:cubicBezTo>
                  <a:pt x="6335424" y="6146886"/>
                  <a:pt x="6335424" y="6146886"/>
                  <a:pt x="6335424" y="6146886"/>
                </a:cubicBezTo>
                <a:cubicBezTo>
                  <a:pt x="6349820" y="6153121"/>
                  <a:pt x="6370385" y="6151042"/>
                  <a:pt x="6386837" y="6146886"/>
                </a:cubicBezTo>
                <a:cubicBezTo>
                  <a:pt x="6386837" y="6148963"/>
                  <a:pt x="6395063" y="6165592"/>
                  <a:pt x="6395063" y="6167669"/>
                </a:cubicBezTo>
                <a:cubicBezTo>
                  <a:pt x="6380668" y="6175983"/>
                  <a:pt x="6366272" y="6190533"/>
                  <a:pt x="6358046" y="6205082"/>
                </a:cubicBezTo>
                <a:cubicBezTo>
                  <a:pt x="6358046" y="6207160"/>
                  <a:pt x="6358046" y="6207160"/>
                  <a:pt x="6358046" y="6207160"/>
                </a:cubicBezTo>
                <a:cubicBezTo>
                  <a:pt x="6360102" y="6211318"/>
                  <a:pt x="6366272" y="6219631"/>
                  <a:pt x="6370385" y="6225866"/>
                </a:cubicBezTo>
                <a:cubicBezTo>
                  <a:pt x="6386837" y="6225866"/>
                  <a:pt x="6405346" y="6221710"/>
                  <a:pt x="6421798" y="6211318"/>
                </a:cubicBezTo>
                <a:cubicBezTo>
                  <a:pt x="6421798" y="6213395"/>
                  <a:pt x="6432082" y="6227945"/>
                  <a:pt x="6434138" y="6230024"/>
                </a:cubicBezTo>
                <a:cubicBezTo>
                  <a:pt x="6421798" y="6242494"/>
                  <a:pt x="6411516" y="6259121"/>
                  <a:pt x="6407402" y="6275750"/>
                </a:cubicBezTo>
                <a:cubicBezTo>
                  <a:pt x="6409459" y="6277827"/>
                  <a:pt x="6409459" y="6277827"/>
                  <a:pt x="6409459" y="6277827"/>
                </a:cubicBezTo>
                <a:cubicBezTo>
                  <a:pt x="6411516" y="6281985"/>
                  <a:pt x="6419742" y="6288220"/>
                  <a:pt x="6423855" y="6292377"/>
                </a:cubicBezTo>
                <a:cubicBezTo>
                  <a:pt x="6425911" y="6292377"/>
                  <a:pt x="6425911" y="6292377"/>
                  <a:pt x="6425911" y="6292377"/>
                </a:cubicBezTo>
                <a:cubicBezTo>
                  <a:pt x="6440308" y="6288220"/>
                  <a:pt x="6456760" y="6279906"/>
                  <a:pt x="6471156" y="6265357"/>
                </a:cubicBezTo>
                <a:cubicBezTo>
                  <a:pt x="6473212" y="6267436"/>
                  <a:pt x="6485551" y="6277827"/>
                  <a:pt x="6487608" y="6279906"/>
                </a:cubicBezTo>
                <a:cubicBezTo>
                  <a:pt x="6479382" y="6296533"/>
                  <a:pt x="6475269" y="6313162"/>
                  <a:pt x="6475269" y="6329789"/>
                </a:cubicBezTo>
                <a:cubicBezTo>
                  <a:pt x="6475269" y="6329789"/>
                  <a:pt x="6475269" y="6331868"/>
                  <a:pt x="6475269" y="6331868"/>
                </a:cubicBezTo>
                <a:cubicBezTo>
                  <a:pt x="6479382" y="6336024"/>
                  <a:pt x="6487608" y="6340182"/>
                  <a:pt x="6493777" y="6342259"/>
                </a:cubicBezTo>
                <a:cubicBezTo>
                  <a:pt x="6493777" y="6344338"/>
                  <a:pt x="6493777" y="6344338"/>
                  <a:pt x="6493777" y="6344338"/>
                </a:cubicBezTo>
                <a:cubicBezTo>
                  <a:pt x="6495834" y="6342259"/>
                  <a:pt x="6495834" y="6342259"/>
                  <a:pt x="6495834" y="6342259"/>
                </a:cubicBezTo>
                <a:cubicBezTo>
                  <a:pt x="6510230" y="6333946"/>
                  <a:pt x="6522569" y="6321475"/>
                  <a:pt x="6532851" y="6304848"/>
                </a:cubicBezTo>
                <a:cubicBezTo>
                  <a:pt x="6534908" y="6306926"/>
                  <a:pt x="6549304" y="6313162"/>
                  <a:pt x="6551360" y="6313162"/>
                </a:cubicBezTo>
                <a:cubicBezTo>
                  <a:pt x="6549304" y="6321475"/>
                  <a:pt x="6549304" y="6331868"/>
                  <a:pt x="6549304" y="6340182"/>
                </a:cubicBezTo>
                <a:cubicBezTo>
                  <a:pt x="6549304" y="6348495"/>
                  <a:pt x="6549304" y="6358888"/>
                  <a:pt x="6551360" y="6365123"/>
                </a:cubicBezTo>
                <a:cubicBezTo>
                  <a:pt x="6551360" y="6367201"/>
                  <a:pt x="6551360" y="6367201"/>
                  <a:pt x="6551360" y="6367201"/>
                </a:cubicBezTo>
                <a:cubicBezTo>
                  <a:pt x="6553417" y="6367201"/>
                  <a:pt x="6553417" y="6367201"/>
                  <a:pt x="6553417" y="6367201"/>
                </a:cubicBezTo>
                <a:cubicBezTo>
                  <a:pt x="6557530" y="6369280"/>
                  <a:pt x="6567812" y="6371358"/>
                  <a:pt x="6573982" y="6373436"/>
                </a:cubicBezTo>
                <a:cubicBezTo>
                  <a:pt x="6576039" y="6373436"/>
                  <a:pt x="6576039" y="6373436"/>
                  <a:pt x="6576039" y="6373436"/>
                </a:cubicBezTo>
                <a:cubicBezTo>
                  <a:pt x="6586321" y="6360966"/>
                  <a:pt x="6596604" y="6344338"/>
                  <a:pt x="6600717" y="6327711"/>
                </a:cubicBezTo>
                <a:cubicBezTo>
                  <a:pt x="6602773" y="6327711"/>
                  <a:pt x="6621282" y="6329789"/>
                  <a:pt x="6623339" y="6329789"/>
                </a:cubicBezTo>
                <a:cubicBezTo>
                  <a:pt x="6623339" y="6348495"/>
                  <a:pt x="6627452" y="6367201"/>
                  <a:pt x="6635678" y="6381750"/>
                </a:cubicBezTo>
                <a:cubicBezTo>
                  <a:pt x="6637734" y="6381750"/>
                  <a:pt x="6637734" y="6381750"/>
                  <a:pt x="6637734" y="6381750"/>
                </a:cubicBezTo>
                <a:cubicBezTo>
                  <a:pt x="6643904" y="6381750"/>
                  <a:pt x="6654187" y="6381750"/>
                  <a:pt x="6658300" y="6381750"/>
                </a:cubicBezTo>
                <a:cubicBezTo>
                  <a:pt x="6660357" y="6381750"/>
                  <a:pt x="6660357" y="6381750"/>
                  <a:pt x="6660357" y="6381750"/>
                </a:cubicBezTo>
                <a:cubicBezTo>
                  <a:pt x="6668583" y="6367201"/>
                  <a:pt x="6672696" y="6348495"/>
                  <a:pt x="6674753" y="6329789"/>
                </a:cubicBezTo>
                <a:cubicBezTo>
                  <a:pt x="6676809" y="6329789"/>
                  <a:pt x="6693261" y="6327711"/>
                  <a:pt x="6695318" y="6327711"/>
                </a:cubicBezTo>
                <a:cubicBezTo>
                  <a:pt x="6699431" y="6344338"/>
                  <a:pt x="6709714" y="6360966"/>
                  <a:pt x="6722053" y="6373436"/>
                </a:cubicBezTo>
                <a:cubicBezTo>
                  <a:pt x="6728222" y="6371358"/>
                  <a:pt x="6738505" y="6369280"/>
                  <a:pt x="6742618" y="6367201"/>
                </a:cubicBezTo>
                <a:cubicBezTo>
                  <a:pt x="6744675" y="6367201"/>
                  <a:pt x="6744675" y="6367201"/>
                  <a:pt x="6744675" y="6367201"/>
                </a:cubicBezTo>
                <a:cubicBezTo>
                  <a:pt x="6746731" y="6358888"/>
                  <a:pt x="6746731" y="6348495"/>
                  <a:pt x="6746731" y="6340182"/>
                </a:cubicBezTo>
                <a:cubicBezTo>
                  <a:pt x="6746731" y="6331868"/>
                  <a:pt x="6746731" y="6321475"/>
                  <a:pt x="6744675" y="6313162"/>
                </a:cubicBezTo>
                <a:cubicBezTo>
                  <a:pt x="6746731" y="6313162"/>
                  <a:pt x="6763183" y="6306926"/>
                  <a:pt x="6765240" y="6304848"/>
                </a:cubicBezTo>
                <a:cubicBezTo>
                  <a:pt x="6773466" y="6321475"/>
                  <a:pt x="6787862" y="6333946"/>
                  <a:pt x="6802257" y="6342259"/>
                </a:cubicBezTo>
                <a:cubicBezTo>
                  <a:pt x="6808427" y="6340182"/>
                  <a:pt x="6816653" y="6336024"/>
                  <a:pt x="6820766" y="6331868"/>
                </a:cubicBezTo>
                <a:cubicBezTo>
                  <a:pt x="6822823" y="6329789"/>
                  <a:pt x="6822823" y="6329789"/>
                  <a:pt x="6822823" y="6329789"/>
                </a:cubicBezTo>
                <a:cubicBezTo>
                  <a:pt x="6822823" y="6329789"/>
                  <a:pt x="6822823" y="6329789"/>
                  <a:pt x="6822823" y="6327711"/>
                </a:cubicBezTo>
                <a:cubicBezTo>
                  <a:pt x="6822823" y="6313162"/>
                  <a:pt x="6816653" y="6294456"/>
                  <a:pt x="6808427" y="6279906"/>
                </a:cubicBezTo>
                <a:cubicBezTo>
                  <a:pt x="6810484" y="6277827"/>
                  <a:pt x="6822823" y="6267436"/>
                  <a:pt x="6824879" y="6265357"/>
                </a:cubicBezTo>
                <a:cubicBezTo>
                  <a:pt x="6839275" y="6277827"/>
                  <a:pt x="6855727" y="6288220"/>
                  <a:pt x="6870123" y="6292377"/>
                </a:cubicBezTo>
                <a:cubicBezTo>
                  <a:pt x="6872180" y="6292377"/>
                  <a:pt x="6872180" y="6292377"/>
                  <a:pt x="6872180" y="6292377"/>
                </a:cubicBezTo>
                <a:cubicBezTo>
                  <a:pt x="6876293" y="6288220"/>
                  <a:pt x="6884519" y="6281985"/>
                  <a:pt x="6886576" y="6275750"/>
                </a:cubicBezTo>
                <a:cubicBezTo>
                  <a:pt x="6888632" y="6275750"/>
                  <a:pt x="6888632" y="6275750"/>
                  <a:pt x="6888632" y="6275750"/>
                </a:cubicBezTo>
                <a:cubicBezTo>
                  <a:pt x="6884519" y="6259121"/>
                  <a:pt x="6874236" y="6242494"/>
                  <a:pt x="6861897" y="6230024"/>
                </a:cubicBezTo>
                <a:cubicBezTo>
                  <a:pt x="6863954" y="6227945"/>
                  <a:pt x="6874236" y="6213395"/>
                  <a:pt x="6874236" y="6211318"/>
                </a:cubicBezTo>
                <a:cubicBezTo>
                  <a:pt x="6890689" y="6219631"/>
                  <a:pt x="6909198" y="6225866"/>
                  <a:pt x="6925650" y="6225866"/>
                </a:cubicBezTo>
                <a:cubicBezTo>
                  <a:pt x="6927706" y="6223788"/>
                  <a:pt x="6927706" y="6223788"/>
                  <a:pt x="6927706" y="6223788"/>
                </a:cubicBezTo>
                <a:cubicBezTo>
                  <a:pt x="6929763" y="6219631"/>
                  <a:pt x="6935933" y="6211318"/>
                  <a:pt x="6937989" y="6205082"/>
                </a:cubicBezTo>
                <a:cubicBezTo>
                  <a:pt x="6937989" y="6203004"/>
                  <a:pt x="6937989" y="6203004"/>
                  <a:pt x="6937989" y="6203004"/>
                </a:cubicBezTo>
                <a:cubicBezTo>
                  <a:pt x="6929763" y="6190533"/>
                  <a:pt x="6915367" y="6175983"/>
                  <a:pt x="6900972" y="6167669"/>
                </a:cubicBezTo>
                <a:cubicBezTo>
                  <a:pt x="6900972" y="6163513"/>
                  <a:pt x="6909198" y="6148963"/>
                  <a:pt x="6909198" y="6146886"/>
                </a:cubicBezTo>
                <a:cubicBezTo>
                  <a:pt x="6925650" y="6151042"/>
                  <a:pt x="6944159" y="6151042"/>
                  <a:pt x="6960611" y="6146886"/>
                </a:cubicBezTo>
                <a:cubicBezTo>
                  <a:pt x="6962667" y="6146886"/>
                  <a:pt x="6962667" y="6146886"/>
                  <a:pt x="6962667" y="6146886"/>
                </a:cubicBezTo>
                <a:cubicBezTo>
                  <a:pt x="6964724" y="6140650"/>
                  <a:pt x="6966781" y="6132336"/>
                  <a:pt x="6966781" y="6126101"/>
                </a:cubicBezTo>
                <a:cubicBezTo>
                  <a:pt x="6966781" y="6124022"/>
                  <a:pt x="6966781" y="6124022"/>
                  <a:pt x="6966781" y="6124022"/>
                </a:cubicBezTo>
                <a:cubicBezTo>
                  <a:pt x="6956498" y="6111551"/>
                  <a:pt x="6940046" y="6103237"/>
                  <a:pt x="6921537" y="6097002"/>
                </a:cubicBezTo>
                <a:cubicBezTo>
                  <a:pt x="6923593" y="6094924"/>
                  <a:pt x="6925650" y="6078296"/>
                  <a:pt x="6925650" y="6076218"/>
                </a:cubicBezTo>
                <a:cubicBezTo>
                  <a:pt x="6944159" y="6076218"/>
                  <a:pt x="6962667" y="6069983"/>
                  <a:pt x="6975007" y="6061669"/>
                </a:cubicBezTo>
                <a:cubicBezTo>
                  <a:pt x="6977063" y="6061669"/>
                  <a:pt x="6977063" y="6061669"/>
                  <a:pt x="6977063" y="6061669"/>
                </a:cubicBezTo>
                <a:cubicBezTo>
                  <a:pt x="6977063" y="6057512"/>
                  <a:pt x="6977063" y="6053355"/>
                  <a:pt x="6977063" y="6049198"/>
                </a:cubicBezTo>
                <a:cubicBezTo>
                  <a:pt x="6977063" y="6047119"/>
                  <a:pt x="6977063" y="6042963"/>
                  <a:pt x="6977063" y="6038805"/>
                </a:cubicBezTo>
                <a:cubicBezTo>
                  <a:pt x="6975007" y="6038805"/>
                  <a:pt x="6975007" y="6038805"/>
                  <a:pt x="6975007" y="6038805"/>
                </a:cubicBezTo>
                <a:cubicBezTo>
                  <a:pt x="6962667" y="6030492"/>
                  <a:pt x="6944159" y="6024257"/>
                  <a:pt x="6925650" y="6024257"/>
                </a:cubicBezTo>
                <a:cubicBezTo>
                  <a:pt x="6925650" y="6022178"/>
                  <a:pt x="6923593" y="6005551"/>
                  <a:pt x="6923593" y="6003472"/>
                </a:cubicBezTo>
                <a:cubicBezTo>
                  <a:pt x="6940046" y="5997237"/>
                  <a:pt x="6956498" y="5988923"/>
                  <a:pt x="6966781" y="5976452"/>
                </a:cubicBezTo>
                <a:cubicBezTo>
                  <a:pt x="6968837" y="5976452"/>
                  <a:pt x="6968837" y="5976452"/>
                  <a:pt x="6968837" y="5976452"/>
                </a:cubicBezTo>
                <a:cubicBezTo>
                  <a:pt x="6968837" y="5974373"/>
                  <a:pt x="6968837" y="5974373"/>
                  <a:pt x="6968837" y="5974373"/>
                </a:cubicBezTo>
                <a:cubicBezTo>
                  <a:pt x="6966781" y="5968138"/>
                  <a:pt x="6964724" y="5959825"/>
                  <a:pt x="6962667" y="5953589"/>
                </a:cubicBezTo>
                <a:cubicBezTo>
                  <a:pt x="6960611" y="5953589"/>
                  <a:pt x="6960611" y="5953589"/>
                  <a:pt x="6960611" y="5953589"/>
                </a:cubicBezTo>
                <a:cubicBezTo>
                  <a:pt x="6946215" y="5947354"/>
                  <a:pt x="6927706" y="5949432"/>
                  <a:pt x="6909198" y="5953589"/>
                </a:cubicBezTo>
                <a:cubicBezTo>
                  <a:pt x="6909198" y="5951511"/>
                  <a:pt x="6903028" y="5934883"/>
                  <a:pt x="6900972" y="5932805"/>
                </a:cubicBezTo>
                <a:cubicBezTo>
                  <a:pt x="6917424" y="5924491"/>
                  <a:pt x="6929763" y="5909941"/>
                  <a:pt x="6937989" y="5895393"/>
                </a:cubicBezTo>
                <a:cubicBezTo>
                  <a:pt x="6937989" y="5893314"/>
                  <a:pt x="6937989" y="5893314"/>
                  <a:pt x="6937989" y="5893314"/>
                </a:cubicBezTo>
                <a:cubicBezTo>
                  <a:pt x="6935933" y="5889157"/>
                  <a:pt x="6931820" y="5880843"/>
                  <a:pt x="6927706" y="5874608"/>
                </a:cubicBezTo>
                <a:cubicBezTo>
                  <a:pt x="6925650" y="5874608"/>
                  <a:pt x="6925650" y="5874608"/>
                  <a:pt x="6925650" y="5874608"/>
                </a:cubicBezTo>
                <a:cubicBezTo>
                  <a:pt x="6909198" y="5874608"/>
                  <a:pt x="6890689" y="5878765"/>
                  <a:pt x="6876293" y="5887079"/>
                </a:cubicBezTo>
                <a:cubicBezTo>
                  <a:pt x="6874236" y="5887079"/>
                  <a:pt x="6863954" y="5872529"/>
                  <a:pt x="6861897" y="5870451"/>
                </a:cubicBezTo>
                <a:cubicBezTo>
                  <a:pt x="6874236" y="5857980"/>
                  <a:pt x="6884519" y="5841353"/>
                  <a:pt x="6888632" y="5824725"/>
                </a:cubicBezTo>
                <a:cubicBezTo>
                  <a:pt x="6888632" y="5822647"/>
                  <a:pt x="6888632" y="5822647"/>
                  <a:pt x="6888632" y="5822647"/>
                </a:cubicBezTo>
                <a:cubicBezTo>
                  <a:pt x="6884519" y="5818490"/>
                  <a:pt x="6878350" y="5812254"/>
                  <a:pt x="6872180" y="5808097"/>
                </a:cubicBezTo>
                <a:cubicBezTo>
                  <a:pt x="6855727" y="5812254"/>
                  <a:pt x="6839275" y="5820568"/>
                  <a:pt x="6826936" y="5833039"/>
                </a:cubicBezTo>
                <a:cubicBezTo>
                  <a:pt x="6824879" y="5833039"/>
                  <a:pt x="6810484" y="5822647"/>
                  <a:pt x="6808427" y="5820568"/>
                </a:cubicBezTo>
                <a:cubicBezTo>
                  <a:pt x="6818710" y="5803941"/>
                  <a:pt x="6822823" y="5787313"/>
                  <a:pt x="6822823" y="5770685"/>
                </a:cubicBezTo>
                <a:cubicBezTo>
                  <a:pt x="6822823" y="5770685"/>
                  <a:pt x="6822823" y="5768607"/>
                  <a:pt x="6822823" y="5768607"/>
                </a:cubicBezTo>
                <a:cubicBezTo>
                  <a:pt x="6816653" y="5764450"/>
                  <a:pt x="6808427" y="5760293"/>
                  <a:pt x="6804314" y="5758215"/>
                </a:cubicBezTo>
                <a:cubicBezTo>
                  <a:pt x="6802257" y="5756136"/>
                  <a:pt x="6802257" y="5756136"/>
                  <a:pt x="6802257" y="5756136"/>
                </a:cubicBezTo>
                <a:cubicBezTo>
                  <a:pt x="6802257" y="5758215"/>
                  <a:pt x="6802257" y="5758215"/>
                  <a:pt x="6802257" y="5758215"/>
                </a:cubicBezTo>
                <a:cubicBezTo>
                  <a:pt x="6787862" y="5764450"/>
                  <a:pt x="6775523" y="5778999"/>
                  <a:pt x="6765240" y="5793548"/>
                </a:cubicBezTo>
                <a:cubicBezTo>
                  <a:pt x="6763183" y="5793548"/>
                  <a:pt x="6746731" y="5787313"/>
                  <a:pt x="6744675" y="5785235"/>
                </a:cubicBezTo>
                <a:cubicBezTo>
                  <a:pt x="6746731" y="5776921"/>
                  <a:pt x="6748788" y="5768607"/>
                  <a:pt x="6748788" y="5758215"/>
                </a:cubicBezTo>
                <a:cubicBezTo>
                  <a:pt x="6748788" y="5749901"/>
                  <a:pt x="6746731" y="5741587"/>
                  <a:pt x="6744675" y="5733273"/>
                </a:cubicBezTo>
                <a:cubicBezTo>
                  <a:pt x="6744675" y="5731195"/>
                  <a:pt x="6744675" y="5731195"/>
                  <a:pt x="6744675" y="5731195"/>
                </a:cubicBezTo>
                <a:cubicBezTo>
                  <a:pt x="6742618" y="5731195"/>
                  <a:pt x="6742618" y="5731195"/>
                  <a:pt x="6742618" y="5731195"/>
                </a:cubicBezTo>
                <a:cubicBezTo>
                  <a:pt x="6738505" y="5729116"/>
                  <a:pt x="6730279" y="5727038"/>
                  <a:pt x="6722053" y="5727038"/>
                </a:cubicBezTo>
                <a:cubicBezTo>
                  <a:pt x="6709714" y="5737430"/>
                  <a:pt x="6699431" y="5754058"/>
                  <a:pt x="6695318" y="5772764"/>
                </a:cubicBezTo>
                <a:cubicBezTo>
                  <a:pt x="6693261" y="5770685"/>
                  <a:pt x="6676809" y="5768607"/>
                  <a:pt x="6672696" y="5768607"/>
                </a:cubicBezTo>
                <a:cubicBezTo>
                  <a:pt x="6672696" y="5751979"/>
                  <a:pt x="6668583" y="5733273"/>
                  <a:pt x="6660357" y="5718724"/>
                </a:cubicBezTo>
                <a:cubicBezTo>
                  <a:pt x="6658300" y="5718724"/>
                  <a:pt x="6658300" y="5718724"/>
                  <a:pt x="6658300" y="5718724"/>
                </a:cubicBezTo>
                <a:cubicBezTo>
                  <a:pt x="6652131" y="5716645"/>
                  <a:pt x="6643904" y="5716645"/>
                  <a:pt x="6637734" y="5718724"/>
                </a:cubicBezTo>
                <a:cubicBezTo>
                  <a:pt x="6635678" y="5718724"/>
                  <a:pt x="6635678" y="5718724"/>
                  <a:pt x="6635678" y="5718724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4539049" y="6858000"/>
                </a:lnTo>
                <a:lnTo>
                  <a:pt x="0" y="6858000"/>
                </a:lnTo>
                <a:lnTo>
                  <a:pt x="0" y="627311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3834558-27F1-4188-B277-0880D2CE05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6602777 w 12192000"/>
              <a:gd name="connsiteY0" fmla="*/ 6116155 h 6858000"/>
              <a:gd name="connsiteX1" fmla="*/ 6612980 w 12192000"/>
              <a:gd name="connsiteY1" fmla="*/ 6116155 h 6858000"/>
              <a:gd name="connsiteX2" fmla="*/ 6617061 w 12192000"/>
              <a:gd name="connsiteY2" fmla="*/ 6124493 h 6858000"/>
              <a:gd name="connsiteX3" fmla="*/ 6623183 w 12192000"/>
              <a:gd name="connsiteY3" fmla="*/ 6226637 h 6858000"/>
              <a:gd name="connsiteX4" fmla="*/ 6621142 w 12192000"/>
              <a:gd name="connsiteY4" fmla="*/ 6237059 h 6858000"/>
              <a:gd name="connsiteX5" fmla="*/ 6615021 w 12192000"/>
              <a:gd name="connsiteY5" fmla="*/ 6237059 h 6858000"/>
              <a:gd name="connsiteX6" fmla="*/ 6508908 w 12192000"/>
              <a:gd name="connsiteY6" fmla="*/ 6174523 h 6858000"/>
              <a:gd name="connsiteX7" fmla="*/ 6504827 w 12192000"/>
              <a:gd name="connsiteY7" fmla="*/ 6168270 h 6858000"/>
              <a:gd name="connsiteX8" fmla="*/ 6504827 w 12192000"/>
              <a:gd name="connsiteY8" fmla="*/ 6166184 h 6858000"/>
              <a:gd name="connsiteX9" fmla="*/ 6510948 w 12192000"/>
              <a:gd name="connsiteY9" fmla="*/ 6162015 h 6858000"/>
              <a:gd name="connsiteX10" fmla="*/ 6602777 w 12192000"/>
              <a:gd name="connsiteY10" fmla="*/ 6116155 h 6858000"/>
              <a:gd name="connsiteX11" fmla="*/ 6685511 w 12192000"/>
              <a:gd name="connsiteY11" fmla="*/ 6114071 h 6858000"/>
              <a:gd name="connsiteX12" fmla="*/ 6695813 w 12192000"/>
              <a:gd name="connsiteY12" fmla="*/ 6114071 h 6858000"/>
              <a:gd name="connsiteX13" fmla="*/ 6786472 w 12192000"/>
              <a:gd name="connsiteY13" fmla="*/ 6159837 h 6858000"/>
              <a:gd name="connsiteX14" fmla="*/ 6794714 w 12192000"/>
              <a:gd name="connsiteY14" fmla="*/ 6166078 h 6858000"/>
              <a:gd name="connsiteX15" fmla="*/ 6790593 w 12192000"/>
              <a:gd name="connsiteY15" fmla="*/ 6172318 h 6858000"/>
              <a:gd name="connsiteX16" fmla="*/ 6683451 w 12192000"/>
              <a:gd name="connsiteY16" fmla="*/ 6234726 h 6858000"/>
              <a:gd name="connsiteX17" fmla="*/ 6675208 w 12192000"/>
              <a:gd name="connsiteY17" fmla="*/ 6234726 h 6858000"/>
              <a:gd name="connsiteX18" fmla="*/ 6673148 w 12192000"/>
              <a:gd name="connsiteY18" fmla="*/ 6226405 h 6858000"/>
              <a:gd name="connsiteX19" fmla="*/ 6681390 w 12192000"/>
              <a:gd name="connsiteY19" fmla="*/ 6122392 h 6858000"/>
              <a:gd name="connsiteX20" fmla="*/ 6685511 w 12192000"/>
              <a:gd name="connsiteY20" fmla="*/ 6114071 h 6858000"/>
              <a:gd name="connsiteX21" fmla="*/ 5867776 w 12192000"/>
              <a:gd name="connsiteY21" fmla="*/ 6074328 h 6858000"/>
              <a:gd name="connsiteX22" fmla="*/ 5867776 w 12192000"/>
              <a:gd name="connsiteY22" fmla="*/ 6117531 h 6858000"/>
              <a:gd name="connsiteX23" fmla="*/ 5819888 w 12192000"/>
              <a:gd name="connsiteY23" fmla="*/ 6125760 h 6858000"/>
              <a:gd name="connsiteX24" fmla="*/ 5801149 w 12192000"/>
              <a:gd name="connsiteY24" fmla="*/ 6101073 h 6858000"/>
              <a:gd name="connsiteX25" fmla="*/ 5826134 w 12192000"/>
              <a:gd name="connsiteY25" fmla="*/ 6076386 h 6858000"/>
              <a:gd name="connsiteX26" fmla="*/ 5518276 w 12192000"/>
              <a:gd name="connsiteY26" fmla="*/ 6004194 h 6858000"/>
              <a:gd name="connsiteX27" fmla="*/ 5559186 w 12192000"/>
              <a:gd name="connsiteY27" fmla="*/ 6064393 h 6858000"/>
              <a:gd name="connsiteX28" fmla="*/ 5518276 w 12192000"/>
              <a:gd name="connsiteY28" fmla="*/ 6124591 h 6858000"/>
              <a:gd name="connsiteX29" fmla="*/ 5477363 w 12192000"/>
              <a:gd name="connsiteY29" fmla="*/ 6064393 h 6858000"/>
              <a:gd name="connsiteX30" fmla="*/ 5518276 w 12192000"/>
              <a:gd name="connsiteY30" fmla="*/ 6004194 h 6858000"/>
              <a:gd name="connsiteX31" fmla="*/ 6672498 w 12192000"/>
              <a:gd name="connsiteY31" fmla="*/ 5995882 h 6858000"/>
              <a:gd name="connsiteX32" fmla="*/ 6681491 w 12192000"/>
              <a:gd name="connsiteY32" fmla="*/ 5996921 h 6858000"/>
              <a:gd name="connsiteX33" fmla="*/ 6708215 w 12192000"/>
              <a:gd name="connsiteY33" fmla="*/ 6048872 h 6858000"/>
              <a:gd name="connsiteX34" fmla="*/ 6648601 w 12192000"/>
              <a:gd name="connsiteY34" fmla="*/ 6107057 h 6858000"/>
              <a:gd name="connsiteX35" fmla="*/ 6588987 w 12192000"/>
              <a:gd name="connsiteY35" fmla="*/ 6048872 h 6858000"/>
              <a:gd name="connsiteX36" fmla="*/ 6615711 w 12192000"/>
              <a:gd name="connsiteY36" fmla="*/ 5999000 h 6858000"/>
              <a:gd name="connsiteX37" fmla="*/ 6632156 w 12192000"/>
              <a:gd name="connsiteY37" fmla="*/ 6001077 h 6858000"/>
              <a:gd name="connsiteX38" fmla="*/ 6630100 w 12192000"/>
              <a:gd name="connsiteY38" fmla="*/ 6017702 h 6858000"/>
              <a:gd name="connsiteX39" fmla="*/ 6613655 w 12192000"/>
              <a:gd name="connsiteY39" fmla="*/ 6048872 h 6858000"/>
              <a:gd name="connsiteX40" fmla="*/ 6648601 w 12192000"/>
              <a:gd name="connsiteY40" fmla="*/ 6084199 h 6858000"/>
              <a:gd name="connsiteX41" fmla="*/ 6683547 w 12192000"/>
              <a:gd name="connsiteY41" fmla="*/ 6048872 h 6858000"/>
              <a:gd name="connsiteX42" fmla="*/ 6667102 w 12192000"/>
              <a:gd name="connsiteY42" fmla="*/ 6017702 h 6858000"/>
              <a:gd name="connsiteX43" fmla="*/ 6665047 w 12192000"/>
              <a:gd name="connsiteY43" fmla="*/ 6001077 h 6858000"/>
              <a:gd name="connsiteX44" fmla="*/ 6672498 w 12192000"/>
              <a:gd name="connsiteY44" fmla="*/ 5995882 h 6858000"/>
              <a:gd name="connsiteX45" fmla="*/ 6821432 w 12192000"/>
              <a:gd name="connsiteY45" fmla="*/ 5980816 h 6858000"/>
              <a:gd name="connsiteX46" fmla="*/ 6825565 w 12192000"/>
              <a:gd name="connsiteY46" fmla="*/ 5987045 h 6858000"/>
              <a:gd name="connsiteX47" fmla="*/ 6825565 w 12192000"/>
              <a:gd name="connsiteY47" fmla="*/ 6111612 h 6858000"/>
              <a:gd name="connsiteX48" fmla="*/ 6821432 w 12192000"/>
              <a:gd name="connsiteY48" fmla="*/ 6117840 h 6858000"/>
              <a:gd name="connsiteX49" fmla="*/ 6813166 w 12192000"/>
              <a:gd name="connsiteY49" fmla="*/ 6115764 h 6858000"/>
              <a:gd name="connsiteX50" fmla="*/ 6728441 w 12192000"/>
              <a:gd name="connsiteY50" fmla="*/ 6057632 h 6858000"/>
              <a:gd name="connsiteX51" fmla="*/ 6722242 w 12192000"/>
              <a:gd name="connsiteY51" fmla="*/ 6049328 h 6858000"/>
              <a:gd name="connsiteX52" fmla="*/ 6728441 w 12192000"/>
              <a:gd name="connsiteY52" fmla="*/ 6041024 h 6858000"/>
              <a:gd name="connsiteX53" fmla="*/ 6813166 w 12192000"/>
              <a:gd name="connsiteY53" fmla="*/ 5982893 h 6858000"/>
              <a:gd name="connsiteX54" fmla="*/ 6821432 w 12192000"/>
              <a:gd name="connsiteY54" fmla="*/ 5980816 h 6858000"/>
              <a:gd name="connsiteX55" fmla="*/ 6475604 w 12192000"/>
              <a:gd name="connsiteY55" fmla="*/ 5980816 h 6858000"/>
              <a:gd name="connsiteX56" fmla="*/ 6483787 w 12192000"/>
              <a:gd name="connsiteY56" fmla="*/ 5984968 h 6858000"/>
              <a:gd name="connsiteX57" fmla="*/ 6567656 w 12192000"/>
              <a:gd name="connsiteY57" fmla="*/ 6041024 h 6858000"/>
              <a:gd name="connsiteX58" fmla="*/ 6573792 w 12192000"/>
              <a:gd name="connsiteY58" fmla="*/ 6049328 h 6858000"/>
              <a:gd name="connsiteX59" fmla="*/ 6567656 w 12192000"/>
              <a:gd name="connsiteY59" fmla="*/ 6057632 h 6858000"/>
              <a:gd name="connsiteX60" fmla="*/ 6483787 w 12192000"/>
              <a:gd name="connsiteY60" fmla="*/ 6115764 h 6858000"/>
              <a:gd name="connsiteX61" fmla="*/ 6475604 w 12192000"/>
              <a:gd name="connsiteY61" fmla="*/ 6117840 h 6858000"/>
              <a:gd name="connsiteX62" fmla="*/ 6471513 w 12192000"/>
              <a:gd name="connsiteY62" fmla="*/ 6111612 h 6858000"/>
              <a:gd name="connsiteX63" fmla="*/ 6471513 w 12192000"/>
              <a:gd name="connsiteY63" fmla="*/ 5987045 h 6858000"/>
              <a:gd name="connsiteX64" fmla="*/ 6475604 w 12192000"/>
              <a:gd name="connsiteY64" fmla="*/ 5980816 h 6858000"/>
              <a:gd name="connsiteX65" fmla="*/ 6087559 w 12192000"/>
              <a:gd name="connsiteY65" fmla="*/ 5970296 h 6858000"/>
              <a:gd name="connsiteX66" fmla="*/ 6081400 w 12192000"/>
              <a:gd name="connsiteY66" fmla="*/ 5972374 h 6858000"/>
              <a:gd name="connsiteX67" fmla="*/ 6079347 w 12192000"/>
              <a:gd name="connsiteY67" fmla="*/ 5978604 h 6858000"/>
              <a:gd name="connsiteX68" fmla="*/ 6120408 w 12192000"/>
              <a:gd name="connsiteY68" fmla="*/ 6136455 h 6858000"/>
              <a:gd name="connsiteX69" fmla="*/ 6145045 w 12192000"/>
              <a:gd name="connsiteY69" fmla="*/ 6157224 h 6858000"/>
              <a:gd name="connsiteX70" fmla="*/ 6153257 w 12192000"/>
              <a:gd name="connsiteY70" fmla="*/ 6157224 h 6858000"/>
              <a:gd name="connsiteX71" fmla="*/ 6149151 w 12192000"/>
              <a:gd name="connsiteY71" fmla="*/ 6165532 h 6858000"/>
              <a:gd name="connsiteX72" fmla="*/ 6149151 w 12192000"/>
              <a:gd name="connsiteY72" fmla="*/ 6167609 h 6858000"/>
              <a:gd name="connsiteX73" fmla="*/ 6124515 w 12192000"/>
              <a:gd name="connsiteY73" fmla="*/ 6186302 h 6858000"/>
              <a:gd name="connsiteX74" fmla="*/ 6089612 w 12192000"/>
              <a:gd name="connsiteY74" fmla="*/ 6184225 h 6858000"/>
              <a:gd name="connsiteX75" fmla="*/ 6083453 w 12192000"/>
              <a:gd name="connsiteY75" fmla="*/ 6186302 h 6858000"/>
              <a:gd name="connsiteX76" fmla="*/ 6081400 w 12192000"/>
              <a:gd name="connsiteY76" fmla="*/ 6190456 h 6858000"/>
              <a:gd name="connsiteX77" fmla="*/ 6081400 w 12192000"/>
              <a:gd name="connsiteY77" fmla="*/ 6209149 h 6858000"/>
              <a:gd name="connsiteX78" fmla="*/ 6087559 w 12192000"/>
              <a:gd name="connsiteY78" fmla="*/ 6215380 h 6858000"/>
              <a:gd name="connsiteX79" fmla="*/ 6134780 w 12192000"/>
              <a:gd name="connsiteY79" fmla="*/ 6221610 h 6858000"/>
              <a:gd name="connsiteX80" fmla="*/ 6136833 w 12192000"/>
              <a:gd name="connsiteY80" fmla="*/ 6221610 h 6858000"/>
              <a:gd name="connsiteX81" fmla="*/ 6190213 w 12192000"/>
              <a:gd name="connsiteY81" fmla="*/ 6169686 h 6858000"/>
              <a:gd name="connsiteX82" fmla="*/ 6223062 w 12192000"/>
              <a:gd name="connsiteY82" fmla="*/ 6040914 h 6858000"/>
              <a:gd name="connsiteX83" fmla="*/ 6235380 w 12192000"/>
              <a:gd name="connsiteY83" fmla="*/ 5999374 h 6858000"/>
              <a:gd name="connsiteX84" fmla="*/ 6239487 w 12192000"/>
              <a:gd name="connsiteY84" fmla="*/ 5978604 h 6858000"/>
              <a:gd name="connsiteX85" fmla="*/ 6237434 w 12192000"/>
              <a:gd name="connsiteY85" fmla="*/ 5972374 h 6858000"/>
              <a:gd name="connsiteX86" fmla="*/ 6233327 w 12192000"/>
              <a:gd name="connsiteY86" fmla="*/ 5970296 h 6858000"/>
              <a:gd name="connsiteX87" fmla="*/ 6204584 w 12192000"/>
              <a:gd name="connsiteY87" fmla="*/ 5970296 h 6858000"/>
              <a:gd name="connsiteX88" fmla="*/ 6198425 w 12192000"/>
              <a:gd name="connsiteY88" fmla="*/ 5974451 h 6858000"/>
              <a:gd name="connsiteX89" fmla="*/ 6161469 w 12192000"/>
              <a:gd name="connsiteY89" fmla="*/ 6115685 h 6858000"/>
              <a:gd name="connsiteX90" fmla="*/ 6159417 w 12192000"/>
              <a:gd name="connsiteY90" fmla="*/ 6115685 h 6858000"/>
              <a:gd name="connsiteX91" fmla="*/ 6120408 w 12192000"/>
              <a:gd name="connsiteY91" fmla="*/ 5974451 h 6858000"/>
              <a:gd name="connsiteX92" fmla="*/ 6114249 w 12192000"/>
              <a:gd name="connsiteY92" fmla="*/ 5970296 h 6858000"/>
              <a:gd name="connsiteX93" fmla="*/ 6087559 w 12192000"/>
              <a:gd name="connsiteY93" fmla="*/ 5970296 h 6858000"/>
              <a:gd name="connsiteX94" fmla="*/ 6047787 w 12192000"/>
              <a:gd name="connsiteY94" fmla="*/ 5967959 h 6858000"/>
              <a:gd name="connsiteX95" fmla="*/ 5998692 w 12192000"/>
              <a:gd name="connsiteY95" fmla="*/ 5988768 h 6858000"/>
              <a:gd name="connsiteX96" fmla="*/ 5998692 w 12192000"/>
              <a:gd name="connsiteY96" fmla="*/ 5976283 h 6858000"/>
              <a:gd name="connsiteX97" fmla="*/ 5992556 w 12192000"/>
              <a:gd name="connsiteY97" fmla="*/ 5970040 h 6858000"/>
              <a:gd name="connsiteX98" fmla="*/ 5963918 w 12192000"/>
              <a:gd name="connsiteY98" fmla="*/ 5970040 h 6858000"/>
              <a:gd name="connsiteX99" fmla="*/ 5957781 w 12192000"/>
              <a:gd name="connsiteY99" fmla="*/ 5976283 h 6858000"/>
              <a:gd name="connsiteX100" fmla="*/ 5957781 w 12192000"/>
              <a:gd name="connsiteY100" fmla="*/ 6151078 h 6858000"/>
              <a:gd name="connsiteX101" fmla="*/ 5963918 w 12192000"/>
              <a:gd name="connsiteY101" fmla="*/ 6157321 h 6858000"/>
              <a:gd name="connsiteX102" fmla="*/ 5992556 w 12192000"/>
              <a:gd name="connsiteY102" fmla="*/ 6157321 h 6858000"/>
              <a:gd name="connsiteX103" fmla="*/ 5998692 w 12192000"/>
              <a:gd name="connsiteY103" fmla="*/ 6151078 h 6858000"/>
              <a:gd name="connsiteX104" fmla="*/ 5998692 w 12192000"/>
              <a:gd name="connsiteY104" fmla="*/ 6030386 h 6858000"/>
              <a:gd name="connsiteX105" fmla="*/ 6049832 w 12192000"/>
              <a:gd name="connsiteY105" fmla="*/ 6007496 h 6858000"/>
              <a:gd name="connsiteX106" fmla="*/ 6055969 w 12192000"/>
              <a:gd name="connsiteY106" fmla="*/ 6001253 h 6858000"/>
              <a:gd name="connsiteX107" fmla="*/ 6055969 w 12192000"/>
              <a:gd name="connsiteY107" fmla="*/ 5974202 h 6858000"/>
              <a:gd name="connsiteX108" fmla="*/ 6053923 w 12192000"/>
              <a:gd name="connsiteY108" fmla="*/ 5970040 h 6858000"/>
              <a:gd name="connsiteX109" fmla="*/ 6047787 w 12192000"/>
              <a:gd name="connsiteY109" fmla="*/ 5967959 h 6858000"/>
              <a:gd name="connsiteX110" fmla="*/ 5846879 w 12192000"/>
              <a:gd name="connsiteY110" fmla="*/ 5964452 h 6858000"/>
              <a:gd name="connsiteX111" fmla="*/ 5776523 w 12192000"/>
              <a:gd name="connsiteY111" fmla="*/ 5972770 h 6858000"/>
              <a:gd name="connsiteX112" fmla="*/ 5770315 w 12192000"/>
              <a:gd name="connsiteY112" fmla="*/ 5979008 h 6858000"/>
              <a:gd name="connsiteX113" fmla="*/ 5772384 w 12192000"/>
              <a:gd name="connsiteY113" fmla="*/ 6003961 h 6858000"/>
              <a:gd name="connsiteX114" fmla="*/ 5774454 w 12192000"/>
              <a:gd name="connsiteY114" fmla="*/ 6008120 h 6858000"/>
              <a:gd name="connsiteX115" fmla="*/ 5778592 w 12192000"/>
              <a:gd name="connsiteY115" fmla="*/ 6010199 h 6858000"/>
              <a:gd name="connsiteX116" fmla="*/ 5844809 w 12192000"/>
              <a:gd name="connsiteY116" fmla="*/ 6006040 h 6858000"/>
              <a:gd name="connsiteX117" fmla="*/ 5867571 w 12192000"/>
              <a:gd name="connsiteY117" fmla="*/ 6028914 h 6858000"/>
              <a:gd name="connsiteX118" fmla="*/ 5867571 w 12192000"/>
              <a:gd name="connsiteY118" fmla="*/ 6041390 h 6858000"/>
              <a:gd name="connsiteX119" fmla="*/ 5822047 w 12192000"/>
              <a:gd name="connsiteY119" fmla="*/ 6045549 h 6858000"/>
              <a:gd name="connsiteX120" fmla="*/ 5757900 w 12192000"/>
              <a:gd name="connsiteY120" fmla="*/ 6101693 h 6858000"/>
              <a:gd name="connsiteX121" fmla="*/ 5813770 w 12192000"/>
              <a:gd name="connsiteY121" fmla="*/ 6161996 h 6858000"/>
              <a:gd name="connsiteX122" fmla="*/ 5873779 w 12192000"/>
              <a:gd name="connsiteY122" fmla="*/ 6149520 h 6858000"/>
              <a:gd name="connsiteX123" fmla="*/ 5902750 w 12192000"/>
              <a:gd name="connsiteY123" fmla="*/ 6161996 h 6858000"/>
              <a:gd name="connsiteX124" fmla="*/ 5908957 w 12192000"/>
              <a:gd name="connsiteY124" fmla="*/ 6159917 h 6858000"/>
              <a:gd name="connsiteX125" fmla="*/ 5911026 w 12192000"/>
              <a:gd name="connsiteY125" fmla="*/ 6153679 h 6858000"/>
              <a:gd name="connsiteX126" fmla="*/ 5911026 w 12192000"/>
              <a:gd name="connsiteY126" fmla="*/ 6028914 h 6858000"/>
              <a:gd name="connsiteX127" fmla="*/ 5846879 w 12192000"/>
              <a:gd name="connsiteY127" fmla="*/ 5964452 h 6858000"/>
              <a:gd name="connsiteX128" fmla="*/ 5518274 w 12192000"/>
              <a:gd name="connsiteY128" fmla="*/ 5964452 h 6858000"/>
              <a:gd name="connsiteX129" fmla="*/ 5434114 w 12192000"/>
              <a:gd name="connsiteY129" fmla="*/ 6063224 h 6858000"/>
              <a:gd name="connsiteX130" fmla="*/ 5518274 w 12192000"/>
              <a:gd name="connsiteY130" fmla="*/ 6161996 h 6858000"/>
              <a:gd name="connsiteX131" fmla="*/ 5602435 w 12192000"/>
              <a:gd name="connsiteY131" fmla="*/ 6063224 h 6858000"/>
              <a:gd name="connsiteX132" fmla="*/ 5518274 w 12192000"/>
              <a:gd name="connsiteY132" fmla="*/ 5964452 h 6858000"/>
              <a:gd name="connsiteX133" fmla="*/ 5302320 w 12192000"/>
              <a:gd name="connsiteY133" fmla="*/ 5938736 h 6858000"/>
              <a:gd name="connsiteX134" fmla="*/ 5318685 w 12192000"/>
              <a:gd name="connsiteY134" fmla="*/ 5938736 h 6858000"/>
              <a:gd name="connsiteX135" fmla="*/ 5361642 w 12192000"/>
              <a:gd name="connsiteY135" fmla="*/ 5978478 h 6858000"/>
              <a:gd name="connsiteX136" fmla="*/ 5316640 w 12192000"/>
              <a:gd name="connsiteY136" fmla="*/ 6016129 h 6858000"/>
              <a:gd name="connsiteX137" fmla="*/ 5271637 w 12192000"/>
              <a:gd name="connsiteY137" fmla="*/ 6016129 h 6858000"/>
              <a:gd name="connsiteX138" fmla="*/ 5271637 w 12192000"/>
              <a:gd name="connsiteY138" fmla="*/ 5940828 h 6858000"/>
              <a:gd name="connsiteX139" fmla="*/ 5302320 w 12192000"/>
              <a:gd name="connsiteY139" fmla="*/ 5938736 h 6858000"/>
              <a:gd name="connsiteX140" fmla="*/ 5678557 w 12192000"/>
              <a:gd name="connsiteY140" fmla="*/ 5927047 h 6858000"/>
              <a:gd name="connsiteX141" fmla="*/ 5649847 w 12192000"/>
              <a:gd name="connsiteY141" fmla="*/ 5933291 h 6858000"/>
              <a:gd name="connsiteX142" fmla="*/ 5643695 w 12192000"/>
              <a:gd name="connsiteY142" fmla="*/ 5939535 h 6858000"/>
              <a:gd name="connsiteX143" fmla="*/ 5643695 w 12192000"/>
              <a:gd name="connsiteY143" fmla="*/ 5970757 h 6858000"/>
              <a:gd name="connsiteX144" fmla="*/ 5627290 w 12192000"/>
              <a:gd name="connsiteY144" fmla="*/ 5970757 h 6858000"/>
              <a:gd name="connsiteX145" fmla="*/ 5621138 w 12192000"/>
              <a:gd name="connsiteY145" fmla="*/ 5977002 h 6858000"/>
              <a:gd name="connsiteX146" fmla="*/ 5621138 w 12192000"/>
              <a:gd name="connsiteY146" fmla="*/ 6001980 h 6858000"/>
              <a:gd name="connsiteX147" fmla="*/ 5627290 w 12192000"/>
              <a:gd name="connsiteY147" fmla="*/ 6008224 h 6858000"/>
              <a:gd name="connsiteX148" fmla="*/ 5643695 w 12192000"/>
              <a:gd name="connsiteY148" fmla="*/ 6008224 h 6858000"/>
              <a:gd name="connsiteX149" fmla="*/ 5643695 w 12192000"/>
              <a:gd name="connsiteY149" fmla="*/ 6091483 h 6858000"/>
              <a:gd name="connsiteX150" fmla="*/ 5699064 w 12192000"/>
              <a:gd name="connsiteY150" fmla="*/ 6164334 h 6858000"/>
              <a:gd name="connsiteX151" fmla="*/ 5731875 w 12192000"/>
              <a:gd name="connsiteY151" fmla="*/ 6160171 h 6858000"/>
              <a:gd name="connsiteX152" fmla="*/ 5738028 w 12192000"/>
              <a:gd name="connsiteY152" fmla="*/ 6151845 h 6858000"/>
              <a:gd name="connsiteX153" fmla="*/ 5735977 w 12192000"/>
              <a:gd name="connsiteY153" fmla="*/ 6128949 h 6858000"/>
              <a:gd name="connsiteX154" fmla="*/ 5729824 w 12192000"/>
              <a:gd name="connsiteY154" fmla="*/ 6120623 h 6858000"/>
              <a:gd name="connsiteX155" fmla="*/ 5705217 w 12192000"/>
              <a:gd name="connsiteY155" fmla="*/ 6122705 h 6858000"/>
              <a:gd name="connsiteX156" fmla="*/ 5686761 w 12192000"/>
              <a:gd name="connsiteY156" fmla="*/ 6085238 h 6858000"/>
              <a:gd name="connsiteX157" fmla="*/ 5686761 w 12192000"/>
              <a:gd name="connsiteY157" fmla="*/ 6008224 h 6858000"/>
              <a:gd name="connsiteX158" fmla="*/ 5729824 w 12192000"/>
              <a:gd name="connsiteY158" fmla="*/ 6008224 h 6858000"/>
              <a:gd name="connsiteX159" fmla="*/ 5735977 w 12192000"/>
              <a:gd name="connsiteY159" fmla="*/ 6001980 h 6858000"/>
              <a:gd name="connsiteX160" fmla="*/ 5735977 w 12192000"/>
              <a:gd name="connsiteY160" fmla="*/ 5977002 h 6858000"/>
              <a:gd name="connsiteX161" fmla="*/ 5729824 w 12192000"/>
              <a:gd name="connsiteY161" fmla="*/ 5970757 h 6858000"/>
              <a:gd name="connsiteX162" fmla="*/ 5686761 w 12192000"/>
              <a:gd name="connsiteY162" fmla="*/ 5970757 h 6858000"/>
              <a:gd name="connsiteX163" fmla="*/ 5686761 w 12192000"/>
              <a:gd name="connsiteY163" fmla="*/ 5933291 h 6858000"/>
              <a:gd name="connsiteX164" fmla="*/ 5684709 w 12192000"/>
              <a:gd name="connsiteY164" fmla="*/ 5927047 h 6858000"/>
              <a:gd name="connsiteX165" fmla="*/ 5678557 w 12192000"/>
              <a:gd name="connsiteY165" fmla="*/ 5927047 h 6858000"/>
              <a:gd name="connsiteX166" fmla="*/ 5312653 w 12192000"/>
              <a:gd name="connsiteY166" fmla="*/ 5897825 h 6858000"/>
              <a:gd name="connsiteX167" fmla="*/ 5232236 w 12192000"/>
              <a:gd name="connsiteY167" fmla="*/ 5901977 h 6858000"/>
              <a:gd name="connsiteX168" fmla="*/ 5226049 w 12192000"/>
              <a:gd name="connsiteY168" fmla="*/ 5910281 h 6858000"/>
              <a:gd name="connsiteX169" fmla="*/ 5226049 w 12192000"/>
              <a:gd name="connsiteY169" fmla="*/ 6151093 h 6858000"/>
              <a:gd name="connsiteX170" fmla="*/ 5234297 w 12192000"/>
              <a:gd name="connsiteY170" fmla="*/ 6157321 h 6858000"/>
              <a:gd name="connsiteX171" fmla="*/ 5263165 w 12192000"/>
              <a:gd name="connsiteY171" fmla="*/ 6157321 h 6858000"/>
              <a:gd name="connsiteX172" fmla="*/ 5271414 w 12192000"/>
              <a:gd name="connsiteY172" fmla="*/ 6151093 h 6858000"/>
              <a:gd name="connsiteX173" fmla="*/ 5271414 w 12192000"/>
              <a:gd name="connsiteY173" fmla="*/ 6055599 h 6858000"/>
              <a:gd name="connsiteX174" fmla="*/ 5320901 w 12192000"/>
              <a:gd name="connsiteY174" fmla="*/ 6057674 h 6858000"/>
              <a:gd name="connsiteX175" fmla="*/ 5362142 w 12192000"/>
              <a:gd name="connsiteY175" fmla="*/ 6153168 h 6858000"/>
              <a:gd name="connsiteX176" fmla="*/ 5368327 w 12192000"/>
              <a:gd name="connsiteY176" fmla="*/ 6157321 h 6858000"/>
              <a:gd name="connsiteX177" fmla="*/ 5401320 w 12192000"/>
              <a:gd name="connsiteY177" fmla="*/ 6157321 h 6858000"/>
              <a:gd name="connsiteX178" fmla="*/ 5407505 w 12192000"/>
              <a:gd name="connsiteY178" fmla="*/ 6155245 h 6858000"/>
              <a:gd name="connsiteX179" fmla="*/ 5409567 w 12192000"/>
              <a:gd name="connsiteY179" fmla="*/ 6149017 h 6858000"/>
              <a:gd name="connsiteX180" fmla="*/ 5362142 w 12192000"/>
              <a:gd name="connsiteY180" fmla="*/ 6045219 h 6858000"/>
              <a:gd name="connsiteX181" fmla="*/ 5407505 w 12192000"/>
              <a:gd name="connsiteY181" fmla="*/ 5976711 h 6858000"/>
              <a:gd name="connsiteX182" fmla="*/ 5318839 w 12192000"/>
              <a:gd name="connsiteY182" fmla="*/ 5897825 h 6858000"/>
              <a:gd name="connsiteX183" fmla="*/ 5312653 w 12192000"/>
              <a:gd name="connsiteY183" fmla="*/ 5897825 h 6858000"/>
              <a:gd name="connsiteX184" fmla="*/ 6675208 w 12192000"/>
              <a:gd name="connsiteY184" fmla="*/ 5864819 h 6858000"/>
              <a:gd name="connsiteX185" fmla="*/ 6683451 w 12192000"/>
              <a:gd name="connsiteY185" fmla="*/ 5864819 h 6858000"/>
              <a:gd name="connsiteX186" fmla="*/ 6790593 w 12192000"/>
              <a:gd name="connsiteY186" fmla="*/ 5926632 h 6858000"/>
              <a:gd name="connsiteX187" fmla="*/ 6794714 w 12192000"/>
              <a:gd name="connsiteY187" fmla="*/ 5932813 h 6858000"/>
              <a:gd name="connsiteX188" fmla="*/ 6786472 w 12192000"/>
              <a:gd name="connsiteY188" fmla="*/ 5938994 h 6858000"/>
              <a:gd name="connsiteX189" fmla="*/ 6695813 w 12192000"/>
              <a:gd name="connsiteY189" fmla="*/ 5982263 h 6858000"/>
              <a:gd name="connsiteX190" fmla="*/ 6685511 w 12192000"/>
              <a:gd name="connsiteY190" fmla="*/ 5984323 h 6858000"/>
              <a:gd name="connsiteX191" fmla="*/ 6681390 w 12192000"/>
              <a:gd name="connsiteY191" fmla="*/ 5974021 h 6858000"/>
              <a:gd name="connsiteX192" fmla="*/ 6673148 w 12192000"/>
              <a:gd name="connsiteY192" fmla="*/ 5873060 h 6858000"/>
              <a:gd name="connsiteX193" fmla="*/ 6675208 w 12192000"/>
              <a:gd name="connsiteY193" fmla="*/ 5864819 h 6858000"/>
              <a:gd name="connsiteX194" fmla="*/ 6617873 w 12192000"/>
              <a:gd name="connsiteY194" fmla="*/ 5864048 h 6858000"/>
              <a:gd name="connsiteX195" fmla="*/ 6621994 w 12192000"/>
              <a:gd name="connsiteY195" fmla="*/ 5864823 h 6858000"/>
              <a:gd name="connsiteX196" fmla="*/ 6624054 w 12192000"/>
              <a:gd name="connsiteY196" fmla="*/ 5875148 h 6858000"/>
              <a:gd name="connsiteX197" fmla="*/ 6615813 w 12192000"/>
              <a:gd name="connsiteY197" fmla="*/ 5976336 h 6858000"/>
              <a:gd name="connsiteX198" fmla="*/ 6611692 w 12192000"/>
              <a:gd name="connsiteY198" fmla="*/ 5984596 h 6858000"/>
              <a:gd name="connsiteX199" fmla="*/ 6601390 w 12192000"/>
              <a:gd name="connsiteY199" fmla="*/ 5984596 h 6858000"/>
              <a:gd name="connsiteX200" fmla="*/ 6510730 w 12192000"/>
              <a:gd name="connsiteY200" fmla="*/ 5939165 h 6858000"/>
              <a:gd name="connsiteX201" fmla="*/ 6502489 w 12192000"/>
              <a:gd name="connsiteY201" fmla="*/ 5932970 h 6858000"/>
              <a:gd name="connsiteX202" fmla="*/ 6506610 w 12192000"/>
              <a:gd name="connsiteY202" fmla="*/ 5926774 h 6858000"/>
              <a:gd name="connsiteX203" fmla="*/ 6613752 w 12192000"/>
              <a:gd name="connsiteY203" fmla="*/ 5864823 h 6858000"/>
              <a:gd name="connsiteX204" fmla="*/ 6617873 w 12192000"/>
              <a:gd name="connsiteY204" fmla="*/ 5864048 h 6858000"/>
              <a:gd name="connsiteX205" fmla="*/ 6649186 w 12192000"/>
              <a:gd name="connsiteY205" fmla="*/ 5828859 h 6858000"/>
              <a:gd name="connsiteX206" fmla="*/ 6432355 w 12192000"/>
              <a:gd name="connsiteY206" fmla="*/ 6048029 h 6858000"/>
              <a:gd name="connsiteX207" fmla="*/ 6649186 w 12192000"/>
              <a:gd name="connsiteY207" fmla="*/ 6267198 h 6858000"/>
              <a:gd name="connsiteX208" fmla="*/ 6866018 w 12192000"/>
              <a:gd name="connsiteY208" fmla="*/ 6048029 h 6858000"/>
              <a:gd name="connsiteX209" fmla="*/ 6649186 w 12192000"/>
              <a:gd name="connsiteY209" fmla="*/ 5828859 h 6858000"/>
              <a:gd name="connsiteX210" fmla="*/ 6648602 w 12192000"/>
              <a:gd name="connsiteY210" fmla="*/ 5797300 h 6858000"/>
              <a:gd name="connsiteX211" fmla="*/ 6895240 w 12192000"/>
              <a:gd name="connsiteY211" fmla="*/ 6046861 h 6858000"/>
              <a:gd name="connsiteX212" fmla="*/ 6648602 w 12192000"/>
              <a:gd name="connsiteY212" fmla="*/ 6296422 h 6858000"/>
              <a:gd name="connsiteX213" fmla="*/ 6401963 w 12192000"/>
              <a:gd name="connsiteY213" fmla="*/ 6046861 h 6858000"/>
              <a:gd name="connsiteX214" fmla="*/ 6648602 w 12192000"/>
              <a:gd name="connsiteY214" fmla="*/ 5797300 h 6858000"/>
              <a:gd name="connsiteX215" fmla="*/ 6635678 w 12192000"/>
              <a:gd name="connsiteY215" fmla="*/ 5718724 h 6858000"/>
              <a:gd name="connsiteX216" fmla="*/ 6623339 w 12192000"/>
              <a:gd name="connsiteY216" fmla="*/ 5768607 h 6858000"/>
              <a:gd name="connsiteX217" fmla="*/ 6600717 w 12192000"/>
              <a:gd name="connsiteY217" fmla="*/ 5772764 h 6858000"/>
              <a:gd name="connsiteX218" fmla="*/ 6573982 w 12192000"/>
              <a:gd name="connsiteY218" fmla="*/ 5727038 h 6858000"/>
              <a:gd name="connsiteX219" fmla="*/ 6573982 w 12192000"/>
              <a:gd name="connsiteY219" fmla="*/ 5724959 h 6858000"/>
              <a:gd name="connsiteX220" fmla="*/ 6571926 w 12192000"/>
              <a:gd name="connsiteY220" fmla="*/ 5727038 h 6858000"/>
              <a:gd name="connsiteX221" fmla="*/ 6551360 w 12192000"/>
              <a:gd name="connsiteY221" fmla="*/ 5731195 h 6858000"/>
              <a:gd name="connsiteX222" fmla="*/ 6551360 w 12192000"/>
              <a:gd name="connsiteY222" fmla="*/ 5733273 h 6858000"/>
              <a:gd name="connsiteX223" fmla="*/ 6547247 w 12192000"/>
              <a:gd name="connsiteY223" fmla="*/ 5758215 h 6858000"/>
              <a:gd name="connsiteX224" fmla="*/ 6551360 w 12192000"/>
              <a:gd name="connsiteY224" fmla="*/ 5785235 h 6858000"/>
              <a:gd name="connsiteX225" fmla="*/ 6530795 w 12192000"/>
              <a:gd name="connsiteY225" fmla="*/ 5793548 h 6858000"/>
              <a:gd name="connsiteX226" fmla="*/ 6493777 w 12192000"/>
              <a:gd name="connsiteY226" fmla="*/ 5758215 h 6858000"/>
              <a:gd name="connsiteX227" fmla="*/ 6493777 w 12192000"/>
              <a:gd name="connsiteY227" fmla="*/ 5756136 h 6858000"/>
              <a:gd name="connsiteX228" fmla="*/ 6491721 w 12192000"/>
              <a:gd name="connsiteY228" fmla="*/ 5756136 h 6858000"/>
              <a:gd name="connsiteX229" fmla="*/ 6473212 w 12192000"/>
              <a:gd name="connsiteY229" fmla="*/ 5768607 h 6858000"/>
              <a:gd name="connsiteX230" fmla="*/ 6473212 w 12192000"/>
              <a:gd name="connsiteY230" fmla="*/ 5770685 h 6858000"/>
              <a:gd name="connsiteX231" fmla="*/ 6485551 w 12192000"/>
              <a:gd name="connsiteY231" fmla="*/ 5820568 h 6858000"/>
              <a:gd name="connsiteX232" fmla="*/ 6469099 w 12192000"/>
              <a:gd name="connsiteY232" fmla="*/ 5833039 h 6858000"/>
              <a:gd name="connsiteX233" fmla="*/ 6425911 w 12192000"/>
              <a:gd name="connsiteY233" fmla="*/ 5806019 h 6858000"/>
              <a:gd name="connsiteX234" fmla="*/ 6423855 w 12192000"/>
              <a:gd name="connsiteY234" fmla="*/ 5806019 h 6858000"/>
              <a:gd name="connsiteX235" fmla="*/ 6423855 w 12192000"/>
              <a:gd name="connsiteY235" fmla="*/ 5808097 h 6858000"/>
              <a:gd name="connsiteX236" fmla="*/ 6407402 w 12192000"/>
              <a:gd name="connsiteY236" fmla="*/ 5822647 h 6858000"/>
              <a:gd name="connsiteX237" fmla="*/ 6407402 w 12192000"/>
              <a:gd name="connsiteY237" fmla="*/ 5824725 h 6858000"/>
              <a:gd name="connsiteX238" fmla="*/ 6434138 w 12192000"/>
              <a:gd name="connsiteY238" fmla="*/ 5870451 h 6858000"/>
              <a:gd name="connsiteX239" fmla="*/ 6419742 w 12192000"/>
              <a:gd name="connsiteY239" fmla="*/ 5887079 h 6858000"/>
              <a:gd name="connsiteX240" fmla="*/ 6370385 w 12192000"/>
              <a:gd name="connsiteY240" fmla="*/ 5874608 h 6858000"/>
              <a:gd name="connsiteX241" fmla="*/ 6368328 w 12192000"/>
              <a:gd name="connsiteY241" fmla="*/ 5874608 h 6858000"/>
              <a:gd name="connsiteX242" fmla="*/ 6358046 w 12192000"/>
              <a:gd name="connsiteY242" fmla="*/ 5893314 h 6858000"/>
              <a:gd name="connsiteX243" fmla="*/ 6358046 w 12192000"/>
              <a:gd name="connsiteY243" fmla="*/ 5895393 h 6858000"/>
              <a:gd name="connsiteX244" fmla="*/ 6395063 w 12192000"/>
              <a:gd name="connsiteY244" fmla="*/ 5932805 h 6858000"/>
              <a:gd name="connsiteX245" fmla="*/ 6386837 w 12192000"/>
              <a:gd name="connsiteY245" fmla="*/ 5951511 h 6858000"/>
              <a:gd name="connsiteX246" fmla="*/ 6335424 w 12192000"/>
              <a:gd name="connsiteY246" fmla="*/ 5951511 h 6858000"/>
              <a:gd name="connsiteX247" fmla="*/ 6333367 w 12192000"/>
              <a:gd name="connsiteY247" fmla="*/ 5951511 h 6858000"/>
              <a:gd name="connsiteX248" fmla="*/ 6333367 w 12192000"/>
              <a:gd name="connsiteY248" fmla="*/ 5953589 h 6858000"/>
              <a:gd name="connsiteX249" fmla="*/ 6327198 w 12192000"/>
              <a:gd name="connsiteY249" fmla="*/ 5974373 h 6858000"/>
              <a:gd name="connsiteX250" fmla="*/ 6329254 w 12192000"/>
              <a:gd name="connsiteY250" fmla="*/ 5976452 h 6858000"/>
              <a:gd name="connsiteX251" fmla="*/ 6372441 w 12192000"/>
              <a:gd name="connsiteY251" fmla="*/ 6001393 h 6858000"/>
              <a:gd name="connsiteX252" fmla="*/ 6370385 w 12192000"/>
              <a:gd name="connsiteY252" fmla="*/ 6024257 h 6858000"/>
              <a:gd name="connsiteX253" fmla="*/ 6321028 w 12192000"/>
              <a:gd name="connsiteY253" fmla="*/ 6036728 h 6858000"/>
              <a:gd name="connsiteX254" fmla="*/ 6318972 w 12192000"/>
              <a:gd name="connsiteY254" fmla="*/ 6036728 h 6858000"/>
              <a:gd name="connsiteX255" fmla="*/ 6318972 w 12192000"/>
              <a:gd name="connsiteY255" fmla="*/ 6038805 h 6858000"/>
              <a:gd name="connsiteX256" fmla="*/ 6318972 w 12192000"/>
              <a:gd name="connsiteY256" fmla="*/ 6049198 h 6858000"/>
              <a:gd name="connsiteX257" fmla="*/ 6318972 w 12192000"/>
              <a:gd name="connsiteY257" fmla="*/ 6059590 h 6858000"/>
              <a:gd name="connsiteX258" fmla="*/ 6318972 w 12192000"/>
              <a:gd name="connsiteY258" fmla="*/ 6061669 h 6858000"/>
              <a:gd name="connsiteX259" fmla="*/ 6321028 w 12192000"/>
              <a:gd name="connsiteY259" fmla="*/ 6061669 h 6858000"/>
              <a:gd name="connsiteX260" fmla="*/ 6370385 w 12192000"/>
              <a:gd name="connsiteY260" fmla="*/ 6074140 h 6858000"/>
              <a:gd name="connsiteX261" fmla="*/ 6374498 w 12192000"/>
              <a:gd name="connsiteY261" fmla="*/ 6097002 h 6858000"/>
              <a:gd name="connsiteX262" fmla="*/ 6329254 w 12192000"/>
              <a:gd name="connsiteY262" fmla="*/ 6124022 h 6858000"/>
              <a:gd name="connsiteX263" fmla="*/ 6327198 w 12192000"/>
              <a:gd name="connsiteY263" fmla="*/ 6124022 h 6858000"/>
              <a:gd name="connsiteX264" fmla="*/ 6327198 w 12192000"/>
              <a:gd name="connsiteY264" fmla="*/ 6126101 h 6858000"/>
              <a:gd name="connsiteX265" fmla="*/ 6333367 w 12192000"/>
              <a:gd name="connsiteY265" fmla="*/ 6146886 h 6858000"/>
              <a:gd name="connsiteX266" fmla="*/ 6335424 w 12192000"/>
              <a:gd name="connsiteY266" fmla="*/ 6146886 h 6858000"/>
              <a:gd name="connsiteX267" fmla="*/ 6386837 w 12192000"/>
              <a:gd name="connsiteY267" fmla="*/ 6146886 h 6858000"/>
              <a:gd name="connsiteX268" fmla="*/ 6395063 w 12192000"/>
              <a:gd name="connsiteY268" fmla="*/ 6167669 h 6858000"/>
              <a:gd name="connsiteX269" fmla="*/ 6358046 w 12192000"/>
              <a:gd name="connsiteY269" fmla="*/ 6205082 h 6858000"/>
              <a:gd name="connsiteX270" fmla="*/ 6358046 w 12192000"/>
              <a:gd name="connsiteY270" fmla="*/ 6207160 h 6858000"/>
              <a:gd name="connsiteX271" fmla="*/ 6370385 w 12192000"/>
              <a:gd name="connsiteY271" fmla="*/ 6225866 h 6858000"/>
              <a:gd name="connsiteX272" fmla="*/ 6421798 w 12192000"/>
              <a:gd name="connsiteY272" fmla="*/ 6211318 h 6858000"/>
              <a:gd name="connsiteX273" fmla="*/ 6434138 w 12192000"/>
              <a:gd name="connsiteY273" fmla="*/ 6230024 h 6858000"/>
              <a:gd name="connsiteX274" fmla="*/ 6407402 w 12192000"/>
              <a:gd name="connsiteY274" fmla="*/ 6275750 h 6858000"/>
              <a:gd name="connsiteX275" fmla="*/ 6409459 w 12192000"/>
              <a:gd name="connsiteY275" fmla="*/ 6277827 h 6858000"/>
              <a:gd name="connsiteX276" fmla="*/ 6423855 w 12192000"/>
              <a:gd name="connsiteY276" fmla="*/ 6292377 h 6858000"/>
              <a:gd name="connsiteX277" fmla="*/ 6425911 w 12192000"/>
              <a:gd name="connsiteY277" fmla="*/ 6292377 h 6858000"/>
              <a:gd name="connsiteX278" fmla="*/ 6471156 w 12192000"/>
              <a:gd name="connsiteY278" fmla="*/ 6265357 h 6858000"/>
              <a:gd name="connsiteX279" fmla="*/ 6487608 w 12192000"/>
              <a:gd name="connsiteY279" fmla="*/ 6279906 h 6858000"/>
              <a:gd name="connsiteX280" fmla="*/ 6475269 w 12192000"/>
              <a:gd name="connsiteY280" fmla="*/ 6329789 h 6858000"/>
              <a:gd name="connsiteX281" fmla="*/ 6475269 w 12192000"/>
              <a:gd name="connsiteY281" fmla="*/ 6331868 h 6858000"/>
              <a:gd name="connsiteX282" fmla="*/ 6493777 w 12192000"/>
              <a:gd name="connsiteY282" fmla="*/ 6342259 h 6858000"/>
              <a:gd name="connsiteX283" fmla="*/ 6493777 w 12192000"/>
              <a:gd name="connsiteY283" fmla="*/ 6344338 h 6858000"/>
              <a:gd name="connsiteX284" fmla="*/ 6495834 w 12192000"/>
              <a:gd name="connsiteY284" fmla="*/ 6342259 h 6858000"/>
              <a:gd name="connsiteX285" fmla="*/ 6532851 w 12192000"/>
              <a:gd name="connsiteY285" fmla="*/ 6304848 h 6858000"/>
              <a:gd name="connsiteX286" fmla="*/ 6551360 w 12192000"/>
              <a:gd name="connsiteY286" fmla="*/ 6313162 h 6858000"/>
              <a:gd name="connsiteX287" fmla="*/ 6549304 w 12192000"/>
              <a:gd name="connsiteY287" fmla="*/ 6340182 h 6858000"/>
              <a:gd name="connsiteX288" fmla="*/ 6551360 w 12192000"/>
              <a:gd name="connsiteY288" fmla="*/ 6365123 h 6858000"/>
              <a:gd name="connsiteX289" fmla="*/ 6551360 w 12192000"/>
              <a:gd name="connsiteY289" fmla="*/ 6367201 h 6858000"/>
              <a:gd name="connsiteX290" fmla="*/ 6553417 w 12192000"/>
              <a:gd name="connsiteY290" fmla="*/ 6367201 h 6858000"/>
              <a:gd name="connsiteX291" fmla="*/ 6573982 w 12192000"/>
              <a:gd name="connsiteY291" fmla="*/ 6373436 h 6858000"/>
              <a:gd name="connsiteX292" fmla="*/ 6576039 w 12192000"/>
              <a:gd name="connsiteY292" fmla="*/ 6373436 h 6858000"/>
              <a:gd name="connsiteX293" fmla="*/ 6600717 w 12192000"/>
              <a:gd name="connsiteY293" fmla="*/ 6327711 h 6858000"/>
              <a:gd name="connsiteX294" fmla="*/ 6623339 w 12192000"/>
              <a:gd name="connsiteY294" fmla="*/ 6329789 h 6858000"/>
              <a:gd name="connsiteX295" fmla="*/ 6635678 w 12192000"/>
              <a:gd name="connsiteY295" fmla="*/ 6381750 h 6858000"/>
              <a:gd name="connsiteX296" fmla="*/ 6637734 w 12192000"/>
              <a:gd name="connsiteY296" fmla="*/ 6381750 h 6858000"/>
              <a:gd name="connsiteX297" fmla="*/ 6658300 w 12192000"/>
              <a:gd name="connsiteY297" fmla="*/ 6381750 h 6858000"/>
              <a:gd name="connsiteX298" fmla="*/ 6660357 w 12192000"/>
              <a:gd name="connsiteY298" fmla="*/ 6381750 h 6858000"/>
              <a:gd name="connsiteX299" fmla="*/ 6674753 w 12192000"/>
              <a:gd name="connsiteY299" fmla="*/ 6329789 h 6858000"/>
              <a:gd name="connsiteX300" fmla="*/ 6695318 w 12192000"/>
              <a:gd name="connsiteY300" fmla="*/ 6327711 h 6858000"/>
              <a:gd name="connsiteX301" fmla="*/ 6722053 w 12192000"/>
              <a:gd name="connsiteY301" fmla="*/ 6373436 h 6858000"/>
              <a:gd name="connsiteX302" fmla="*/ 6742618 w 12192000"/>
              <a:gd name="connsiteY302" fmla="*/ 6367201 h 6858000"/>
              <a:gd name="connsiteX303" fmla="*/ 6744675 w 12192000"/>
              <a:gd name="connsiteY303" fmla="*/ 6367201 h 6858000"/>
              <a:gd name="connsiteX304" fmla="*/ 6746731 w 12192000"/>
              <a:gd name="connsiteY304" fmla="*/ 6340182 h 6858000"/>
              <a:gd name="connsiteX305" fmla="*/ 6744675 w 12192000"/>
              <a:gd name="connsiteY305" fmla="*/ 6313162 h 6858000"/>
              <a:gd name="connsiteX306" fmla="*/ 6765240 w 12192000"/>
              <a:gd name="connsiteY306" fmla="*/ 6304848 h 6858000"/>
              <a:gd name="connsiteX307" fmla="*/ 6802257 w 12192000"/>
              <a:gd name="connsiteY307" fmla="*/ 6342259 h 6858000"/>
              <a:gd name="connsiteX308" fmla="*/ 6820766 w 12192000"/>
              <a:gd name="connsiteY308" fmla="*/ 6331868 h 6858000"/>
              <a:gd name="connsiteX309" fmla="*/ 6822823 w 12192000"/>
              <a:gd name="connsiteY309" fmla="*/ 6329789 h 6858000"/>
              <a:gd name="connsiteX310" fmla="*/ 6822823 w 12192000"/>
              <a:gd name="connsiteY310" fmla="*/ 6327711 h 6858000"/>
              <a:gd name="connsiteX311" fmla="*/ 6808427 w 12192000"/>
              <a:gd name="connsiteY311" fmla="*/ 6279906 h 6858000"/>
              <a:gd name="connsiteX312" fmla="*/ 6824879 w 12192000"/>
              <a:gd name="connsiteY312" fmla="*/ 6265357 h 6858000"/>
              <a:gd name="connsiteX313" fmla="*/ 6870123 w 12192000"/>
              <a:gd name="connsiteY313" fmla="*/ 6292377 h 6858000"/>
              <a:gd name="connsiteX314" fmla="*/ 6872180 w 12192000"/>
              <a:gd name="connsiteY314" fmla="*/ 6292377 h 6858000"/>
              <a:gd name="connsiteX315" fmla="*/ 6886576 w 12192000"/>
              <a:gd name="connsiteY315" fmla="*/ 6275750 h 6858000"/>
              <a:gd name="connsiteX316" fmla="*/ 6888632 w 12192000"/>
              <a:gd name="connsiteY316" fmla="*/ 6275750 h 6858000"/>
              <a:gd name="connsiteX317" fmla="*/ 6861897 w 12192000"/>
              <a:gd name="connsiteY317" fmla="*/ 6230024 h 6858000"/>
              <a:gd name="connsiteX318" fmla="*/ 6874236 w 12192000"/>
              <a:gd name="connsiteY318" fmla="*/ 6211318 h 6858000"/>
              <a:gd name="connsiteX319" fmla="*/ 6925650 w 12192000"/>
              <a:gd name="connsiteY319" fmla="*/ 6225866 h 6858000"/>
              <a:gd name="connsiteX320" fmla="*/ 6927706 w 12192000"/>
              <a:gd name="connsiteY320" fmla="*/ 6223788 h 6858000"/>
              <a:gd name="connsiteX321" fmla="*/ 6937989 w 12192000"/>
              <a:gd name="connsiteY321" fmla="*/ 6205082 h 6858000"/>
              <a:gd name="connsiteX322" fmla="*/ 6937989 w 12192000"/>
              <a:gd name="connsiteY322" fmla="*/ 6203004 h 6858000"/>
              <a:gd name="connsiteX323" fmla="*/ 6900972 w 12192000"/>
              <a:gd name="connsiteY323" fmla="*/ 6167669 h 6858000"/>
              <a:gd name="connsiteX324" fmla="*/ 6909198 w 12192000"/>
              <a:gd name="connsiteY324" fmla="*/ 6146886 h 6858000"/>
              <a:gd name="connsiteX325" fmla="*/ 6960611 w 12192000"/>
              <a:gd name="connsiteY325" fmla="*/ 6146886 h 6858000"/>
              <a:gd name="connsiteX326" fmla="*/ 6962667 w 12192000"/>
              <a:gd name="connsiteY326" fmla="*/ 6146886 h 6858000"/>
              <a:gd name="connsiteX327" fmla="*/ 6966781 w 12192000"/>
              <a:gd name="connsiteY327" fmla="*/ 6126101 h 6858000"/>
              <a:gd name="connsiteX328" fmla="*/ 6966781 w 12192000"/>
              <a:gd name="connsiteY328" fmla="*/ 6124022 h 6858000"/>
              <a:gd name="connsiteX329" fmla="*/ 6921537 w 12192000"/>
              <a:gd name="connsiteY329" fmla="*/ 6097002 h 6858000"/>
              <a:gd name="connsiteX330" fmla="*/ 6925650 w 12192000"/>
              <a:gd name="connsiteY330" fmla="*/ 6076218 h 6858000"/>
              <a:gd name="connsiteX331" fmla="*/ 6975007 w 12192000"/>
              <a:gd name="connsiteY331" fmla="*/ 6061669 h 6858000"/>
              <a:gd name="connsiteX332" fmla="*/ 6977063 w 12192000"/>
              <a:gd name="connsiteY332" fmla="*/ 6061669 h 6858000"/>
              <a:gd name="connsiteX333" fmla="*/ 6977063 w 12192000"/>
              <a:gd name="connsiteY333" fmla="*/ 6049198 h 6858000"/>
              <a:gd name="connsiteX334" fmla="*/ 6977063 w 12192000"/>
              <a:gd name="connsiteY334" fmla="*/ 6038805 h 6858000"/>
              <a:gd name="connsiteX335" fmla="*/ 6975007 w 12192000"/>
              <a:gd name="connsiteY335" fmla="*/ 6038805 h 6858000"/>
              <a:gd name="connsiteX336" fmla="*/ 6925650 w 12192000"/>
              <a:gd name="connsiteY336" fmla="*/ 6024257 h 6858000"/>
              <a:gd name="connsiteX337" fmla="*/ 6923593 w 12192000"/>
              <a:gd name="connsiteY337" fmla="*/ 6003472 h 6858000"/>
              <a:gd name="connsiteX338" fmla="*/ 6966781 w 12192000"/>
              <a:gd name="connsiteY338" fmla="*/ 5976452 h 6858000"/>
              <a:gd name="connsiteX339" fmla="*/ 6968837 w 12192000"/>
              <a:gd name="connsiteY339" fmla="*/ 5976452 h 6858000"/>
              <a:gd name="connsiteX340" fmla="*/ 6968837 w 12192000"/>
              <a:gd name="connsiteY340" fmla="*/ 5974373 h 6858000"/>
              <a:gd name="connsiteX341" fmla="*/ 6962667 w 12192000"/>
              <a:gd name="connsiteY341" fmla="*/ 5953589 h 6858000"/>
              <a:gd name="connsiteX342" fmla="*/ 6960611 w 12192000"/>
              <a:gd name="connsiteY342" fmla="*/ 5953589 h 6858000"/>
              <a:gd name="connsiteX343" fmla="*/ 6909198 w 12192000"/>
              <a:gd name="connsiteY343" fmla="*/ 5953589 h 6858000"/>
              <a:gd name="connsiteX344" fmla="*/ 6900972 w 12192000"/>
              <a:gd name="connsiteY344" fmla="*/ 5932805 h 6858000"/>
              <a:gd name="connsiteX345" fmla="*/ 6937989 w 12192000"/>
              <a:gd name="connsiteY345" fmla="*/ 5895393 h 6858000"/>
              <a:gd name="connsiteX346" fmla="*/ 6937989 w 12192000"/>
              <a:gd name="connsiteY346" fmla="*/ 5893314 h 6858000"/>
              <a:gd name="connsiteX347" fmla="*/ 6927706 w 12192000"/>
              <a:gd name="connsiteY347" fmla="*/ 5874608 h 6858000"/>
              <a:gd name="connsiteX348" fmla="*/ 6925650 w 12192000"/>
              <a:gd name="connsiteY348" fmla="*/ 5874608 h 6858000"/>
              <a:gd name="connsiteX349" fmla="*/ 6876293 w 12192000"/>
              <a:gd name="connsiteY349" fmla="*/ 5887079 h 6858000"/>
              <a:gd name="connsiteX350" fmla="*/ 6861897 w 12192000"/>
              <a:gd name="connsiteY350" fmla="*/ 5870451 h 6858000"/>
              <a:gd name="connsiteX351" fmla="*/ 6888632 w 12192000"/>
              <a:gd name="connsiteY351" fmla="*/ 5824725 h 6858000"/>
              <a:gd name="connsiteX352" fmla="*/ 6888632 w 12192000"/>
              <a:gd name="connsiteY352" fmla="*/ 5822647 h 6858000"/>
              <a:gd name="connsiteX353" fmla="*/ 6872180 w 12192000"/>
              <a:gd name="connsiteY353" fmla="*/ 5808097 h 6858000"/>
              <a:gd name="connsiteX354" fmla="*/ 6826936 w 12192000"/>
              <a:gd name="connsiteY354" fmla="*/ 5833039 h 6858000"/>
              <a:gd name="connsiteX355" fmla="*/ 6808427 w 12192000"/>
              <a:gd name="connsiteY355" fmla="*/ 5820568 h 6858000"/>
              <a:gd name="connsiteX356" fmla="*/ 6822823 w 12192000"/>
              <a:gd name="connsiteY356" fmla="*/ 5770685 h 6858000"/>
              <a:gd name="connsiteX357" fmla="*/ 6822823 w 12192000"/>
              <a:gd name="connsiteY357" fmla="*/ 5768607 h 6858000"/>
              <a:gd name="connsiteX358" fmla="*/ 6804314 w 12192000"/>
              <a:gd name="connsiteY358" fmla="*/ 5758215 h 6858000"/>
              <a:gd name="connsiteX359" fmla="*/ 6802257 w 12192000"/>
              <a:gd name="connsiteY359" fmla="*/ 5756136 h 6858000"/>
              <a:gd name="connsiteX360" fmla="*/ 6802257 w 12192000"/>
              <a:gd name="connsiteY360" fmla="*/ 5758215 h 6858000"/>
              <a:gd name="connsiteX361" fmla="*/ 6765240 w 12192000"/>
              <a:gd name="connsiteY361" fmla="*/ 5793548 h 6858000"/>
              <a:gd name="connsiteX362" fmla="*/ 6744675 w 12192000"/>
              <a:gd name="connsiteY362" fmla="*/ 5785235 h 6858000"/>
              <a:gd name="connsiteX363" fmla="*/ 6748788 w 12192000"/>
              <a:gd name="connsiteY363" fmla="*/ 5758215 h 6858000"/>
              <a:gd name="connsiteX364" fmla="*/ 6744675 w 12192000"/>
              <a:gd name="connsiteY364" fmla="*/ 5733273 h 6858000"/>
              <a:gd name="connsiteX365" fmla="*/ 6744675 w 12192000"/>
              <a:gd name="connsiteY365" fmla="*/ 5731195 h 6858000"/>
              <a:gd name="connsiteX366" fmla="*/ 6742618 w 12192000"/>
              <a:gd name="connsiteY366" fmla="*/ 5731195 h 6858000"/>
              <a:gd name="connsiteX367" fmla="*/ 6722053 w 12192000"/>
              <a:gd name="connsiteY367" fmla="*/ 5727038 h 6858000"/>
              <a:gd name="connsiteX368" fmla="*/ 6695318 w 12192000"/>
              <a:gd name="connsiteY368" fmla="*/ 5772764 h 6858000"/>
              <a:gd name="connsiteX369" fmla="*/ 6672696 w 12192000"/>
              <a:gd name="connsiteY369" fmla="*/ 5768607 h 6858000"/>
              <a:gd name="connsiteX370" fmla="*/ 6660357 w 12192000"/>
              <a:gd name="connsiteY370" fmla="*/ 5718724 h 6858000"/>
              <a:gd name="connsiteX371" fmla="*/ 6658300 w 12192000"/>
              <a:gd name="connsiteY371" fmla="*/ 5718724 h 6858000"/>
              <a:gd name="connsiteX372" fmla="*/ 6637734 w 12192000"/>
              <a:gd name="connsiteY372" fmla="*/ 5718724 h 6858000"/>
              <a:gd name="connsiteX373" fmla="*/ 6635678 w 12192000"/>
              <a:gd name="connsiteY373" fmla="*/ 5718724 h 6858000"/>
              <a:gd name="connsiteX374" fmla="*/ 0 w 12192000"/>
              <a:gd name="connsiteY374" fmla="*/ 0 h 6858000"/>
              <a:gd name="connsiteX375" fmla="*/ 12192000 w 12192000"/>
              <a:gd name="connsiteY375" fmla="*/ 0 h 6858000"/>
              <a:gd name="connsiteX376" fmla="*/ 12192000 w 12192000"/>
              <a:gd name="connsiteY376" fmla="*/ 6858000 h 6858000"/>
              <a:gd name="connsiteX377" fmla="*/ 4539049 w 12192000"/>
              <a:gd name="connsiteY377" fmla="*/ 6858000 h 6858000"/>
              <a:gd name="connsiteX378" fmla="*/ 0 w 12192000"/>
              <a:gd name="connsiteY378" fmla="*/ 6858000 h 6858000"/>
              <a:gd name="connsiteX379" fmla="*/ 0 w 12192000"/>
              <a:gd name="connsiteY379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</a:cxnLst>
            <a:rect l="l" t="t" r="r" b="b"/>
            <a:pathLst>
              <a:path w="12192000" h="6858000">
                <a:moveTo>
                  <a:pt x="6602777" y="6116155"/>
                </a:moveTo>
                <a:cubicBezTo>
                  <a:pt x="6606858" y="6114071"/>
                  <a:pt x="6608899" y="6114071"/>
                  <a:pt x="6612980" y="6116155"/>
                </a:cubicBezTo>
                <a:cubicBezTo>
                  <a:pt x="6615021" y="6118240"/>
                  <a:pt x="6617061" y="6120324"/>
                  <a:pt x="6617061" y="6124493"/>
                </a:cubicBezTo>
                <a:cubicBezTo>
                  <a:pt x="6623183" y="6226637"/>
                  <a:pt x="6623183" y="6226637"/>
                  <a:pt x="6623183" y="6226637"/>
                </a:cubicBezTo>
                <a:cubicBezTo>
                  <a:pt x="6625224" y="6232890"/>
                  <a:pt x="6623183" y="6234975"/>
                  <a:pt x="6621142" y="6237059"/>
                </a:cubicBezTo>
                <a:cubicBezTo>
                  <a:pt x="6619102" y="6239144"/>
                  <a:pt x="6617061" y="6237059"/>
                  <a:pt x="6615021" y="6237059"/>
                </a:cubicBezTo>
                <a:cubicBezTo>
                  <a:pt x="6570127" y="6226637"/>
                  <a:pt x="6539517" y="6207875"/>
                  <a:pt x="6508908" y="6174523"/>
                </a:cubicBezTo>
                <a:cubicBezTo>
                  <a:pt x="6506867" y="6172439"/>
                  <a:pt x="6504827" y="6170354"/>
                  <a:pt x="6504827" y="6168270"/>
                </a:cubicBezTo>
                <a:cubicBezTo>
                  <a:pt x="6504827" y="6168270"/>
                  <a:pt x="6504827" y="6168270"/>
                  <a:pt x="6504827" y="6166184"/>
                </a:cubicBezTo>
                <a:cubicBezTo>
                  <a:pt x="6504827" y="6164100"/>
                  <a:pt x="6508908" y="6162015"/>
                  <a:pt x="6510948" y="6162015"/>
                </a:cubicBezTo>
                <a:cubicBezTo>
                  <a:pt x="6602777" y="6116155"/>
                  <a:pt x="6602777" y="6116155"/>
                  <a:pt x="6602777" y="6116155"/>
                </a:cubicBezTo>
                <a:close/>
                <a:moveTo>
                  <a:pt x="6685511" y="6114071"/>
                </a:moveTo>
                <a:cubicBezTo>
                  <a:pt x="6689631" y="6114071"/>
                  <a:pt x="6691692" y="6114071"/>
                  <a:pt x="6695813" y="6114071"/>
                </a:cubicBezTo>
                <a:cubicBezTo>
                  <a:pt x="6786472" y="6159837"/>
                  <a:pt x="6786472" y="6159837"/>
                  <a:pt x="6786472" y="6159837"/>
                </a:cubicBezTo>
                <a:cubicBezTo>
                  <a:pt x="6790593" y="6161917"/>
                  <a:pt x="6792654" y="6163997"/>
                  <a:pt x="6794714" y="6166078"/>
                </a:cubicBezTo>
                <a:cubicBezTo>
                  <a:pt x="6794714" y="6168158"/>
                  <a:pt x="6792654" y="6170238"/>
                  <a:pt x="6790593" y="6172318"/>
                </a:cubicBezTo>
                <a:cubicBezTo>
                  <a:pt x="6759687" y="6205602"/>
                  <a:pt x="6726720" y="6224325"/>
                  <a:pt x="6683451" y="6234726"/>
                </a:cubicBezTo>
                <a:cubicBezTo>
                  <a:pt x="6679330" y="6236806"/>
                  <a:pt x="6677269" y="6236806"/>
                  <a:pt x="6675208" y="6234726"/>
                </a:cubicBezTo>
                <a:cubicBezTo>
                  <a:pt x="6673148" y="6232646"/>
                  <a:pt x="6673148" y="6228485"/>
                  <a:pt x="6673148" y="6226405"/>
                </a:cubicBezTo>
                <a:cubicBezTo>
                  <a:pt x="6681390" y="6122392"/>
                  <a:pt x="6681390" y="6122392"/>
                  <a:pt x="6681390" y="6122392"/>
                </a:cubicBezTo>
                <a:cubicBezTo>
                  <a:pt x="6681390" y="6120312"/>
                  <a:pt x="6683451" y="6116151"/>
                  <a:pt x="6685511" y="6114071"/>
                </a:cubicBezTo>
                <a:close/>
                <a:moveTo>
                  <a:pt x="5867776" y="6074328"/>
                </a:moveTo>
                <a:cubicBezTo>
                  <a:pt x="5867776" y="6074328"/>
                  <a:pt x="5867776" y="6074328"/>
                  <a:pt x="5867776" y="6117531"/>
                </a:cubicBezTo>
                <a:cubicBezTo>
                  <a:pt x="5867776" y="6117531"/>
                  <a:pt x="5840708" y="6125760"/>
                  <a:pt x="5819888" y="6125760"/>
                </a:cubicBezTo>
                <a:cubicBezTo>
                  <a:pt x="5803231" y="6125760"/>
                  <a:pt x="5801149" y="6109302"/>
                  <a:pt x="5801149" y="6101073"/>
                </a:cubicBezTo>
                <a:cubicBezTo>
                  <a:pt x="5801149" y="6086672"/>
                  <a:pt x="5809477" y="6078443"/>
                  <a:pt x="5826134" y="6076386"/>
                </a:cubicBezTo>
                <a:close/>
                <a:moveTo>
                  <a:pt x="5518276" y="6004194"/>
                </a:moveTo>
                <a:cubicBezTo>
                  <a:pt x="5546913" y="6004194"/>
                  <a:pt x="5559186" y="6020801"/>
                  <a:pt x="5559186" y="6064393"/>
                </a:cubicBezTo>
                <a:cubicBezTo>
                  <a:pt x="5559186" y="6101757"/>
                  <a:pt x="5553050" y="6124591"/>
                  <a:pt x="5518276" y="6124591"/>
                </a:cubicBezTo>
                <a:cubicBezTo>
                  <a:pt x="5483500" y="6124591"/>
                  <a:pt x="5477363" y="6101757"/>
                  <a:pt x="5477363" y="6064393"/>
                </a:cubicBezTo>
                <a:cubicBezTo>
                  <a:pt x="5477363" y="6020801"/>
                  <a:pt x="5487591" y="6004194"/>
                  <a:pt x="5518276" y="6004194"/>
                </a:cubicBezTo>
                <a:close/>
                <a:moveTo>
                  <a:pt x="6672498" y="5995882"/>
                </a:moveTo>
                <a:cubicBezTo>
                  <a:pt x="6675325" y="5995363"/>
                  <a:pt x="6678409" y="5995882"/>
                  <a:pt x="6681491" y="5996921"/>
                </a:cubicBezTo>
                <a:cubicBezTo>
                  <a:pt x="6697937" y="6009390"/>
                  <a:pt x="6708215" y="6028092"/>
                  <a:pt x="6708215" y="6048872"/>
                </a:cubicBezTo>
                <a:cubicBezTo>
                  <a:pt x="6708215" y="6080043"/>
                  <a:pt x="6681491" y="6107057"/>
                  <a:pt x="6648601" y="6107057"/>
                </a:cubicBezTo>
                <a:cubicBezTo>
                  <a:pt x="6615711" y="6107057"/>
                  <a:pt x="6588987" y="6080043"/>
                  <a:pt x="6588987" y="6048872"/>
                </a:cubicBezTo>
                <a:cubicBezTo>
                  <a:pt x="6588987" y="6028092"/>
                  <a:pt x="6599266" y="6009390"/>
                  <a:pt x="6615711" y="5999000"/>
                </a:cubicBezTo>
                <a:cubicBezTo>
                  <a:pt x="6621878" y="5994843"/>
                  <a:pt x="6628045" y="5994843"/>
                  <a:pt x="6632156" y="6001077"/>
                </a:cubicBezTo>
                <a:cubicBezTo>
                  <a:pt x="6636268" y="6007312"/>
                  <a:pt x="6634212" y="6013545"/>
                  <a:pt x="6630100" y="6017702"/>
                </a:cubicBezTo>
                <a:cubicBezTo>
                  <a:pt x="6619822" y="6023936"/>
                  <a:pt x="6613655" y="6036404"/>
                  <a:pt x="6613655" y="6048872"/>
                </a:cubicBezTo>
                <a:cubicBezTo>
                  <a:pt x="6613655" y="6067575"/>
                  <a:pt x="6630100" y="6084199"/>
                  <a:pt x="6648601" y="6084199"/>
                </a:cubicBezTo>
                <a:cubicBezTo>
                  <a:pt x="6667102" y="6084199"/>
                  <a:pt x="6683547" y="6067575"/>
                  <a:pt x="6683547" y="6048872"/>
                </a:cubicBezTo>
                <a:cubicBezTo>
                  <a:pt x="6683547" y="6036404"/>
                  <a:pt x="6677381" y="6023936"/>
                  <a:pt x="6667102" y="6017702"/>
                </a:cubicBezTo>
                <a:cubicBezTo>
                  <a:pt x="6662991" y="6013545"/>
                  <a:pt x="6660935" y="6007312"/>
                  <a:pt x="6665047" y="6001077"/>
                </a:cubicBezTo>
                <a:cubicBezTo>
                  <a:pt x="6667102" y="5997961"/>
                  <a:pt x="6669672" y="5996402"/>
                  <a:pt x="6672498" y="5995882"/>
                </a:cubicBezTo>
                <a:close/>
                <a:moveTo>
                  <a:pt x="6821432" y="5980816"/>
                </a:moveTo>
                <a:cubicBezTo>
                  <a:pt x="6823499" y="5980816"/>
                  <a:pt x="6825565" y="5984968"/>
                  <a:pt x="6825565" y="5987045"/>
                </a:cubicBezTo>
                <a:cubicBezTo>
                  <a:pt x="6837964" y="6030643"/>
                  <a:pt x="6837964" y="6068013"/>
                  <a:pt x="6825565" y="6111612"/>
                </a:cubicBezTo>
                <a:cubicBezTo>
                  <a:pt x="6823499" y="6115764"/>
                  <a:pt x="6823499" y="6117840"/>
                  <a:pt x="6821432" y="6117840"/>
                </a:cubicBezTo>
                <a:cubicBezTo>
                  <a:pt x="6817299" y="6119916"/>
                  <a:pt x="6815233" y="6117840"/>
                  <a:pt x="6813166" y="6115764"/>
                </a:cubicBezTo>
                <a:cubicBezTo>
                  <a:pt x="6728441" y="6057632"/>
                  <a:pt x="6728441" y="6057632"/>
                  <a:pt x="6728441" y="6057632"/>
                </a:cubicBezTo>
                <a:cubicBezTo>
                  <a:pt x="6724308" y="6055557"/>
                  <a:pt x="6722242" y="6053480"/>
                  <a:pt x="6722242" y="6049328"/>
                </a:cubicBezTo>
                <a:cubicBezTo>
                  <a:pt x="6722242" y="6047252"/>
                  <a:pt x="6724308" y="6043100"/>
                  <a:pt x="6728441" y="6041024"/>
                </a:cubicBezTo>
                <a:cubicBezTo>
                  <a:pt x="6813166" y="5982893"/>
                  <a:pt x="6813166" y="5982893"/>
                  <a:pt x="6813166" y="5982893"/>
                </a:cubicBezTo>
                <a:cubicBezTo>
                  <a:pt x="6815233" y="5980816"/>
                  <a:pt x="6819366" y="5980816"/>
                  <a:pt x="6821432" y="5980816"/>
                </a:cubicBezTo>
                <a:close/>
                <a:moveTo>
                  <a:pt x="6475604" y="5980816"/>
                </a:moveTo>
                <a:cubicBezTo>
                  <a:pt x="6479695" y="5980816"/>
                  <a:pt x="6481741" y="5982893"/>
                  <a:pt x="6483787" y="5984968"/>
                </a:cubicBezTo>
                <a:cubicBezTo>
                  <a:pt x="6567656" y="6041024"/>
                  <a:pt x="6567656" y="6041024"/>
                  <a:pt x="6567656" y="6041024"/>
                </a:cubicBezTo>
                <a:cubicBezTo>
                  <a:pt x="6571747" y="6043100"/>
                  <a:pt x="6573792" y="6047252"/>
                  <a:pt x="6573792" y="6049328"/>
                </a:cubicBezTo>
                <a:cubicBezTo>
                  <a:pt x="6573792" y="6053480"/>
                  <a:pt x="6571747" y="6055557"/>
                  <a:pt x="6567656" y="6057632"/>
                </a:cubicBezTo>
                <a:lnTo>
                  <a:pt x="6483787" y="6115764"/>
                </a:lnTo>
                <a:cubicBezTo>
                  <a:pt x="6479695" y="6117840"/>
                  <a:pt x="6477650" y="6119916"/>
                  <a:pt x="6475604" y="6117840"/>
                </a:cubicBezTo>
                <a:cubicBezTo>
                  <a:pt x="6473559" y="6117840"/>
                  <a:pt x="6471513" y="6115764"/>
                  <a:pt x="6471513" y="6111612"/>
                </a:cubicBezTo>
                <a:cubicBezTo>
                  <a:pt x="6459240" y="6068013"/>
                  <a:pt x="6459240" y="6032719"/>
                  <a:pt x="6471513" y="5987045"/>
                </a:cubicBezTo>
                <a:cubicBezTo>
                  <a:pt x="6471513" y="5984968"/>
                  <a:pt x="6473559" y="5982893"/>
                  <a:pt x="6475604" y="5980816"/>
                </a:cubicBezTo>
                <a:close/>
                <a:moveTo>
                  <a:pt x="6087559" y="5970296"/>
                </a:moveTo>
                <a:cubicBezTo>
                  <a:pt x="6085506" y="5970296"/>
                  <a:pt x="6083453" y="5970296"/>
                  <a:pt x="6081400" y="5972374"/>
                </a:cubicBezTo>
                <a:cubicBezTo>
                  <a:pt x="6079347" y="5974451"/>
                  <a:pt x="6079347" y="5976528"/>
                  <a:pt x="6079347" y="5978604"/>
                </a:cubicBezTo>
                <a:cubicBezTo>
                  <a:pt x="6120408" y="6136455"/>
                  <a:pt x="6120408" y="6136455"/>
                  <a:pt x="6120408" y="6136455"/>
                </a:cubicBezTo>
                <a:cubicBezTo>
                  <a:pt x="6122461" y="6144763"/>
                  <a:pt x="6130674" y="6157224"/>
                  <a:pt x="6145045" y="6157224"/>
                </a:cubicBezTo>
                <a:cubicBezTo>
                  <a:pt x="6153257" y="6157224"/>
                  <a:pt x="6153257" y="6157224"/>
                  <a:pt x="6153257" y="6157224"/>
                </a:cubicBezTo>
                <a:cubicBezTo>
                  <a:pt x="6151204" y="6161378"/>
                  <a:pt x="6151204" y="6163456"/>
                  <a:pt x="6149151" y="6165532"/>
                </a:cubicBezTo>
                <a:cubicBezTo>
                  <a:pt x="6149151" y="6167609"/>
                  <a:pt x="6149151" y="6167609"/>
                  <a:pt x="6149151" y="6167609"/>
                </a:cubicBezTo>
                <a:cubicBezTo>
                  <a:pt x="6147098" y="6173841"/>
                  <a:pt x="6145045" y="6186302"/>
                  <a:pt x="6124515" y="6186302"/>
                </a:cubicBezTo>
                <a:cubicBezTo>
                  <a:pt x="6089612" y="6184225"/>
                  <a:pt x="6089612" y="6184225"/>
                  <a:pt x="6089612" y="6184225"/>
                </a:cubicBezTo>
                <a:cubicBezTo>
                  <a:pt x="6087559" y="6182148"/>
                  <a:pt x="6085506" y="6184225"/>
                  <a:pt x="6083453" y="6186302"/>
                </a:cubicBezTo>
                <a:cubicBezTo>
                  <a:pt x="6081400" y="6186302"/>
                  <a:pt x="6081400" y="6188379"/>
                  <a:pt x="6081400" y="6190456"/>
                </a:cubicBezTo>
                <a:cubicBezTo>
                  <a:pt x="6081400" y="6209149"/>
                  <a:pt x="6081400" y="6209149"/>
                  <a:pt x="6081400" y="6209149"/>
                </a:cubicBezTo>
                <a:cubicBezTo>
                  <a:pt x="6081400" y="6213303"/>
                  <a:pt x="6083453" y="6215380"/>
                  <a:pt x="6087559" y="6215380"/>
                </a:cubicBezTo>
                <a:cubicBezTo>
                  <a:pt x="6097825" y="6219533"/>
                  <a:pt x="6118355" y="6221610"/>
                  <a:pt x="6134780" y="6221610"/>
                </a:cubicBezTo>
                <a:cubicBezTo>
                  <a:pt x="6134780" y="6221610"/>
                  <a:pt x="6134780" y="6221610"/>
                  <a:pt x="6136833" y="6221610"/>
                </a:cubicBezTo>
                <a:cubicBezTo>
                  <a:pt x="6163523" y="6221610"/>
                  <a:pt x="6182000" y="6204995"/>
                  <a:pt x="6190213" y="6169686"/>
                </a:cubicBezTo>
                <a:cubicBezTo>
                  <a:pt x="6200478" y="6130223"/>
                  <a:pt x="6214849" y="6078299"/>
                  <a:pt x="6223062" y="6040914"/>
                </a:cubicBezTo>
                <a:cubicBezTo>
                  <a:pt x="6227168" y="6024298"/>
                  <a:pt x="6231274" y="6009759"/>
                  <a:pt x="6235380" y="5999374"/>
                </a:cubicBezTo>
                <a:cubicBezTo>
                  <a:pt x="6239487" y="5978604"/>
                  <a:pt x="6239487" y="5978604"/>
                  <a:pt x="6239487" y="5978604"/>
                </a:cubicBezTo>
                <a:cubicBezTo>
                  <a:pt x="6239487" y="5976528"/>
                  <a:pt x="6239487" y="5974451"/>
                  <a:pt x="6237434" y="5972374"/>
                </a:cubicBezTo>
                <a:cubicBezTo>
                  <a:pt x="6237434" y="5970296"/>
                  <a:pt x="6235380" y="5970296"/>
                  <a:pt x="6233327" y="5970296"/>
                </a:cubicBezTo>
                <a:cubicBezTo>
                  <a:pt x="6204584" y="5970296"/>
                  <a:pt x="6204584" y="5970296"/>
                  <a:pt x="6204584" y="5970296"/>
                </a:cubicBezTo>
                <a:cubicBezTo>
                  <a:pt x="6202531" y="5970296"/>
                  <a:pt x="6198425" y="5972374"/>
                  <a:pt x="6198425" y="5974451"/>
                </a:cubicBezTo>
                <a:cubicBezTo>
                  <a:pt x="6161469" y="6115685"/>
                  <a:pt x="6161469" y="6115685"/>
                  <a:pt x="6161469" y="6115685"/>
                </a:cubicBezTo>
                <a:cubicBezTo>
                  <a:pt x="6159417" y="6115685"/>
                  <a:pt x="6159417" y="6115685"/>
                  <a:pt x="6159417" y="6115685"/>
                </a:cubicBezTo>
                <a:cubicBezTo>
                  <a:pt x="6120408" y="5974451"/>
                  <a:pt x="6120408" y="5974451"/>
                  <a:pt x="6120408" y="5974451"/>
                </a:cubicBezTo>
                <a:cubicBezTo>
                  <a:pt x="6120408" y="5972374"/>
                  <a:pt x="6118355" y="5970296"/>
                  <a:pt x="6114249" y="5970296"/>
                </a:cubicBezTo>
                <a:cubicBezTo>
                  <a:pt x="6087559" y="5970296"/>
                  <a:pt x="6087559" y="5970296"/>
                  <a:pt x="6087559" y="5970296"/>
                </a:cubicBezTo>
                <a:close/>
                <a:moveTo>
                  <a:pt x="6047787" y="5967959"/>
                </a:moveTo>
                <a:cubicBezTo>
                  <a:pt x="6029376" y="5967959"/>
                  <a:pt x="6010966" y="5980444"/>
                  <a:pt x="5998692" y="5988768"/>
                </a:cubicBezTo>
                <a:cubicBezTo>
                  <a:pt x="5998692" y="5976283"/>
                  <a:pt x="5998692" y="5976283"/>
                  <a:pt x="5998692" y="5976283"/>
                </a:cubicBezTo>
                <a:cubicBezTo>
                  <a:pt x="5998692" y="5972120"/>
                  <a:pt x="5996647" y="5970040"/>
                  <a:pt x="5992556" y="5970040"/>
                </a:cubicBezTo>
                <a:cubicBezTo>
                  <a:pt x="5963918" y="5970040"/>
                  <a:pt x="5963918" y="5970040"/>
                  <a:pt x="5963918" y="5970040"/>
                </a:cubicBezTo>
                <a:cubicBezTo>
                  <a:pt x="5959827" y="5970040"/>
                  <a:pt x="5957781" y="5972120"/>
                  <a:pt x="5957781" y="5976283"/>
                </a:cubicBezTo>
                <a:cubicBezTo>
                  <a:pt x="5957781" y="6151078"/>
                  <a:pt x="5957781" y="6151078"/>
                  <a:pt x="5957781" y="6151078"/>
                </a:cubicBezTo>
                <a:cubicBezTo>
                  <a:pt x="5957781" y="6155240"/>
                  <a:pt x="5959827" y="6157321"/>
                  <a:pt x="5963918" y="6157321"/>
                </a:cubicBezTo>
                <a:cubicBezTo>
                  <a:pt x="5992556" y="6157321"/>
                  <a:pt x="5992556" y="6157321"/>
                  <a:pt x="5992556" y="6157321"/>
                </a:cubicBezTo>
                <a:cubicBezTo>
                  <a:pt x="5996647" y="6157321"/>
                  <a:pt x="5998692" y="6155240"/>
                  <a:pt x="5998692" y="6151078"/>
                </a:cubicBezTo>
                <a:cubicBezTo>
                  <a:pt x="5998692" y="6030386"/>
                  <a:pt x="5998692" y="6030386"/>
                  <a:pt x="5998692" y="6030386"/>
                </a:cubicBezTo>
                <a:cubicBezTo>
                  <a:pt x="6006875" y="6024143"/>
                  <a:pt x="6025285" y="6009577"/>
                  <a:pt x="6049832" y="6007496"/>
                </a:cubicBezTo>
                <a:cubicBezTo>
                  <a:pt x="6053923" y="6007496"/>
                  <a:pt x="6055969" y="6003334"/>
                  <a:pt x="6055969" y="6001253"/>
                </a:cubicBezTo>
                <a:cubicBezTo>
                  <a:pt x="6055969" y="5974202"/>
                  <a:pt x="6055969" y="5974202"/>
                  <a:pt x="6055969" y="5974202"/>
                </a:cubicBezTo>
                <a:cubicBezTo>
                  <a:pt x="6055969" y="5972120"/>
                  <a:pt x="6055969" y="5970040"/>
                  <a:pt x="6053923" y="5970040"/>
                </a:cubicBezTo>
                <a:cubicBezTo>
                  <a:pt x="6051878" y="5967959"/>
                  <a:pt x="6049832" y="5967959"/>
                  <a:pt x="6047787" y="5967959"/>
                </a:cubicBezTo>
                <a:close/>
                <a:moveTo>
                  <a:pt x="5846879" y="5964452"/>
                </a:moveTo>
                <a:cubicBezTo>
                  <a:pt x="5826186" y="5964452"/>
                  <a:pt x="5791009" y="5970690"/>
                  <a:pt x="5776523" y="5972770"/>
                </a:cubicBezTo>
                <a:cubicBezTo>
                  <a:pt x="5772384" y="5972770"/>
                  <a:pt x="5770315" y="5976928"/>
                  <a:pt x="5770315" y="5979008"/>
                </a:cubicBezTo>
                <a:cubicBezTo>
                  <a:pt x="5770315" y="5979008"/>
                  <a:pt x="5770315" y="5979008"/>
                  <a:pt x="5772384" y="6003961"/>
                </a:cubicBezTo>
                <a:cubicBezTo>
                  <a:pt x="5772384" y="6006040"/>
                  <a:pt x="5772384" y="6008120"/>
                  <a:pt x="5774454" y="6008120"/>
                </a:cubicBezTo>
                <a:cubicBezTo>
                  <a:pt x="5776523" y="6010199"/>
                  <a:pt x="5776523" y="6010199"/>
                  <a:pt x="5778592" y="6010199"/>
                </a:cubicBezTo>
                <a:cubicBezTo>
                  <a:pt x="5795147" y="6010199"/>
                  <a:pt x="5824116" y="6006040"/>
                  <a:pt x="5844809" y="6006040"/>
                </a:cubicBezTo>
                <a:cubicBezTo>
                  <a:pt x="5859294" y="6006040"/>
                  <a:pt x="5867571" y="6014358"/>
                  <a:pt x="5867571" y="6028914"/>
                </a:cubicBezTo>
                <a:cubicBezTo>
                  <a:pt x="5867571" y="6028914"/>
                  <a:pt x="5867571" y="6028914"/>
                  <a:pt x="5867571" y="6041390"/>
                </a:cubicBezTo>
                <a:cubicBezTo>
                  <a:pt x="5867571" y="6041390"/>
                  <a:pt x="5867571" y="6041390"/>
                  <a:pt x="5822047" y="6045549"/>
                </a:cubicBezTo>
                <a:cubicBezTo>
                  <a:pt x="5776523" y="6047629"/>
                  <a:pt x="5757900" y="6064264"/>
                  <a:pt x="5757900" y="6101693"/>
                </a:cubicBezTo>
                <a:cubicBezTo>
                  <a:pt x="5757900" y="6141202"/>
                  <a:pt x="5778592" y="6161996"/>
                  <a:pt x="5813770" y="6161996"/>
                </a:cubicBezTo>
                <a:cubicBezTo>
                  <a:pt x="5842740" y="6161996"/>
                  <a:pt x="5873779" y="6149520"/>
                  <a:pt x="5873779" y="6149520"/>
                </a:cubicBezTo>
                <a:cubicBezTo>
                  <a:pt x="5882056" y="6155758"/>
                  <a:pt x="5888264" y="6159917"/>
                  <a:pt x="5902750" y="6161996"/>
                </a:cubicBezTo>
                <a:cubicBezTo>
                  <a:pt x="5904818" y="6161996"/>
                  <a:pt x="5906888" y="6161996"/>
                  <a:pt x="5908957" y="6159917"/>
                </a:cubicBezTo>
                <a:cubicBezTo>
                  <a:pt x="5908957" y="6157837"/>
                  <a:pt x="5911026" y="6155758"/>
                  <a:pt x="5911026" y="6153679"/>
                </a:cubicBezTo>
                <a:cubicBezTo>
                  <a:pt x="5911026" y="6153679"/>
                  <a:pt x="5911026" y="6153679"/>
                  <a:pt x="5911026" y="6028914"/>
                </a:cubicBezTo>
                <a:cubicBezTo>
                  <a:pt x="5911026" y="5985246"/>
                  <a:pt x="5890333" y="5964452"/>
                  <a:pt x="5846879" y="5964452"/>
                </a:cubicBezTo>
                <a:close/>
                <a:moveTo>
                  <a:pt x="5518274" y="5964452"/>
                </a:moveTo>
                <a:cubicBezTo>
                  <a:pt x="5471794" y="5964452"/>
                  <a:pt x="5434114" y="6008673"/>
                  <a:pt x="5434114" y="6063224"/>
                </a:cubicBezTo>
                <a:cubicBezTo>
                  <a:pt x="5434114" y="6117775"/>
                  <a:pt x="5471794" y="6161996"/>
                  <a:pt x="5518274" y="6161996"/>
                </a:cubicBezTo>
                <a:cubicBezTo>
                  <a:pt x="5564755" y="6161996"/>
                  <a:pt x="5602435" y="6117775"/>
                  <a:pt x="5602435" y="6063224"/>
                </a:cubicBezTo>
                <a:cubicBezTo>
                  <a:pt x="5602435" y="6008673"/>
                  <a:pt x="5564755" y="5964452"/>
                  <a:pt x="5518274" y="5964452"/>
                </a:cubicBezTo>
                <a:close/>
                <a:moveTo>
                  <a:pt x="5302320" y="5938736"/>
                </a:moveTo>
                <a:cubicBezTo>
                  <a:pt x="5302320" y="5938736"/>
                  <a:pt x="5302320" y="5938736"/>
                  <a:pt x="5318685" y="5938736"/>
                </a:cubicBezTo>
                <a:cubicBezTo>
                  <a:pt x="5349369" y="5938736"/>
                  <a:pt x="5361642" y="5959653"/>
                  <a:pt x="5361642" y="5978478"/>
                </a:cubicBezTo>
                <a:cubicBezTo>
                  <a:pt x="5361642" y="6001488"/>
                  <a:pt x="5343232" y="6016129"/>
                  <a:pt x="5316640" y="6016129"/>
                </a:cubicBezTo>
                <a:cubicBezTo>
                  <a:pt x="5294139" y="6018221"/>
                  <a:pt x="5279820" y="6016129"/>
                  <a:pt x="5271637" y="6016129"/>
                </a:cubicBezTo>
                <a:cubicBezTo>
                  <a:pt x="5271637" y="6016129"/>
                  <a:pt x="5271637" y="6016129"/>
                  <a:pt x="5271637" y="5940828"/>
                </a:cubicBezTo>
                <a:cubicBezTo>
                  <a:pt x="5275728" y="5938736"/>
                  <a:pt x="5285956" y="5938736"/>
                  <a:pt x="5302320" y="5938736"/>
                </a:cubicBezTo>
                <a:close/>
                <a:moveTo>
                  <a:pt x="5678557" y="5927047"/>
                </a:moveTo>
                <a:cubicBezTo>
                  <a:pt x="5678557" y="5927047"/>
                  <a:pt x="5678557" y="5927047"/>
                  <a:pt x="5649847" y="5933291"/>
                </a:cubicBezTo>
                <a:cubicBezTo>
                  <a:pt x="5645746" y="5935373"/>
                  <a:pt x="5643695" y="5937455"/>
                  <a:pt x="5643695" y="5939535"/>
                </a:cubicBezTo>
                <a:cubicBezTo>
                  <a:pt x="5643695" y="5939535"/>
                  <a:pt x="5643695" y="5939535"/>
                  <a:pt x="5643695" y="5970757"/>
                </a:cubicBezTo>
                <a:cubicBezTo>
                  <a:pt x="5643695" y="5970757"/>
                  <a:pt x="5643695" y="5970757"/>
                  <a:pt x="5627290" y="5970757"/>
                </a:cubicBezTo>
                <a:cubicBezTo>
                  <a:pt x="5623188" y="5970757"/>
                  <a:pt x="5621138" y="5972839"/>
                  <a:pt x="5621138" y="5977002"/>
                </a:cubicBezTo>
                <a:cubicBezTo>
                  <a:pt x="5621138" y="5977002"/>
                  <a:pt x="5621138" y="5977002"/>
                  <a:pt x="5621138" y="6001980"/>
                </a:cubicBezTo>
                <a:cubicBezTo>
                  <a:pt x="5621138" y="6006143"/>
                  <a:pt x="5623188" y="6008224"/>
                  <a:pt x="5627290" y="6008224"/>
                </a:cubicBezTo>
                <a:cubicBezTo>
                  <a:pt x="5627290" y="6008224"/>
                  <a:pt x="5627290" y="6008224"/>
                  <a:pt x="5643695" y="6008224"/>
                </a:cubicBezTo>
                <a:cubicBezTo>
                  <a:pt x="5643695" y="6008224"/>
                  <a:pt x="5643695" y="6008224"/>
                  <a:pt x="5643695" y="6091483"/>
                </a:cubicBezTo>
                <a:cubicBezTo>
                  <a:pt x="5643695" y="6147682"/>
                  <a:pt x="5658050" y="6164334"/>
                  <a:pt x="5699064" y="6164334"/>
                </a:cubicBezTo>
                <a:cubicBezTo>
                  <a:pt x="5709318" y="6164334"/>
                  <a:pt x="5721622" y="6160171"/>
                  <a:pt x="5731875" y="6160171"/>
                </a:cubicBezTo>
                <a:cubicBezTo>
                  <a:pt x="5735977" y="6158090"/>
                  <a:pt x="5738028" y="6156008"/>
                  <a:pt x="5738028" y="6151845"/>
                </a:cubicBezTo>
                <a:cubicBezTo>
                  <a:pt x="5738028" y="6151845"/>
                  <a:pt x="5738028" y="6151845"/>
                  <a:pt x="5735977" y="6128949"/>
                </a:cubicBezTo>
                <a:cubicBezTo>
                  <a:pt x="5735977" y="6124786"/>
                  <a:pt x="5733926" y="6120623"/>
                  <a:pt x="5729824" y="6120623"/>
                </a:cubicBezTo>
                <a:cubicBezTo>
                  <a:pt x="5723673" y="6120623"/>
                  <a:pt x="5713419" y="6122705"/>
                  <a:pt x="5705217" y="6122705"/>
                </a:cubicBezTo>
                <a:cubicBezTo>
                  <a:pt x="5686761" y="6122705"/>
                  <a:pt x="5686761" y="6112298"/>
                  <a:pt x="5686761" y="6085238"/>
                </a:cubicBezTo>
                <a:cubicBezTo>
                  <a:pt x="5686761" y="6085238"/>
                  <a:pt x="5686761" y="6085238"/>
                  <a:pt x="5686761" y="6008224"/>
                </a:cubicBezTo>
                <a:cubicBezTo>
                  <a:pt x="5686761" y="6008224"/>
                  <a:pt x="5686761" y="6008224"/>
                  <a:pt x="5729824" y="6008224"/>
                </a:cubicBezTo>
                <a:cubicBezTo>
                  <a:pt x="5733926" y="6008224"/>
                  <a:pt x="5735977" y="6006143"/>
                  <a:pt x="5735977" y="6001980"/>
                </a:cubicBezTo>
                <a:cubicBezTo>
                  <a:pt x="5735977" y="6001980"/>
                  <a:pt x="5735977" y="6001980"/>
                  <a:pt x="5735977" y="5977002"/>
                </a:cubicBezTo>
                <a:cubicBezTo>
                  <a:pt x="5735977" y="5972839"/>
                  <a:pt x="5733926" y="5970757"/>
                  <a:pt x="5729824" y="5970757"/>
                </a:cubicBezTo>
                <a:cubicBezTo>
                  <a:pt x="5729824" y="5970757"/>
                  <a:pt x="5729824" y="5970757"/>
                  <a:pt x="5686761" y="5970757"/>
                </a:cubicBezTo>
                <a:cubicBezTo>
                  <a:pt x="5686761" y="5970757"/>
                  <a:pt x="5686761" y="5970757"/>
                  <a:pt x="5686761" y="5933291"/>
                </a:cubicBezTo>
                <a:cubicBezTo>
                  <a:pt x="5686761" y="5931210"/>
                  <a:pt x="5684709" y="5929128"/>
                  <a:pt x="5684709" y="5927047"/>
                </a:cubicBezTo>
                <a:cubicBezTo>
                  <a:pt x="5682658" y="5927047"/>
                  <a:pt x="5680608" y="5927047"/>
                  <a:pt x="5678557" y="5927047"/>
                </a:cubicBezTo>
                <a:close/>
                <a:moveTo>
                  <a:pt x="5312653" y="5897825"/>
                </a:moveTo>
                <a:cubicBezTo>
                  <a:pt x="5302343" y="5897825"/>
                  <a:pt x="5271414" y="5897825"/>
                  <a:pt x="5232236" y="5901977"/>
                </a:cubicBezTo>
                <a:cubicBezTo>
                  <a:pt x="5230173" y="5901977"/>
                  <a:pt x="5226049" y="5906129"/>
                  <a:pt x="5226049" y="5910281"/>
                </a:cubicBezTo>
                <a:cubicBezTo>
                  <a:pt x="5226049" y="5910281"/>
                  <a:pt x="5226049" y="5910281"/>
                  <a:pt x="5226049" y="6151093"/>
                </a:cubicBezTo>
                <a:cubicBezTo>
                  <a:pt x="5226049" y="6155245"/>
                  <a:pt x="5230173" y="6157321"/>
                  <a:pt x="5234297" y="6157321"/>
                </a:cubicBezTo>
                <a:cubicBezTo>
                  <a:pt x="5234297" y="6157321"/>
                  <a:pt x="5234297" y="6157321"/>
                  <a:pt x="5263165" y="6157321"/>
                </a:cubicBezTo>
                <a:cubicBezTo>
                  <a:pt x="5267290" y="6157321"/>
                  <a:pt x="5271414" y="6155245"/>
                  <a:pt x="5271414" y="6151093"/>
                </a:cubicBezTo>
                <a:cubicBezTo>
                  <a:pt x="5271414" y="6151093"/>
                  <a:pt x="5271414" y="6151093"/>
                  <a:pt x="5271414" y="6055599"/>
                </a:cubicBezTo>
                <a:cubicBezTo>
                  <a:pt x="5279661" y="6055599"/>
                  <a:pt x="5298219" y="6057674"/>
                  <a:pt x="5320901" y="6057674"/>
                </a:cubicBezTo>
                <a:cubicBezTo>
                  <a:pt x="5320901" y="6057674"/>
                  <a:pt x="5320901" y="6057674"/>
                  <a:pt x="5362142" y="6153168"/>
                </a:cubicBezTo>
                <a:cubicBezTo>
                  <a:pt x="5364203" y="6157321"/>
                  <a:pt x="5366265" y="6157321"/>
                  <a:pt x="5368327" y="6157321"/>
                </a:cubicBezTo>
                <a:cubicBezTo>
                  <a:pt x="5368327" y="6157321"/>
                  <a:pt x="5368327" y="6157321"/>
                  <a:pt x="5401320" y="6157321"/>
                </a:cubicBezTo>
                <a:cubicBezTo>
                  <a:pt x="5405443" y="6157321"/>
                  <a:pt x="5407505" y="6157321"/>
                  <a:pt x="5407505" y="6155245"/>
                </a:cubicBezTo>
                <a:cubicBezTo>
                  <a:pt x="5409567" y="6153168"/>
                  <a:pt x="5409567" y="6151093"/>
                  <a:pt x="5409567" y="6149017"/>
                </a:cubicBezTo>
                <a:lnTo>
                  <a:pt x="5362142" y="6045219"/>
                </a:lnTo>
                <a:cubicBezTo>
                  <a:pt x="5393071" y="6030687"/>
                  <a:pt x="5407505" y="6007851"/>
                  <a:pt x="5407505" y="5976711"/>
                </a:cubicBezTo>
                <a:cubicBezTo>
                  <a:pt x="5407505" y="5941420"/>
                  <a:pt x="5391009" y="5897825"/>
                  <a:pt x="5318839" y="5897825"/>
                </a:cubicBezTo>
                <a:cubicBezTo>
                  <a:pt x="5318839" y="5897825"/>
                  <a:pt x="5316777" y="5897825"/>
                  <a:pt x="5312653" y="5897825"/>
                </a:cubicBezTo>
                <a:close/>
                <a:moveTo>
                  <a:pt x="6675208" y="5864819"/>
                </a:moveTo>
                <a:cubicBezTo>
                  <a:pt x="6677269" y="5862758"/>
                  <a:pt x="6681390" y="5862758"/>
                  <a:pt x="6683451" y="5864819"/>
                </a:cubicBezTo>
                <a:cubicBezTo>
                  <a:pt x="6726720" y="5875120"/>
                  <a:pt x="6759687" y="5893664"/>
                  <a:pt x="6790593" y="5926632"/>
                </a:cubicBezTo>
                <a:cubicBezTo>
                  <a:pt x="6792654" y="5928692"/>
                  <a:pt x="6794714" y="5930752"/>
                  <a:pt x="6794714" y="5932813"/>
                </a:cubicBezTo>
                <a:cubicBezTo>
                  <a:pt x="6792654" y="5936933"/>
                  <a:pt x="6790593" y="5936933"/>
                  <a:pt x="6786472" y="5938994"/>
                </a:cubicBezTo>
                <a:cubicBezTo>
                  <a:pt x="6695813" y="5982263"/>
                  <a:pt x="6695813" y="5982263"/>
                  <a:pt x="6695813" y="5982263"/>
                </a:cubicBezTo>
                <a:cubicBezTo>
                  <a:pt x="6691692" y="5984323"/>
                  <a:pt x="6687571" y="5984323"/>
                  <a:pt x="6685511" y="5984323"/>
                </a:cubicBezTo>
                <a:cubicBezTo>
                  <a:pt x="6683451" y="5982263"/>
                  <a:pt x="6681390" y="5978142"/>
                  <a:pt x="6681390" y="5974021"/>
                </a:cubicBezTo>
                <a:cubicBezTo>
                  <a:pt x="6673148" y="5873060"/>
                  <a:pt x="6673148" y="5873060"/>
                  <a:pt x="6673148" y="5873060"/>
                </a:cubicBezTo>
                <a:cubicBezTo>
                  <a:pt x="6673148" y="5868939"/>
                  <a:pt x="6673148" y="5866879"/>
                  <a:pt x="6675208" y="5864819"/>
                </a:cubicBezTo>
                <a:close/>
                <a:moveTo>
                  <a:pt x="6617873" y="5864048"/>
                </a:moveTo>
                <a:cubicBezTo>
                  <a:pt x="6619419" y="5863791"/>
                  <a:pt x="6620964" y="5863791"/>
                  <a:pt x="6621994" y="5864823"/>
                </a:cubicBezTo>
                <a:cubicBezTo>
                  <a:pt x="6621994" y="5866888"/>
                  <a:pt x="6624054" y="5868953"/>
                  <a:pt x="6624054" y="5875148"/>
                </a:cubicBezTo>
                <a:cubicBezTo>
                  <a:pt x="6615813" y="5976336"/>
                  <a:pt x="6615813" y="5976336"/>
                  <a:pt x="6615813" y="5976336"/>
                </a:cubicBezTo>
                <a:cubicBezTo>
                  <a:pt x="6615813" y="5980466"/>
                  <a:pt x="6613752" y="5982531"/>
                  <a:pt x="6611692" y="5984596"/>
                </a:cubicBezTo>
                <a:cubicBezTo>
                  <a:pt x="6607571" y="5986661"/>
                  <a:pt x="6605510" y="5986661"/>
                  <a:pt x="6601390" y="5984596"/>
                </a:cubicBezTo>
                <a:cubicBezTo>
                  <a:pt x="6510730" y="5939165"/>
                  <a:pt x="6510730" y="5939165"/>
                  <a:pt x="6510730" y="5939165"/>
                </a:cubicBezTo>
                <a:cubicBezTo>
                  <a:pt x="6506610" y="5939165"/>
                  <a:pt x="6504549" y="5937100"/>
                  <a:pt x="6502489" y="5932970"/>
                </a:cubicBezTo>
                <a:cubicBezTo>
                  <a:pt x="6502489" y="5930904"/>
                  <a:pt x="6504549" y="5928840"/>
                  <a:pt x="6506610" y="5926774"/>
                </a:cubicBezTo>
                <a:cubicBezTo>
                  <a:pt x="6537516" y="5893734"/>
                  <a:pt x="6570483" y="5875148"/>
                  <a:pt x="6613752" y="5864823"/>
                </a:cubicBezTo>
                <a:cubicBezTo>
                  <a:pt x="6614782" y="5864823"/>
                  <a:pt x="6616328" y="5864307"/>
                  <a:pt x="6617873" y="5864048"/>
                </a:cubicBezTo>
                <a:close/>
                <a:moveTo>
                  <a:pt x="6649186" y="5828859"/>
                </a:moveTo>
                <a:cubicBezTo>
                  <a:pt x="6529433" y="5828859"/>
                  <a:pt x="6432355" y="5926985"/>
                  <a:pt x="6432355" y="6048029"/>
                </a:cubicBezTo>
                <a:cubicBezTo>
                  <a:pt x="6432355" y="6169072"/>
                  <a:pt x="6529433" y="6267198"/>
                  <a:pt x="6649186" y="6267198"/>
                </a:cubicBezTo>
                <a:cubicBezTo>
                  <a:pt x="6768939" y="6267198"/>
                  <a:pt x="6866018" y="6169072"/>
                  <a:pt x="6866018" y="6048029"/>
                </a:cubicBezTo>
                <a:cubicBezTo>
                  <a:pt x="6866018" y="5926985"/>
                  <a:pt x="6768939" y="5828859"/>
                  <a:pt x="6649186" y="5828859"/>
                </a:cubicBezTo>
                <a:close/>
                <a:moveTo>
                  <a:pt x="6648602" y="5797300"/>
                </a:moveTo>
                <a:cubicBezTo>
                  <a:pt x="6784816" y="5797300"/>
                  <a:pt x="6895240" y="5909032"/>
                  <a:pt x="6895240" y="6046861"/>
                </a:cubicBezTo>
                <a:cubicBezTo>
                  <a:pt x="6895240" y="6184689"/>
                  <a:pt x="6784816" y="6296422"/>
                  <a:pt x="6648602" y="6296422"/>
                </a:cubicBezTo>
                <a:cubicBezTo>
                  <a:pt x="6512387" y="6296422"/>
                  <a:pt x="6401963" y="6184689"/>
                  <a:pt x="6401963" y="6046861"/>
                </a:cubicBezTo>
                <a:cubicBezTo>
                  <a:pt x="6401963" y="5909032"/>
                  <a:pt x="6512387" y="5797300"/>
                  <a:pt x="6648602" y="5797300"/>
                </a:cubicBezTo>
                <a:close/>
                <a:moveTo>
                  <a:pt x="6635678" y="5718724"/>
                </a:moveTo>
                <a:cubicBezTo>
                  <a:pt x="6627452" y="5733273"/>
                  <a:pt x="6623339" y="5751979"/>
                  <a:pt x="6623339" y="5768607"/>
                </a:cubicBezTo>
                <a:cubicBezTo>
                  <a:pt x="6619226" y="5768607"/>
                  <a:pt x="6602773" y="5770685"/>
                  <a:pt x="6600717" y="5772764"/>
                </a:cubicBezTo>
                <a:cubicBezTo>
                  <a:pt x="6594547" y="5754058"/>
                  <a:pt x="6586321" y="5737430"/>
                  <a:pt x="6573982" y="5727038"/>
                </a:cubicBezTo>
                <a:cubicBezTo>
                  <a:pt x="6573982" y="5724959"/>
                  <a:pt x="6573982" y="5724959"/>
                  <a:pt x="6573982" y="5724959"/>
                </a:cubicBezTo>
                <a:cubicBezTo>
                  <a:pt x="6571926" y="5727038"/>
                  <a:pt x="6571926" y="5727038"/>
                  <a:pt x="6571926" y="5727038"/>
                </a:cubicBezTo>
                <a:cubicBezTo>
                  <a:pt x="6565756" y="5727038"/>
                  <a:pt x="6557530" y="5729116"/>
                  <a:pt x="6551360" y="5731195"/>
                </a:cubicBezTo>
                <a:cubicBezTo>
                  <a:pt x="6551360" y="5733273"/>
                  <a:pt x="6551360" y="5733273"/>
                  <a:pt x="6551360" y="5733273"/>
                </a:cubicBezTo>
                <a:cubicBezTo>
                  <a:pt x="6549304" y="5741587"/>
                  <a:pt x="6547247" y="5749901"/>
                  <a:pt x="6547247" y="5758215"/>
                </a:cubicBezTo>
                <a:cubicBezTo>
                  <a:pt x="6547247" y="5768607"/>
                  <a:pt x="6549304" y="5776921"/>
                  <a:pt x="6551360" y="5785235"/>
                </a:cubicBezTo>
                <a:cubicBezTo>
                  <a:pt x="6549304" y="5785235"/>
                  <a:pt x="6532851" y="5793548"/>
                  <a:pt x="6530795" y="5793548"/>
                </a:cubicBezTo>
                <a:cubicBezTo>
                  <a:pt x="6520512" y="5778999"/>
                  <a:pt x="6508173" y="5764450"/>
                  <a:pt x="6493777" y="5758215"/>
                </a:cubicBezTo>
                <a:cubicBezTo>
                  <a:pt x="6493777" y="5756136"/>
                  <a:pt x="6493777" y="5756136"/>
                  <a:pt x="6493777" y="5756136"/>
                </a:cubicBezTo>
                <a:cubicBezTo>
                  <a:pt x="6491721" y="5756136"/>
                  <a:pt x="6491721" y="5756136"/>
                  <a:pt x="6491721" y="5756136"/>
                </a:cubicBezTo>
                <a:cubicBezTo>
                  <a:pt x="6485551" y="5760293"/>
                  <a:pt x="6479382" y="5764450"/>
                  <a:pt x="6473212" y="5768607"/>
                </a:cubicBezTo>
                <a:cubicBezTo>
                  <a:pt x="6473212" y="5768607"/>
                  <a:pt x="6473212" y="5770685"/>
                  <a:pt x="6473212" y="5770685"/>
                </a:cubicBezTo>
                <a:cubicBezTo>
                  <a:pt x="6473212" y="5787313"/>
                  <a:pt x="6477325" y="5803941"/>
                  <a:pt x="6485551" y="5820568"/>
                </a:cubicBezTo>
                <a:cubicBezTo>
                  <a:pt x="6483495" y="5822647"/>
                  <a:pt x="6471156" y="5830961"/>
                  <a:pt x="6469099" y="5833039"/>
                </a:cubicBezTo>
                <a:cubicBezTo>
                  <a:pt x="6456760" y="5820568"/>
                  <a:pt x="6440308" y="5810176"/>
                  <a:pt x="6425911" y="5806019"/>
                </a:cubicBezTo>
                <a:cubicBezTo>
                  <a:pt x="6423855" y="5806019"/>
                  <a:pt x="6423855" y="5806019"/>
                  <a:pt x="6423855" y="5806019"/>
                </a:cubicBezTo>
                <a:cubicBezTo>
                  <a:pt x="6423855" y="5808097"/>
                  <a:pt x="6423855" y="5808097"/>
                  <a:pt x="6423855" y="5808097"/>
                </a:cubicBezTo>
                <a:cubicBezTo>
                  <a:pt x="6417685" y="5810176"/>
                  <a:pt x="6411516" y="5816411"/>
                  <a:pt x="6407402" y="5822647"/>
                </a:cubicBezTo>
                <a:cubicBezTo>
                  <a:pt x="6407402" y="5824725"/>
                  <a:pt x="6407402" y="5824725"/>
                  <a:pt x="6407402" y="5824725"/>
                </a:cubicBezTo>
                <a:cubicBezTo>
                  <a:pt x="6411516" y="5839274"/>
                  <a:pt x="6421798" y="5855902"/>
                  <a:pt x="6434138" y="5870451"/>
                </a:cubicBezTo>
                <a:cubicBezTo>
                  <a:pt x="6432082" y="5870451"/>
                  <a:pt x="6421798" y="5885000"/>
                  <a:pt x="6419742" y="5887079"/>
                </a:cubicBezTo>
                <a:cubicBezTo>
                  <a:pt x="6405346" y="5878765"/>
                  <a:pt x="6386837" y="5874608"/>
                  <a:pt x="6370385" y="5874608"/>
                </a:cubicBezTo>
                <a:cubicBezTo>
                  <a:pt x="6368328" y="5874608"/>
                  <a:pt x="6368328" y="5874608"/>
                  <a:pt x="6368328" y="5874608"/>
                </a:cubicBezTo>
                <a:cubicBezTo>
                  <a:pt x="6364215" y="5878765"/>
                  <a:pt x="6360102" y="5887079"/>
                  <a:pt x="6358046" y="5893314"/>
                </a:cubicBezTo>
                <a:cubicBezTo>
                  <a:pt x="6358046" y="5895393"/>
                  <a:pt x="6358046" y="5895393"/>
                  <a:pt x="6358046" y="5895393"/>
                </a:cubicBezTo>
                <a:cubicBezTo>
                  <a:pt x="6366272" y="5909941"/>
                  <a:pt x="6378611" y="5922412"/>
                  <a:pt x="6395063" y="5932805"/>
                </a:cubicBezTo>
                <a:cubicBezTo>
                  <a:pt x="6393007" y="5934883"/>
                  <a:pt x="6386837" y="5949432"/>
                  <a:pt x="6386837" y="5951511"/>
                </a:cubicBezTo>
                <a:cubicBezTo>
                  <a:pt x="6368328" y="5947354"/>
                  <a:pt x="6349820" y="5947354"/>
                  <a:pt x="6335424" y="5951511"/>
                </a:cubicBezTo>
                <a:cubicBezTo>
                  <a:pt x="6333367" y="5951511"/>
                  <a:pt x="6333367" y="5951511"/>
                  <a:pt x="6333367" y="5951511"/>
                </a:cubicBezTo>
                <a:cubicBezTo>
                  <a:pt x="6333367" y="5953589"/>
                  <a:pt x="6333367" y="5953589"/>
                  <a:pt x="6333367" y="5953589"/>
                </a:cubicBezTo>
                <a:cubicBezTo>
                  <a:pt x="6331311" y="5959825"/>
                  <a:pt x="6329254" y="5968138"/>
                  <a:pt x="6327198" y="5974373"/>
                </a:cubicBezTo>
                <a:cubicBezTo>
                  <a:pt x="6329254" y="5976452"/>
                  <a:pt x="6329254" y="5976452"/>
                  <a:pt x="6329254" y="5976452"/>
                </a:cubicBezTo>
                <a:cubicBezTo>
                  <a:pt x="6339537" y="5986844"/>
                  <a:pt x="6355989" y="5997237"/>
                  <a:pt x="6372441" y="6001393"/>
                </a:cubicBezTo>
                <a:cubicBezTo>
                  <a:pt x="6372441" y="6003472"/>
                  <a:pt x="6370385" y="6022178"/>
                  <a:pt x="6370385" y="6024257"/>
                </a:cubicBezTo>
                <a:cubicBezTo>
                  <a:pt x="6351876" y="6024257"/>
                  <a:pt x="6333367" y="6028413"/>
                  <a:pt x="6321028" y="6036728"/>
                </a:cubicBezTo>
                <a:cubicBezTo>
                  <a:pt x="6318972" y="6036728"/>
                  <a:pt x="6318972" y="6036728"/>
                  <a:pt x="6318972" y="6036728"/>
                </a:cubicBezTo>
                <a:cubicBezTo>
                  <a:pt x="6318972" y="6038805"/>
                  <a:pt x="6318972" y="6038805"/>
                  <a:pt x="6318972" y="6038805"/>
                </a:cubicBezTo>
                <a:cubicBezTo>
                  <a:pt x="6318972" y="6040884"/>
                  <a:pt x="6318972" y="6045041"/>
                  <a:pt x="6318972" y="6049198"/>
                </a:cubicBezTo>
                <a:cubicBezTo>
                  <a:pt x="6318972" y="6053355"/>
                  <a:pt x="6318972" y="6057512"/>
                  <a:pt x="6318972" y="6059590"/>
                </a:cubicBezTo>
                <a:cubicBezTo>
                  <a:pt x="6318972" y="6061669"/>
                  <a:pt x="6318972" y="6061669"/>
                  <a:pt x="6318972" y="6061669"/>
                </a:cubicBezTo>
                <a:cubicBezTo>
                  <a:pt x="6321028" y="6061669"/>
                  <a:pt x="6321028" y="6061669"/>
                  <a:pt x="6321028" y="6061669"/>
                </a:cubicBezTo>
                <a:cubicBezTo>
                  <a:pt x="6333367" y="6069983"/>
                  <a:pt x="6351876" y="6074140"/>
                  <a:pt x="6370385" y="6074140"/>
                </a:cubicBezTo>
                <a:cubicBezTo>
                  <a:pt x="6370385" y="6078296"/>
                  <a:pt x="6372441" y="6094924"/>
                  <a:pt x="6374498" y="6097002"/>
                </a:cubicBezTo>
                <a:cubicBezTo>
                  <a:pt x="6355989" y="6103237"/>
                  <a:pt x="6339537" y="6111551"/>
                  <a:pt x="6329254" y="6124022"/>
                </a:cubicBezTo>
                <a:cubicBezTo>
                  <a:pt x="6327198" y="6124022"/>
                  <a:pt x="6327198" y="6124022"/>
                  <a:pt x="6327198" y="6124022"/>
                </a:cubicBezTo>
                <a:cubicBezTo>
                  <a:pt x="6327198" y="6126101"/>
                  <a:pt x="6327198" y="6126101"/>
                  <a:pt x="6327198" y="6126101"/>
                </a:cubicBezTo>
                <a:cubicBezTo>
                  <a:pt x="6329254" y="6132336"/>
                  <a:pt x="6331311" y="6140650"/>
                  <a:pt x="6333367" y="6146886"/>
                </a:cubicBezTo>
                <a:cubicBezTo>
                  <a:pt x="6335424" y="6146886"/>
                  <a:pt x="6335424" y="6146886"/>
                  <a:pt x="6335424" y="6146886"/>
                </a:cubicBezTo>
                <a:cubicBezTo>
                  <a:pt x="6349820" y="6153121"/>
                  <a:pt x="6370385" y="6151042"/>
                  <a:pt x="6386837" y="6146886"/>
                </a:cubicBezTo>
                <a:cubicBezTo>
                  <a:pt x="6386837" y="6148963"/>
                  <a:pt x="6395063" y="6165592"/>
                  <a:pt x="6395063" y="6167669"/>
                </a:cubicBezTo>
                <a:cubicBezTo>
                  <a:pt x="6380668" y="6175983"/>
                  <a:pt x="6366272" y="6190533"/>
                  <a:pt x="6358046" y="6205082"/>
                </a:cubicBezTo>
                <a:cubicBezTo>
                  <a:pt x="6358046" y="6207160"/>
                  <a:pt x="6358046" y="6207160"/>
                  <a:pt x="6358046" y="6207160"/>
                </a:cubicBezTo>
                <a:cubicBezTo>
                  <a:pt x="6360102" y="6211318"/>
                  <a:pt x="6366272" y="6219631"/>
                  <a:pt x="6370385" y="6225866"/>
                </a:cubicBezTo>
                <a:cubicBezTo>
                  <a:pt x="6386837" y="6225866"/>
                  <a:pt x="6405346" y="6221710"/>
                  <a:pt x="6421798" y="6211318"/>
                </a:cubicBezTo>
                <a:cubicBezTo>
                  <a:pt x="6421798" y="6213395"/>
                  <a:pt x="6432082" y="6227945"/>
                  <a:pt x="6434138" y="6230024"/>
                </a:cubicBezTo>
                <a:cubicBezTo>
                  <a:pt x="6421798" y="6242494"/>
                  <a:pt x="6411516" y="6259121"/>
                  <a:pt x="6407402" y="6275750"/>
                </a:cubicBezTo>
                <a:cubicBezTo>
                  <a:pt x="6409459" y="6277827"/>
                  <a:pt x="6409459" y="6277827"/>
                  <a:pt x="6409459" y="6277827"/>
                </a:cubicBezTo>
                <a:cubicBezTo>
                  <a:pt x="6411516" y="6281985"/>
                  <a:pt x="6419742" y="6288220"/>
                  <a:pt x="6423855" y="6292377"/>
                </a:cubicBezTo>
                <a:cubicBezTo>
                  <a:pt x="6425911" y="6292377"/>
                  <a:pt x="6425911" y="6292377"/>
                  <a:pt x="6425911" y="6292377"/>
                </a:cubicBezTo>
                <a:cubicBezTo>
                  <a:pt x="6440308" y="6288220"/>
                  <a:pt x="6456760" y="6279906"/>
                  <a:pt x="6471156" y="6265357"/>
                </a:cubicBezTo>
                <a:cubicBezTo>
                  <a:pt x="6473212" y="6267436"/>
                  <a:pt x="6485551" y="6277827"/>
                  <a:pt x="6487608" y="6279906"/>
                </a:cubicBezTo>
                <a:cubicBezTo>
                  <a:pt x="6479382" y="6296533"/>
                  <a:pt x="6475269" y="6313162"/>
                  <a:pt x="6475269" y="6329789"/>
                </a:cubicBezTo>
                <a:cubicBezTo>
                  <a:pt x="6475269" y="6329789"/>
                  <a:pt x="6475269" y="6331868"/>
                  <a:pt x="6475269" y="6331868"/>
                </a:cubicBezTo>
                <a:cubicBezTo>
                  <a:pt x="6479382" y="6336024"/>
                  <a:pt x="6487608" y="6340182"/>
                  <a:pt x="6493777" y="6342259"/>
                </a:cubicBezTo>
                <a:cubicBezTo>
                  <a:pt x="6493777" y="6344338"/>
                  <a:pt x="6493777" y="6344338"/>
                  <a:pt x="6493777" y="6344338"/>
                </a:cubicBezTo>
                <a:cubicBezTo>
                  <a:pt x="6495834" y="6342259"/>
                  <a:pt x="6495834" y="6342259"/>
                  <a:pt x="6495834" y="6342259"/>
                </a:cubicBezTo>
                <a:cubicBezTo>
                  <a:pt x="6510230" y="6333946"/>
                  <a:pt x="6522569" y="6321475"/>
                  <a:pt x="6532851" y="6304848"/>
                </a:cubicBezTo>
                <a:cubicBezTo>
                  <a:pt x="6534908" y="6306926"/>
                  <a:pt x="6549304" y="6313162"/>
                  <a:pt x="6551360" y="6313162"/>
                </a:cubicBezTo>
                <a:cubicBezTo>
                  <a:pt x="6549304" y="6321475"/>
                  <a:pt x="6549304" y="6331868"/>
                  <a:pt x="6549304" y="6340182"/>
                </a:cubicBezTo>
                <a:cubicBezTo>
                  <a:pt x="6549304" y="6348495"/>
                  <a:pt x="6549304" y="6358888"/>
                  <a:pt x="6551360" y="6365123"/>
                </a:cubicBezTo>
                <a:cubicBezTo>
                  <a:pt x="6551360" y="6367201"/>
                  <a:pt x="6551360" y="6367201"/>
                  <a:pt x="6551360" y="6367201"/>
                </a:cubicBezTo>
                <a:cubicBezTo>
                  <a:pt x="6553417" y="6367201"/>
                  <a:pt x="6553417" y="6367201"/>
                  <a:pt x="6553417" y="6367201"/>
                </a:cubicBezTo>
                <a:cubicBezTo>
                  <a:pt x="6557530" y="6369280"/>
                  <a:pt x="6567812" y="6371358"/>
                  <a:pt x="6573982" y="6373436"/>
                </a:cubicBezTo>
                <a:cubicBezTo>
                  <a:pt x="6576039" y="6373436"/>
                  <a:pt x="6576039" y="6373436"/>
                  <a:pt x="6576039" y="6373436"/>
                </a:cubicBezTo>
                <a:cubicBezTo>
                  <a:pt x="6586321" y="6360966"/>
                  <a:pt x="6596604" y="6344338"/>
                  <a:pt x="6600717" y="6327711"/>
                </a:cubicBezTo>
                <a:cubicBezTo>
                  <a:pt x="6602773" y="6327711"/>
                  <a:pt x="6621282" y="6329789"/>
                  <a:pt x="6623339" y="6329789"/>
                </a:cubicBezTo>
                <a:cubicBezTo>
                  <a:pt x="6623339" y="6348495"/>
                  <a:pt x="6627452" y="6367201"/>
                  <a:pt x="6635678" y="6381750"/>
                </a:cubicBezTo>
                <a:cubicBezTo>
                  <a:pt x="6637734" y="6381750"/>
                  <a:pt x="6637734" y="6381750"/>
                  <a:pt x="6637734" y="6381750"/>
                </a:cubicBezTo>
                <a:cubicBezTo>
                  <a:pt x="6643904" y="6381750"/>
                  <a:pt x="6654187" y="6381750"/>
                  <a:pt x="6658300" y="6381750"/>
                </a:cubicBezTo>
                <a:cubicBezTo>
                  <a:pt x="6660357" y="6381750"/>
                  <a:pt x="6660357" y="6381750"/>
                  <a:pt x="6660357" y="6381750"/>
                </a:cubicBezTo>
                <a:cubicBezTo>
                  <a:pt x="6668583" y="6367201"/>
                  <a:pt x="6672696" y="6348495"/>
                  <a:pt x="6674753" y="6329789"/>
                </a:cubicBezTo>
                <a:cubicBezTo>
                  <a:pt x="6676809" y="6329789"/>
                  <a:pt x="6693261" y="6327711"/>
                  <a:pt x="6695318" y="6327711"/>
                </a:cubicBezTo>
                <a:cubicBezTo>
                  <a:pt x="6699431" y="6344338"/>
                  <a:pt x="6709714" y="6360966"/>
                  <a:pt x="6722053" y="6373436"/>
                </a:cubicBezTo>
                <a:cubicBezTo>
                  <a:pt x="6728222" y="6371358"/>
                  <a:pt x="6738505" y="6369280"/>
                  <a:pt x="6742618" y="6367201"/>
                </a:cubicBezTo>
                <a:cubicBezTo>
                  <a:pt x="6744675" y="6367201"/>
                  <a:pt x="6744675" y="6367201"/>
                  <a:pt x="6744675" y="6367201"/>
                </a:cubicBezTo>
                <a:cubicBezTo>
                  <a:pt x="6746731" y="6358888"/>
                  <a:pt x="6746731" y="6348495"/>
                  <a:pt x="6746731" y="6340182"/>
                </a:cubicBezTo>
                <a:cubicBezTo>
                  <a:pt x="6746731" y="6331868"/>
                  <a:pt x="6746731" y="6321475"/>
                  <a:pt x="6744675" y="6313162"/>
                </a:cubicBezTo>
                <a:cubicBezTo>
                  <a:pt x="6746731" y="6313162"/>
                  <a:pt x="6763183" y="6306926"/>
                  <a:pt x="6765240" y="6304848"/>
                </a:cubicBezTo>
                <a:cubicBezTo>
                  <a:pt x="6773466" y="6321475"/>
                  <a:pt x="6787862" y="6333946"/>
                  <a:pt x="6802257" y="6342259"/>
                </a:cubicBezTo>
                <a:cubicBezTo>
                  <a:pt x="6808427" y="6340182"/>
                  <a:pt x="6816653" y="6336024"/>
                  <a:pt x="6820766" y="6331868"/>
                </a:cubicBezTo>
                <a:cubicBezTo>
                  <a:pt x="6822823" y="6329789"/>
                  <a:pt x="6822823" y="6329789"/>
                  <a:pt x="6822823" y="6329789"/>
                </a:cubicBezTo>
                <a:cubicBezTo>
                  <a:pt x="6822823" y="6329789"/>
                  <a:pt x="6822823" y="6329789"/>
                  <a:pt x="6822823" y="6327711"/>
                </a:cubicBezTo>
                <a:cubicBezTo>
                  <a:pt x="6822823" y="6313162"/>
                  <a:pt x="6816653" y="6294456"/>
                  <a:pt x="6808427" y="6279906"/>
                </a:cubicBezTo>
                <a:cubicBezTo>
                  <a:pt x="6810484" y="6277827"/>
                  <a:pt x="6822823" y="6267436"/>
                  <a:pt x="6824879" y="6265357"/>
                </a:cubicBezTo>
                <a:cubicBezTo>
                  <a:pt x="6839275" y="6277827"/>
                  <a:pt x="6855727" y="6288220"/>
                  <a:pt x="6870123" y="6292377"/>
                </a:cubicBezTo>
                <a:cubicBezTo>
                  <a:pt x="6872180" y="6292377"/>
                  <a:pt x="6872180" y="6292377"/>
                  <a:pt x="6872180" y="6292377"/>
                </a:cubicBezTo>
                <a:cubicBezTo>
                  <a:pt x="6876293" y="6288220"/>
                  <a:pt x="6884519" y="6281985"/>
                  <a:pt x="6886576" y="6275750"/>
                </a:cubicBezTo>
                <a:cubicBezTo>
                  <a:pt x="6888632" y="6275750"/>
                  <a:pt x="6888632" y="6275750"/>
                  <a:pt x="6888632" y="6275750"/>
                </a:cubicBezTo>
                <a:cubicBezTo>
                  <a:pt x="6884519" y="6259121"/>
                  <a:pt x="6874236" y="6242494"/>
                  <a:pt x="6861897" y="6230024"/>
                </a:cubicBezTo>
                <a:cubicBezTo>
                  <a:pt x="6863954" y="6227945"/>
                  <a:pt x="6874236" y="6213395"/>
                  <a:pt x="6874236" y="6211318"/>
                </a:cubicBezTo>
                <a:cubicBezTo>
                  <a:pt x="6890689" y="6219631"/>
                  <a:pt x="6909198" y="6225866"/>
                  <a:pt x="6925650" y="6225866"/>
                </a:cubicBezTo>
                <a:cubicBezTo>
                  <a:pt x="6927706" y="6223788"/>
                  <a:pt x="6927706" y="6223788"/>
                  <a:pt x="6927706" y="6223788"/>
                </a:cubicBezTo>
                <a:cubicBezTo>
                  <a:pt x="6929763" y="6219631"/>
                  <a:pt x="6935933" y="6211318"/>
                  <a:pt x="6937989" y="6205082"/>
                </a:cubicBezTo>
                <a:cubicBezTo>
                  <a:pt x="6937989" y="6203004"/>
                  <a:pt x="6937989" y="6203004"/>
                  <a:pt x="6937989" y="6203004"/>
                </a:cubicBezTo>
                <a:cubicBezTo>
                  <a:pt x="6929763" y="6190533"/>
                  <a:pt x="6915367" y="6175983"/>
                  <a:pt x="6900972" y="6167669"/>
                </a:cubicBezTo>
                <a:cubicBezTo>
                  <a:pt x="6900972" y="6163513"/>
                  <a:pt x="6909198" y="6148963"/>
                  <a:pt x="6909198" y="6146886"/>
                </a:cubicBezTo>
                <a:cubicBezTo>
                  <a:pt x="6925650" y="6151042"/>
                  <a:pt x="6944159" y="6151042"/>
                  <a:pt x="6960611" y="6146886"/>
                </a:cubicBezTo>
                <a:cubicBezTo>
                  <a:pt x="6962667" y="6146886"/>
                  <a:pt x="6962667" y="6146886"/>
                  <a:pt x="6962667" y="6146886"/>
                </a:cubicBezTo>
                <a:cubicBezTo>
                  <a:pt x="6964724" y="6140650"/>
                  <a:pt x="6966781" y="6132336"/>
                  <a:pt x="6966781" y="6126101"/>
                </a:cubicBezTo>
                <a:cubicBezTo>
                  <a:pt x="6966781" y="6124022"/>
                  <a:pt x="6966781" y="6124022"/>
                  <a:pt x="6966781" y="6124022"/>
                </a:cubicBezTo>
                <a:cubicBezTo>
                  <a:pt x="6956498" y="6111551"/>
                  <a:pt x="6940046" y="6103237"/>
                  <a:pt x="6921537" y="6097002"/>
                </a:cubicBezTo>
                <a:cubicBezTo>
                  <a:pt x="6923593" y="6094924"/>
                  <a:pt x="6925650" y="6078296"/>
                  <a:pt x="6925650" y="6076218"/>
                </a:cubicBezTo>
                <a:cubicBezTo>
                  <a:pt x="6944159" y="6076218"/>
                  <a:pt x="6962667" y="6069983"/>
                  <a:pt x="6975007" y="6061669"/>
                </a:cubicBezTo>
                <a:cubicBezTo>
                  <a:pt x="6977063" y="6061669"/>
                  <a:pt x="6977063" y="6061669"/>
                  <a:pt x="6977063" y="6061669"/>
                </a:cubicBezTo>
                <a:cubicBezTo>
                  <a:pt x="6977063" y="6057512"/>
                  <a:pt x="6977063" y="6053355"/>
                  <a:pt x="6977063" y="6049198"/>
                </a:cubicBezTo>
                <a:cubicBezTo>
                  <a:pt x="6977063" y="6047119"/>
                  <a:pt x="6977063" y="6042963"/>
                  <a:pt x="6977063" y="6038805"/>
                </a:cubicBezTo>
                <a:cubicBezTo>
                  <a:pt x="6975007" y="6038805"/>
                  <a:pt x="6975007" y="6038805"/>
                  <a:pt x="6975007" y="6038805"/>
                </a:cubicBezTo>
                <a:cubicBezTo>
                  <a:pt x="6962667" y="6030492"/>
                  <a:pt x="6944159" y="6024257"/>
                  <a:pt x="6925650" y="6024257"/>
                </a:cubicBezTo>
                <a:cubicBezTo>
                  <a:pt x="6925650" y="6022178"/>
                  <a:pt x="6923593" y="6005551"/>
                  <a:pt x="6923593" y="6003472"/>
                </a:cubicBezTo>
                <a:cubicBezTo>
                  <a:pt x="6940046" y="5997237"/>
                  <a:pt x="6956498" y="5988923"/>
                  <a:pt x="6966781" y="5976452"/>
                </a:cubicBezTo>
                <a:cubicBezTo>
                  <a:pt x="6968837" y="5976452"/>
                  <a:pt x="6968837" y="5976452"/>
                  <a:pt x="6968837" y="5976452"/>
                </a:cubicBezTo>
                <a:cubicBezTo>
                  <a:pt x="6968837" y="5974373"/>
                  <a:pt x="6968837" y="5974373"/>
                  <a:pt x="6968837" y="5974373"/>
                </a:cubicBezTo>
                <a:cubicBezTo>
                  <a:pt x="6966781" y="5968138"/>
                  <a:pt x="6964724" y="5959825"/>
                  <a:pt x="6962667" y="5953589"/>
                </a:cubicBezTo>
                <a:cubicBezTo>
                  <a:pt x="6960611" y="5953589"/>
                  <a:pt x="6960611" y="5953589"/>
                  <a:pt x="6960611" y="5953589"/>
                </a:cubicBezTo>
                <a:cubicBezTo>
                  <a:pt x="6946215" y="5947354"/>
                  <a:pt x="6927706" y="5949432"/>
                  <a:pt x="6909198" y="5953589"/>
                </a:cubicBezTo>
                <a:cubicBezTo>
                  <a:pt x="6909198" y="5951511"/>
                  <a:pt x="6903028" y="5934883"/>
                  <a:pt x="6900972" y="5932805"/>
                </a:cubicBezTo>
                <a:cubicBezTo>
                  <a:pt x="6917424" y="5924491"/>
                  <a:pt x="6929763" y="5909941"/>
                  <a:pt x="6937989" y="5895393"/>
                </a:cubicBezTo>
                <a:cubicBezTo>
                  <a:pt x="6937989" y="5893314"/>
                  <a:pt x="6937989" y="5893314"/>
                  <a:pt x="6937989" y="5893314"/>
                </a:cubicBezTo>
                <a:cubicBezTo>
                  <a:pt x="6935933" y="5889157"/>
                  <a:pt x="6931820" y="5880843"/>
                  <a:pt x="6927706" y="5874608"/>
                </a:cubicBezTo>
                <a:cubicBezTo>
                  <a:pt x="6925650" y="5874608"/>
                  <a:pt x="6925650" y="5874608"/>
                  <a:pt x="6925650" y="5874608"/>
                </a:cubicBezTo>
                <a:cubicBezTo>
                  <a:pt x="6909198" y="5874608"/>
                  <a:pt x="6890689" y="5878765"/>
                  <a:pt x="6876293" y="5887079"/>
                </a:cubicBezTo>
                <a:cubicBezTo>
                  <a:pt x="6874236" y="5887079"/>
                  <a:pt x="6863954" y="5872529"/>
                  <a:pt x="6861897" y="5870451"/>
                </a:cubicBezTo>
                <a:cubicBezTo>
                  <a:pt x="6874236" y="5857980"/>
                  <a:pt x="6884519" y="5841353"/>
                  <a:pt x="6888632" y="5824725"/>
                </a:cubicBezTo>
                <a:cubicBezTo>
                  <a:pt x="6888632" y="5822647"/>
                  <a:pt x="6888632" y="5822647"/>
                  <a:pt x="6888632" y="5822647"/>
                </a:cubicBezTo>
                <a:cubicBezTo>
                  <a:pt x="6884519" y="5818490"/>
                  <a:pt x="6878350" y="5812254"/>
                  <a:pt x="6872180" y="5808097"/>
                </a:cubicBezTo>
                <a:cubicBezTo>
                  <a:pt x="6855727" y="5812254"/>
                  <a:pt x="6839275" y="5820568"/>
                  <a:pt x="6826936" y="5833039"/>
                </a:cubicBezTo>
                <a:cubicBezTo>
                  <a:pt x="6824879" y="5833039"/>
                  <a:pt x="6810484" y="5822647"/>
                  <a:pt x="6808427" y="5820568"/>
                </a:cubicBezTo>
                <a:cubicBezTo>
                  <a:pt x="6818710" y="5803941"/>
                  <a:pt x="6822823" y="5787313"/>
                  <a:pt x="6822823" y="5770685"/>
                </a:cubicBezTo>
                <a:cubicBezTo>
                  <a:pt x="6822823" y="5770685"/>
                  <a:pt x="6822823" y="5768607"/>
                  <a:pt x="6822823" y="5768607"/>
                </a:cubicBezTo>
                <a:cubicBezTo>
                  <a:pt x="6816653" y="5764450"/>
                  <a:pt x="6808427" y="5760293"/>
                  <a:pt x="6804314" y="5758215"/>
                </a:cubicBezTo>
                <a:cubicBezTo>
                  <a:pt x="6802257" y="5756136"/>
                  <a:pt x="6802257" y="5756136"/>
                  <a:pt x="6802257" y="5756136"/>
                </a:cubicBezTo>
                <a:cubicBezTo>
                  <a:pt x="6802257" y="5758215"/>
                  <a:pt x="6802257" y="5758215"/>
                  <a:pt x="6802257" y="5758215"/>
                </a:cubicBezTo>
                <a:cubicBezTo>
                  <a:pt x="6787862" y="5764450"/>
                  <a:pt x="6775523" y="5778999"/>
                  <a:pt x="6765240" y="5793548"/>
                </a:cubicBezTo>
                <a:cubicBezTo>
                  <a:pt x="6763183" y="5793548"/>
                  <a:pt x="6746731" y="5787313"/>
                  <a:pt x="6744675" y="5785235"/>
                </a:cubicBezTo>
                <a:cubicBezTo>
                  <a:pt x="6746731" y="5776921"/>
                  <a:pt x="6748788" y="5768607"/>
                  <a:pt x="6748788" y="5758215"/>
                </a:cubicBezTo>
                <a:cubicBezTo>
                  <a:pt x="6748788" y="5749901"/>
                  <a:pt x="6746731" y="5741587"/>
                  <a:pt x="6744675" y="5733273"/>
                </a:cubicBezTo>
                <a:cubicBezTo>
                  <a:pt x="6744675" y="5731195"/>
                  <a:pt x="6744675" y="5731195"/>
                  <a:pt x="6744675" y="5731195"/>
                </a:cubicBezTo>
                <a:cubicBezTo>
                  <a:pt x="6742618" y="5731195"/>
                  <a:pt x="6742618" y="5731195"/>
                  <a:pt x="6742618" y="5731195"/>
                </a:cubicBezTo>
                <a:cubicBezTo>
                  <a:pt x="6738505" y="5729116"/>
                  <a:pt x="6730279" y="5727038"/>
                  <a:pt x="6722053" y="5727038"/>
                </a:cubicBezTo>
                <a:cubicBezTo>
                  <a:pt x="6709714" y="5737430"/>
                  <a:pt x="6699431" y="5754058"/>
                  <a:pt x="6695318" y="5772764"/>
                </a:cubicBezTo>
                <a:cubicBezTo>
                  <a:pt x="6693261" y="5770685"/>
                  <a:pt x="6676809" y="5768607"/>
                  <a:pt x="6672696" y="5768607"/>
                </a:cubicBezTo>
                <a:cubicBezTo>
                  <a:pt x="6672696" y="5751979"/>
                  <a:pt x="6668583" y="5733273"/>
                  <a:pt x="6660357" y="5718724"/>
                </a:cubicBezTo>
                <a:cubicBezTo>
                  <a:pt x="6658300" y="5718724"/>
                  <a:pt x="6658300" y="5718724"/>
                  <a:pt x="6658300" y="5718724"/>
                </a:cubicBezTo>
                <a:cubicBezTo>
                  <a:pt x="6652131" y="5716645"/>
                  <a:pt x="6643904" y="5716645"/>
                  <a:pt x="6637734" y="5718724"/>
                </a:cubicBezTo>
                <a:cubicBezTo>
                  <a:pt x="6635678" y="5718724"/>
                  <a:pt x="6635678" y="5718724"/>
                  <a:pt x="6635678" y="5718724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4539049" y="6858000"/>
                </a:lnTo>
                <a:lnTo>
                  <a:pt x="0" y="6858000"/>
                </a:lnTo>
                <a:lnTo>
                  <a:pt x="0" y="6273113"/>
                </a:lnTo>
                <a:close/>
              </a:path>
            </a:pathLst>
          </a:custGeom>
          <a:solidFill>
            <a:srgbClr val="48595D">
              <a:alpha val="70000"/>
            </a:srgbClr>
          </a:solidFill>
        </p:spPr>
        <p:txBody>
          <a:bodyPr wrap="square" tIns="3474720">
            <a:noAutofit/>
          </a:bodyPr>
          <a:lstStyle>
            <a:lvl1pPr marL="0" indent="0" algn="ctr">
              <a:buNone/>
              <a:defRPr sz="440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ctr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C54DFB-92F7-41E0-897D-1D2F9A8570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9733" y="4174066"/>
            <a:ext cx="10532534" cy="465667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1B0E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5130B4A2-183C-4739-A12D-8649A5A9B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439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4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4AB9660-06D7-4EC1-B41A-0141039CF0E9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485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 hidden="1">
            <a:extLst>
              <a:ext uri="{FF2B5EF4-FFF2-40B4-BE49-F238E27FC236}">
                <a16:creationId xmlns:a16="http://schemas.microsoft.com/office/drawing/2014/main" id="{440A6B87-0865-4F2E-BFC1-2085F3020671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A7B473F-4FCB-4E80-AEDD-AFF0A582E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660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6B15CEA-7F4D-4111-91E1-C24BB8942014}"/>
              </a:ext>
            </a:extLst>
          </p:cNvPr>
          <p:cNvSpPr/>
          <p:nvPr userDrawn="1"/>
        </p:nvSpPr>
        <p:spPr>
          <a:xfrm flipV="1">
            <a:off x="0" y="0"/>
            <a:ext cx="12192000" cy="1540042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110B65-104E-48DA-9FDA-01FF9A48E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"/>
            <a:ext cx="11506200" cy="1540042"/>
          </a:xfrm>
        </p:spPr>
        <p:txBody>
          <a:bodyPr tIns="0" bIns="91440" anchor="b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A633E9E-2A95-4274-8C9E-B12F3C8F0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2142067"/>
            <a:ext cx="11506199" cy="4034896"/>
          </a:xfrm>
        </p:spPr>
        <p:txBody>
          <a:bodyPr>
            <a:normAutofit/>
          </a:bodyPr>
          <a:lstStyle>
            <a:lvl1pPr>
              <a:defRPr sz="2400">
                <a:solidFill>
                  <a:srgbClr val="333333"/>
                </a:solidFill>
              </a:defRPr>
            </a:lvl1pPr>
            <a:lvl2pPr marL="457200" indent="-228600">
              <a:defRPr sz="2000">
                <a:solidFill>
                  <a:srgbClr val="333333"/>
                </a:solidFill>
              </a:defRPr>
            </a:lvl2pPr>
            <a:lvl3pPr marL="685800" indent="-228600">
              <a:defRPr sz="1800">
                <a:solidFill>
                  <a:srgbClr val="333333"/>
                </a:solidFill>
              </a:defRPr>
            </a:lvl3pPr>
            <a:lvl4pPr marL="914400" indent="-228600">
              <a:defRPr sz="1600">
                <a:solidFill>
                  <a:srgbClr val="333333"/>
                </a:solidFill>
              </a:defRPr>
            </a:lvl4pPr>
            <a:lvl5pPr marL="1143000" indent="-228600">
              <a:defRPr sz="1600">
                <a:solidFill>
                  <a:srgbClr val="33333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Box 5" hidden="1">
            <a:extLst>
              <a:ext uri="{FF2B5EF4-FFF2-40B4-BE49-F238E27FC236}">
                <a16:creationId xmlns:a16="http://schemas.microsoft.com/office/drawing/2014/main" id="{134820A4-D5DF-4EEE-9F8B-8C9C8D423F7B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E2B2F9D-68E3-43FB-86DA-500515AC8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tx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708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6B15CEA-7F4D-4111-91E1-C24BB8942014}"/>
              </a:ext>
            </a:extLst>
          </p:cNvPr>
          <p:cNvSpPr/>
          <p:nvPr userDrawn="1"/>
        </p:nvSpPr>
        <p:spPr>
          <a:xfrm flipV="1">
            <a:off x="0" y="0"/>
            <a:ext cx="12192000" cy="1540042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110B65-104E-48DA-9FDA-01FF9A48E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"/>
            <a:ext cx="11506200" cy="1540042"/>
          </a:xfrm>
        </p:spPr>
        <p:txBody>
          <a:bodyPr tIns="0" bIns="91440" anchor="b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A633E9E-2A95-4274-8C9E-B12F3C8F0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2436811"/>
            <a:ext cx="11506199" cy="3836989"/>
          </a:xfrm>
        </p:spPr>
        <p:txBody>
          <a:bodyPr>
            <a:normAutofit/>
          </a:bodyPr>
          <a:lstStyle>
            <a:lvl1pPr>
              <a:defRPr sz="2400">
                <a:solidFill>
                  <a:srgbClr val="333333"/>
                </a:solidFill>
              </a:defRPr>
            </a:lvl1pPr>
            <a:lvl2pPr marL="457200" indent="-228600">
              <a:defRPr sz="2000">
                <a:solidFill>
                  <a:srgbClr val="333333"/>
                </a:solidFill>
              </a:defRPr>
            </a:lvl2pPr>
            <a:lvl3pPr marL="685800" indent="-228600">
              <a:defRPr sz="1800">
                <a:solidFill>
                  <a:srgbClr val="333333"/>
                </a:solidFill>
              </a:defRPr>
            </a:lvl3pPr>
            <a:lvl4pPr marL="914400" indent="-228600">
              <a:defRPr sz="1600">
                <a:solidFill>
                  <a:srgbClr val="333333"/>
                </a:solidFill>
              </a:defRPr>
            </a:lvl4pPr>
            <a:lvl5pPr marL="1143000" indent="-228600">
              <a:defRPr sz="1600">
                <a:solidFill>
                  <a:srgbClr val="33333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11B1EC5A-E690-43D2-A0E3-D50BD6A53AFE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80999" y="1796132"/>
            <a:ext cx="11506199" cy="615279"/>
          </a:xfrm>
        </p:spPr>
        <p:txBody>
          <a:bodyPr>
            <a:normAutofit/>
          </a:bodyPr>
          <a:lstStyle>
            <a:lvl1pPr marL="0" indent="0" algn="l">
              <a:buNone/>
              <a:defRPr sz="2400" b="1" cap="all" baseline="0">
                <a:solidFill>
                  <a:srgbClr val="333333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TextBox 6" hidden="1">
            <a:extLst>
              <a:ext uri="{FF2B5EF4-FFF2-40B4-BE49-F238E27FC236}">
                <a16:creationId xmlns:a16="http://schemas.microsoft.com/office/drawing/2014/main" id="{C429B5C5-40F0-413F-82DE-781C809F82A3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10926E-D815-4592-97B7-8EE7A9786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tx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722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8A776E0-39A8-48D5-80F8-035E16384242}"/>
              </a:ext>
            </a:extLst>
          </p:cNvPr>
          <p:cNvSpPr/>
          <p:nvPr userDrawn="1"/>
        </p:nvSpPr>
        <p:spPr>
          <a:xfrm>
            <a:off x="0" y="1540042"/>
            <a:ext cx="12192000" cy="5317958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720C02A-46A0-4BE0-B1BF-F34465AC2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6356350"/>
            <a:ext cx="423334" cy="365125"/>
          </a:xfrm>
        </p:spPr>
        <p:txBody>
          <a:bodyPr/>
          <a:lstStyle/>
          <a:p>
            <a:fld id="{97A94E25-127B-4C48-AF96-44BA7B82377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48881AF-761E-4663-9A5E-BC34236BC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"/>
            <a:ext cx="11506200" cy="1540042"/>
          </a:xfrm>
        </p:spPr>
        <p:txBody>
          <a:bodyPr tIns="0" bIns="91440" anchor="b"/>
          <a:lstStyle>
            <a:lvl1pPr>
              <a:defRPr cap="all" baseline="0">
                <a:solidFill>
                  <a:srgbClr val="48595D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Box 4" hidden="1">
            <a:extLst>
              <a:ext uri="{FF2B5EF4-FFF2-40B4-BE49-F238E27FC236}">
                <a16:creationId xmlns:a16="http://schemas.microsoft.com/office/drawing/2014/main" id="{31265F87-D1A9-4FC6-9F13-66361C11DF35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50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8D424E8-3A20-4BF1-B53F-7A284F46F6A4}"/>
              </a:ext>
            </a:extLst>
          </p:cNvPr>
          <p:cNvSpPr txBox="1">
            <a:spLocks/>
          </p:cNvSpPr>
          <p:nvPr userDrawn="1"/>
        </p:nvSpPr>
        <p:spPr>
          <a:xfrm>
            <a:off x="11650133" y="115570"/>
            <a:ext cx="4233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lang="en-US" sz="120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A94E25-127B-4C48-AF96-44BA7B823777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81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8A776E0-39A8-48D5-80F8-035E16384242}"/>
              </a:ext>
            </a:extLst>
          </p:cNvPr>
          <p:cNvSpPr/>
          <p:nvPr userDrawn="1"/>
        </p:nvSpPr>
        <p:spPr>
          <a:xfrm>
            <a:off x="0" y="0"/>
            <a:ext cx="12192000" cy="1540042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C0EF89B-F057-4EA3-BC61-71F9D7BF9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"/>
            <a:ext cx="11506200" cy="1540042"/>
          </a:xfrm>
        </p:spPr>
        <p:txBody>
          <a:bodyPr tIns="0" bIns="91440" anchor="b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Box 5" hidden="1">
            <a:extLst>
              <a:ext uri="{FF2B5EF4-FFF2-40B4-BE49-F238E27FC236}">
                <a16:creationId xmlns:a16="http://schemas.microsoft.com/office/drawing/2014/main" id="{3F6A0DDC-8464-4003-BDFD-127BB593AA78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F64A36E-6351-44F5-8371-4CD912E77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tx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505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BFE6C60-BD51-4C06-972B-D598C068A30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8702E8D-AEBF-49D4-9D69-00802EFEB7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50000" y="2141538"/>
            <a:ext cx="5537200" cy="3141662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228600" indent="-169863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573E487D-389A-425E-93B1-6E466DB120C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8800" y="2141538"/>
            <a:ext cx="4978400" cy="1135062"/>
          </a:xfrm>
          <a:ln w="25400">
            <a:gradFill flip="none" rotWithShape="1">
              <a:gsLst>
                <a:gs pos="100000">
                  <a:schemeClr val="accent1">
                    <a:lumMod val="5000"/>
                    <a:lumOff val="95000"/>
                  </a:schemeClr>
                </a:gs>
                <a:gs pos="97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</a:ln>
        </p:spPr>
        <p:txBody>
          <a:bodyPr anchor="b">
            <a:noAutofit/>
          </a:bodyPr>
          <a:lstStyle>
            <a:lvl1pPr marL="0" indent="0">
              <a:buNone/>
              <a:defRPr sz="4400" b="1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08ACE488-B9EE-4F80-9093-0D25C49D3C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567" y="3383632"/>
            <a:ext cx="4986867" cy="1975764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D6F820-5DA9-442B-93E8-9740D300251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tx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Box 5" hidden="1">
            <a:extLst>
              <a:ext uri="{FF2B5EF4-FFF2-40B4-BE49-F238E27FC236}">
                <a16:creationId xmlns:a16="http://schemas.microsoft.com/office/drawing/2014/main" id="{39D2C925-BE4C-4057-86A9-05FBB940D62D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50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</p:spTree>
    <p:extLst>
      <p:ext uri="{BB962C8B-B14F-4D97-AF65-F5344CB8AC3E}">
        <p14:creationId xmlns:p14="http://schemas.microsoft.com/office/powerpoint/2010/main" val="698122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1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BFE6C60-BD51-4C06-972B-D598C068A30B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D0FBAC-275F-4558-B592-D14B0D07426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19863" y="398463"/>
            <a:ext cx="5265737" cy="6019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F4016360-4C79-4F76-A938-3BBB6229913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8800" y="2141538"/>
            <a:ext cx="4978400" cy="1135062"/>
          </a:xfrm>
          <a:ln w="25400">
            <a:gradFill flip="none" rotWithShape="1">
              <a:gsLst>
                <a:gs pos="100000">
                  <a:srgbClr val="333333"/>
                </a:gs>
                <a:gs pos="97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</a:ln>
        </p:spPr>
        <p:txBody>
          <a:bodyPr anchor="b">
            <a:noAutofit/>
          </a:bodyPr>
          <a:lstStyle>
            <a:lvl1pPr marL="0" indent="0">
              <a:buNone/>
              <a:defRPr sz="4400" b="1" cap="all" baseline="0">
                <a:solidFill>
                  <a:srgbClr val="333333"/>
                </a:solidFill>
                <a:latin typeface="+mj-lt"/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E1D181C7-949B-4052-9076-6B318782A3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567" y="3383632"/>
            <a:ext cx="4986867" cy="1975764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333333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TextBox 5" hidden="1">
            <a:extLst>
              <a:ext uri="{FF2B5EF4-FFF2-40B4-BE49-F238E27FC236}">
                <a16:creationId xmlns:a16="http://schemas.microsoft.com/office/drawing/2014/main" id="{3F4EF337-F8F4-4151-B616-10707ECBE95F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EA03AD6-A795-41C0-B0E9-C5E66A8C8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165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D0F8D7EE-C41C-4CDB-AAA2-6FAC12F10A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1603402 w 12192000"/>
              <a:gd name="connsiteY0" fmla="*/ 6440005 h 6858000"/>
              <a:gd name="connsiteX1" fmla="*/ 11613605 w 12192000"/>
              <a:gd name="connsiteY1" fmla="*/ 6440005 h 6858000"/>
              <a:gd name="connsiteX2" fmla="*/ 11617686 w 12192000"/>
              <a:gd name="connsiteY2" fmla="*/ 6448343 h 6858000"/>
              <a:gd name="connsiteX3" fmla="*/ 11623808 w 12192000"/>
              <a:gd name="connsiteY3" fmla="*/ 6550487 h 6858000"/>
              <a:gd name="connsiteX4" fmla="*/ 11621767 w 12192000"/>
              <a:gd name="connsiteY4" fmla="*/ 6560909 h 6858000"/>
              <a:gd name="connsiteX5" fmla="*/ 11615645 w 12192000"/>
              <a:gd name="connsiteY5" fmla="*/ 6560909 h 6858000"/>
              <a:gd name="connsiteX6" fmla="*/ 11509533 w 12192000"/>
              <a:gd name="connsiteY6" fmla="*/ 6498373 h 6858000"/>
              <a:gd name="connsiteX7" fmla="*/ 11505451 w 12192000"/>
              <a:gd name="connsiteY7" fmla="*/ 6492120 h 6858000"/>
              <a:gd name="connsiteX8" fmla="*/ 11505451 w 12192000"/>
              <a:gd name="connsiteY8" fmla="*/ 6490034 h 6858000"/>
              <a:gd name="connsiteX9" fmla="*/ 11511573 w 12192000"/>
              <a:gd name="connsiteY9" fmla="*/ 6485865 h 6858000"/>
              <a:gd name="connsiteX10" fmla="*/ 11603402 w 12192000"/>
              <a:gd name="connsiteY10" fmla="*/ 6440005 h 6858000"/>
              <a:gd name="connsiteX11" fmla="*/ 11686136 w 12192000"/>
              <a:gd name="connsiteY11" fmla="*/ 6437921 h 6858000"/>
              <a:gd name="connsiteX12" fmla="*/ 11696438 w 12192000"/>
              <a:gd name="connsiteY12" fmla="*/ 6437921 h 6858000"/>
              <a:gd name="connsiteX13" fmla="*/ 11787097 w 12192000"/>
              <a:gd name="connsiteY13" fmla="*/ 6483687 h 6858000"/>
              <a:gd name="connsiteX14" fmla="*/ 11795339 w 12192000"/>
              <a:gd name="connsiteY14" fmla="*/ 6489928 h 6858000"/>
              <a:gd name="connsiteX15" fmla="*/ 11791218 w 12192000"/>
              <a:gd name="connsiteY15" fmla="*/ 6496168 h 6858000"/>
              <a:gd name="connsiteX16" fmla="*/ 11684076 w 12192000"/>
              <a:gd name="connsiteY16" fmla="*/ 6558576 h 6858000"/>
              <a:gd name="connsiteX17" fmla="*/ 11675833 w 12192000"/>
              <a:gd name="connsiteY17" fmla="*/ 6558576 h 6858000"/>
              <a:gd name="connsiteX18" fmla="*/ 11673773 w 12192000"/>
              <a:gd name="connsiteY18" fmla="*/ 6550255 h 6858000"/>
              <a:gd name="connsiteX19" fmla="*/ 11682015 w 12192000"/>
              <a:gd name="connsiteY19" fmla="*/ 6446242 h 6858000"/>
              <a:gd name="connsiteX20" fmla="*/ 11686136 w 12192000"/>
              <a:gd name="connsiteY20" fmla="*/ 6437921 h 6858000"/>
              <a:gd name="connsiteX21" fmla="*/ 10868401 w 12192000"/>
              <a:gd name="connsiteY21" fmla="*/ 6398178 h 6858000"/>
              <a:gd name="connsiteX22" fmla="*/ 10868401 w 12192000"/>
              <a:gd name="connsiteY22" fmla="*/ 6441381 h 6858000"/>
              <a:gd name="connsiteX23" fmla="*/ 10820512 w 12192000"/>
              <a:gd name="connsiteY23" fmla="*/ 6449610 h 6858000"/>
              <a:gd name="connsiteX24" fmla="*/ 10801773 w 12192000"/>
              <a:gd name="connsiteY24" fmla="*/ 6424923 h 6858000"/>
              <a:gd name="connsiteX25" fmla="*/ 10826759 w 12192000"/>
              <a:gd name="connsiteY25" fmla="*/ 6400236 h 6858000"/>
              <a:gd name="connsiteX26" fmla="*/ 10518900 w 12192000"/>
              <a:gd name="connsiteY26" fmla="*/ 6328044 h 6858000"/>
              <a:gd name="connsiteX27" fmla="*/ 10559811 w 12192000"/>
              <a:gd name="connsiteY27" fmla="*/ 6388243 h 6858000"/>
              <a:gd name="connsiteX28" fmla="*/ 10518900 w 12192000"/>
              <a:gd name="connsiteY28" fmla="*/ 6448441 h 6858000"/>
              <a:gd name="connsiteX29" fmla="*/ 10477988 w 12192000"/>
              <a:gd name="connsiteY29" fmla="*/ 6388243 h 6858000"/>
              <a:gd name="connsiteX30" fmla="*/ 10518900 w 12192000"/>
              <a:gd name="connsiteY30" fmla="*/ 6328044 h 6858000"/>
              <a:gd name="connsiteX31" fmla="*/ 11673123 w 12192000"/>
              <a:gd name="connsiteY31" fmla="*/ 6319732 h 6858000"/>
              <a:gd name="connsiteX32" fmla="*/ 11682116 w 12192000"/>
              <a:gd name="connsiteY32" fmla="*/ 6320771 h 6858000"/>
              <a:gd name="connsiteX33" fmla="*/ 11708840 w 12192000"/>
              <a:gd name="connsiteY33" fmla="*/ 6372722 h 6858000"/>
              <a:gd name="connsiteX34" fmla="*/ 11649226 w 12192000"/>
              <a:gd name="connsiteY34" fmla="*/ 6430907 h 6858000"/>
              <a:gd name="connsiteX35" fmla="*/ 11589612 w 12192000"/>
              <a:gd name="connsiteY35" fmla="*/ 6372722 h 6858000"/>
              <a:gd name="connsiteX36" fmla="*/ 11616336 w 12192000"/>
              <a:gd name="connsiteY36" fmla="*/ 6322850 h 6858000"/>
              <a:gd name="connsiteX37" fmla="*/ 11632781 w 12192000"/>
              <a:gd name="connsiteY37" fmla="*/ 6324927 h 6858000"/>
              <a:gd name="connsiteX38" fmla="*/ 11630725 w 12192000"/>
              <a:gd name="connsiteY38" fmla="*/ 6341552 h 6858000"/>
              <a:gd name="connsiteX39" fmla="*/ 11614280 w 12192000"/>
              <a:gd name="connsiteY39" fmla="*/ 6372722 h 6858000"/>
              <a:gd name="connsiteX40" fmla="*/ 11649226 w 12192000"/>
              <a:gd name="connsiteY40" fmla="*/ 6408049 h 6858000"/>
              <a:gd name="connsiteX41" fmla="*/ 11684172 w 12192000"/>
              <a:gd name="connsiteY41" fmla="*/ 6372722 h 6858000"/>
              <a:gd name="connsiteX42" fmla="*/ 11667727 w 12192000"/>
              <a:gd name="connsiteY42" fmla="*/ 6341552 h 6858000"/>
              <a:gd name="connsiteX43" fmla="*/ 11665671 w 12192000"/>
              <a:gd name="connsiteY43" fmla="*/ 6324927 h 6858000"/>
              <a:gd name="connsiteX44" fmla="*/ 11673123 w 12192000"/>
              <a:gd name="connsiteY44" fmla="*/ 6319732 h 6858000"/>
              <a:gd name="connsiteX45" fmla="*/ 11822057 w 12192000"/>
              <a:gd name="connsiteY45" fmla="*/ 6304666 h 6858000"/>
              <a:gd name="connsiteX46" fmla="*/ 11826190 w 12192000"/>
              <a:gd name="connsiteY46" fmla="*/ 6310895 h 6858000"/>
              <a:gd name="connsiteX47" fmla="*/ 11826190 w 12192000"/>
              <a:gd name="connsiteY47" fmla="*/ 6435462 h 6858000"/>
              <a:gd name="connsiteX48" fmla="*/ 11822057 w 12192000"/>
              <a:gd name="connsiteY48" fmla="*/ 6441690 h 6858000"/>
              <a:gd name="connsiteX49" fmla="*/ 11813791 w 12192000"/>
              <a:gd name="connsiteY49" fmla="*/ 6439614 h 6858000"/>
              <a:gd name="connsiteX50" fmla="*/ 11729066 w 12192000"/>
              <a:gd name="connsiteY50" fmla="*/ 6381482 h 6858000"/>
              <a:gd name="connsiteX51" fmla="*/ 11722867 w 12192000"/>
              <a:gd name="connsiteY51" fmla="*/ 6373178 h 6858000"/>
              <a:gd name="connsiteX52" fmla="*/ 11729066 w 12192000"/>
              <a:gd name="connsiteY52" fmla="*/ 6364874 h 6858000"/>
              <a:gd name="connsiteX53" fmla="*/ 11813791 w 12192000"/>
              <a:gd name="connsiteY53" fmla="*/ 6306743 h 6858000"/>
              <a:gd name="connsiteX54" fmla="*/ 11822057 w 12192000"/>
              <a:gd name="connsiteY54" fmla="*/ 6304666 h 6858000"/>
              <a:gd name="connsiteX55" fmla="*/ 11476229 w 12192000"/>
              <a:gd name="connsiteY55" fmla="*/ 6304666 h 6858000"/>
              <a:gd name="connsiteX56" fmla="*/ 11484412 w 12192000"/>
              <a:gd name="connsiteY56" fmla="*/ 6308818 h 6858000"/>
              <a:gd name="connsiteX57" fmla="*/ 11568280 w 12192000"/>
              <a:gd name="connsiteY57" fmla="*/ 6364874 h 6858000"/>
              <a:gd name="connsiteX58" fmla="*/ 11574417 w 12192000"/>
              <a:gd name="connsiteY58" fmla="*/ 6373178 h 6858000"/>
              <a:gd name="connsiteX59" fmla="*/ 11568280 w 12192000"/>
              <a:gd name="connsiteY59" fmla="*/ 6381482 h 6858000"/>
              <a:gd name="connsiteX60" fmla="*/ 11484412 w 12192000"/>
              <a:gd name="connsiteY60" fmla="*/ 6439614 h 6858000"/>
              <a:gd name="connsiteX61" fmla="*/ 11476229 w 12192000"/>
              <a:gd name="connsiteY61" fmla="*/ 6441690 h 6858000"/>
              <a:gd name="connsiteX62" fmla="*/ 11472138 w 12192000"/>
              <a:gd name="connsiteY62" fmla="*/ 6435462 h 6858000"/>
              <a:gd name="connsiteX63" fmla="*/ 11472138 w 12192000"/>
              <a:gd name="connsiteY63" fmla="*/ 6310895 h 6858000"/>
              <a:gd name="connsiteX64" fmla="*/ 11476229 w 12192000"/>
              <a:gd name="connsiteY64" fmla="*/ 6304666 h 6858000"/>
              <a:gd name="connsiteX65" fmla="*/ 11088184 w 12192000"/>
              <a:gd name="connsiteY65" fmla="*/ 6294146 h 6858000"/>
              <a:gd name="connsiteX66" fmla="*/ 11082024 w 12192000"/>
              <a:gd name="connsiteY66" fmla="*/ 6296224 h 6858000"/>
              <a:gd name="connsiteX67" fmla="*/ 11079972 w 12192000"/>
              <a:gd name="connsiteY67" fmla="*/ 6302454 h 6858000"/>
              <a:gd name="connsiteX68" fmla="*/ 11121033 w 12192000"/>
              <a:gd name="connsiteY68" fmla="*/ 6460305 h 6858000"/>
              <a:gd name="connsiteX69" fmla="*/ 11145670 w 12192000"/>
              <a:gd name="connsiteY69" fmla="*/ 6481074 h 6858000"/>
              <a:gd name="connsiteX70" fmla="*/ 11153882 w 12192000"/>
              <a:gd name="connsiteY70" fmla="*/ 6481074 h 6858000"/>
              <a:gd name="connsiteX71" fmla="*/ 11149776 w 12192000"/>
              <a:gd name="connsiteY71" fmla="*/ 6489382 h 6858000"/>
              <a:gd name="connsiteX72" fmla="*/ 11149776 w 12192000"/>
              <a:gd name="connsiteY72" fmla="*/ 6491459 h 6858000"/>
              <a:gd name="connsiteX73" fmla="*/ 11125139 w 12192000"/>
              <a:gd name="connsiteY73" fmla="*/ 6510152 h 6858000"/>
              <a:gd name="connsiteX74" fmla="*/ 11090237 w 12192000"/>
              <a:gd name="connsiteY74" fmla="*/ 6508075 h 6858000"/>
              <a:gd name="connsiteX75" fmla="*/ 11084078 w 12192000"/>
              <a:gd name="connsiteY75" fmla="*/ 6510152 h 6858000"/>
              <a:gd name="connsiteX76" fmla="*/ 11082024 w 12192000"/>
              <a:gd name="connsiteY76" fmla="*/ 6514306 h 6858000"/>
              <a:gd name="connsiteX77" fmla="*/ 11082024 w 12192000"/>
              <a:gd name="connsiteY77" fmla="*/ 6532999 h 6858000"/>
              <a:gd name="connsiteX78" fmla="*/ 11088184 w 12192000"/>
              <a:gd name="connsiteY78" fmla="*/ 6539230 h 6858000"/>
              <a:gd name="connsiteX79" fmla="*/ 11135404 w 12192000"/>
              <a:gd name="connsiteY79" fmla="*/ 6545460 h 6858000"/>
              <a:gd name="connsiteX80" fmla="*/ 11137458 w 12192000"/>
              <a:gd name="connsiteY80" fmla="*/ 6545460 h 6858000"/>
              <a:gd name="connsiteX81" fmla="*/ 11190838 w 12192000"/>
              <a:gd name="connsiteY81" fmla="*/ 6493536 h 6858000"/>
              <a:gd name="connsiteX82" fmla="*/ 11223687 w 12192000"/>
              <a:gd name="connsiteY82" fmla="*/ 6364764 h 6858000"/>
              <a:gd name="connsiteX83" fmla="*/ 11236005 w 12192000"/>
              <a:gd name="connsiteY83" fmla="*/ 6323224 h 6858000"/>
              <a:gd name="connsiteX84" fmla="*/ 11240111 w 12192000"/>
              <a:gd name="connsiteY84" fmla="*/ 6302454 h 6858000"/>
              <a:gd name="connsiteX85" fmla="*/ 11238058 w 12192000"/>
              <a:gd name="connsiteY85" fmla="*/ 6296224 h 6858000"/>
              <a:gd name="connsiteX86" fmla="*/ 11233952 w 12192000"/>
              <a:gd name="connsiteY86" fmla="*/ 6294146 h 6858000"/>
              <a:gd name="connsiteX87" fmla="*/ 11205209 w 12192000"/>
              <a:gd name="connsiteY87" fmla="*/ 6294146 h 6858000"/>
              <a:gd name="connsiteX88" fmla="*/ 11199050 w 12192000"/>
              <a:gd name="connsiteY88" fmla="*/ 6298301 h 6858000"/>
              <a:gd name="connsiteX89" fmla="*/ 11162094 w 12192000"/>
              <a:gd name="connsiteY89" fmla="*/ 6439535 h 6858000"/>
              <a:gd name="connsiteX90" fmla="*/ 11160041 w 12192000"/>
              <a:gd name="connsiteY90" fmla="*/ 6439535 h 6858000"/>
              <a:gd name="connsiteX91" fmla="*/ 11121033 w 12192000"/>
              <a:gd name="connsiteY91" fmla="*/ 6298301 h 6858000"/>
              <a:gd name="connsiteX92" fmla="*/ 11114874 w 12192000"/>
              <a:gd name="connsiteY92" fmla="*/ 6294146 h 6858000"/>
              <a:gd name="connsiteX93" fmla="*/ 11088184 w 12192000"/>
              <a:gd name="connsiteY93" fmla="*/ 6294146 h 6858000"/>
              <a:gd name="connsiteX94" fmla="*/ 11048412 w 12192000"/>
              <a:gd name="connsiteY94" fmla="*/ 6291809 h 6858000"/>
              <a:gd name="connsiteX95" fmla="*/ 10999317 w 12192000"/>
              <a:gd name="connsiteY95" fmla="*/ 6312618 h 6858000"/>
              <a:gd name="connsiteX96" fmla="*/ 10999317 w 12192000"/>
              <a:gd name="connsiteY96" fmla="*/ 6300133 h 6858000"/>
              <a:gd name="connsiteX97" fmla="*/ 10993181 w 12192000"/>
              <a:gd name="connsiteY97" fmla="*/ 6293890 h 6858000"/>
              <a:gd name="connsiteX98" fmla="*/ 10964542 w 12192000"/>
              <a:gd name="connsiteY98" fmla="*/ 6293890 h 6858000"/>
              <a:gd name="connsiteX99" fmla="*/ 10958406 w 12192000"/>
              <a:gd name="connsiteY99" fmla="*/ 6300133 h 6858000"/>
              <a:gd name="connsiteX100" fmla="*/ 10958406 w 12192000"/>
              <a:gd name="connsiteY100" fmla="*/ 6474928 h 6858000"/>
              <a:gd name="connsiteX101" fmla="*/ 10964542 w 12192000"/>
              <a:gd name="connsiteY101" fmla="*/ 6481171 h 6858000"/>
              <a:gd name="connsiteX102" fmla="*/ 10993181 w 12192000"/>
              <a:gd name="connsiteY102" fmla="*/ 6481171 h 6858000"/>
              <a:gd name="connsiteX103" fmla="*/ 10999317 w 12192000"/>
              <a:gd name="connsiteY103" fmla="*/ 6474928 h 6858000"/>
              <a:gd name="connsiteX104" fmla="*/ 10999317 w 12192000"/>
              <a:gd name="connsiteY104" fmla="*/ 6354236 h 6858000"/>
              <a:gd name="connsiteX105" fmla="*/ 11050457 w 12192000"/>
              <a:gd name="connsiteY105" fmla="*/ 6331346 h 6858000"/>
              <a:gd name="connsiteX106" fmla="*/ 11056594 w 12192000"/>
              <a:gd name="connsiteY106" fmla="*/ 6325103 h 6858000"/>
              <a:gd name="connsiteX107" fmla="*/ 11056594 w 12192000"/>
              <a:gd name="connsiteY107" fmla="*/ 6298052 h 6858000"/>
              <a:gd name="connsiteX108" fmla="*/ 11054548 w 12192000"/>
              <a:gd name="connsiteY108" fmla="*/ 6293890 h 6858000"/>
              <a:gd name="connsiteX109" fmla="*/ 11048412 w 12192000"/>
              <a:gd name="connsiteY109" fmla="*/ 6291809 h 6858000"/>
              <a:gd name="connsiteX110" fmla="*/ 10847504 w 12192000"/>
              <a:gd name="connsiteY110" fmla="*/ 6288302 h 6858000"/>
              <a:gd name="connsiteX111" fmla="*/ 10777148 w 12192000"/>
              <a:gd name="connsiteY111" fmla="*/ 6296620 h 6858000"/>
              <a:gd name="connsiteX112" fmla="*/ 10770940 w 12192000"/>
              <a:gd name="connsiteY112" fmla="*/ 6302858 h 6858000"/>
              <a:gd name="connsiteX113" fmla="*/ 10773009 w 12192000"/>
              <a:gd name="connsiteY113" fmla="*/ 6327811 h 6858000"/>
              <a:gd name="connsiteX114" fmla="*/ 10775079 w 12192000"/>
              <a:gd name="connsiteY114" fmla="*/ 6331970 h 6858000"/>
              <a:gd name="connsiteX115" fmla="*/ 10779217 w 12192000"/>
              <a:gd name="connsiteY115" fmla="*/ 6334049 h 6858000"/>
              <a:gd name="connsiteX116" fmla="*/ 10845434 w 12192000"/>
              <a:gd name="connsiteY116" fmla="*/ 6329890 h 6858000"/>
              <a:gd name="connsiteX117" fmla="*/ 10868196 w 12192000"/>
              <a:gd name="connsiteY117" fmla="*/ 6352764 h 6858000"/>
              <a:gd name="connsiteX118" fmla="*/ 10868196 w 12192000"/>
              <a:gd name="connsiteY118" fmla="*/ 6365240 h 6858000"/>
              <a:gd name="connsiteX119" fmla="*/ 10822672 w 12192000"/>
              <a:gd name="connsiteY119" fmla="*/ 6369399 h 6858000"/>
              <a:gd name="connsiteX120" fmla="*/ 10758524 w 12192000"/>
              <a:gd name="connsiteY120" fmla="*/ 6425543 h 6858000"/>
              <a:gd name="connsiteX121" fmla="*/ 10814395 w 12192000"/>
              <a:gd name="connsiteY121" fmla="*/ 6485846 h 6858000"/>
              <a:gd name="connsiteX122" fmla="*/ 10874404 w 12192000"/>
              <a:gd name="connsiteY122" fmla="*/ 6473370 h 6858000"/>
              <a:gd name="connsiteX123" fmla="*/ 10903374 w 12192000"/>
              <a:gd name="connsiteY123" fmla="*/ 6485846 h 6858000"/>
              <a:gd name="connsiteX124" fmla="*/ 10909582 w 12192000"/>
              <a:gd name="connsiteY124" fmla="*/ 6483767 h 6858000"/>
              <a:gd name="connsiteX125" fmla="*/ 10911651 w 12192000"/>
              <a:gd name="connsiteY125" fmla="*/ 6477529 h 6858000"/>
              <a:gd name="connsiteX126" fmla="*/ 10911651 w 12192000"/>
              <a:gd name="connsiteY126" fmla="*/ 6352764 h 6858000"/>
              <a:gd name="connsiteX127" fmla="*/ 10847504 w 12192000"/>
              <a:gd name="connsiteY127" fmla="*/ 6288302 h 6858000"/>
              <a:gd name="connsiteX128" fmla="*/ 10518899 w 12192000"/>
              <a:gd name="connsiteY128" fmla="*/ 6288302 h 6858000"/>
              <a:gd name="connsiteX129" fmla="*/ 10434738 w 12192000"/>
              <a:gd name="connsiteY129" fmla="*/ 6387074 h 6858000"/>
              <a:gd name="connsiteX130" fmla="*/ 10518899 w 12192000"/>
              <a:gd name="connsiteY130" fmla="*/ 6485846 h 6858000"/>
              <a:gd name="connsiteX131" fmla="*/ 10603060 w 12192000"/>
              <a:gd name="connsiteY131" fmla="*/ 6387074 h 6858000"/>
              <a:gd name="connsiteX132" fmla="*/ 10518899 w 12192000"/>
              <a:gd name="connsiteY132" fmla="*/ 6288302 h 6858000"/>
              <a:gd name="connsiteX133" fmla="*/ 10302945 w 12192000"/>
              <a:gd name="connsiteY133" fmla="*/ 6262586 h 6858000"/>
              <a:gd name="connsiteX134" fmla="*/ 10319310 w 12192000"/>
              <a:gd name="connsiteY134" fmla="*/ 6262586 h 6858000"/>
              <a:gd name="connsiteX135" fmla="*/ 10362267 w 12192000"/>
              <a:gd name="connsiteY135" fmla="*/ 6302328 h 6858000"/>
              <a:gd name="connsiteX136" fmla="*/ 10317264 w 12192000"/>
              <a:gd name="connsiteY136" fmla="*/ 6339979 h 6858000"/>
              <a:gd name="connsiteX137" fmla="*/ 10272261 w 12192000"/>
              <a:gd name="connsiteY137" fmla="*/ 6339979 h 6858000"/>
              <a:gd name="connsiteX138" fmla="*/ 10272261 w 12192000"/>
              <a:gd name="connsiteY138" fmla="*/ 6264678 h 6858000"/>
              <a:gd name="connsiteX139" fmla="*/ 10302945 w 12192000"/>
              <a:gd name="connsiteY139" fmla="*/ 6262586 h 6858000"/>
              <a:gd name="connsiteX140" fmla="*/ 10679182 w 12192000"/>
              <a:gd name="connsiteY140" fmla="*/ 6250897 h 6858000"/>
              <a:gd name="connsiteX141" fmla="*/ 10650472 w 12192000"/>
              <a:gd name="connsiteY141" fmla="*/ 6257141 h 6858000"/>
              <a:gd name="connsiteX142" fmla="*/ 10644320 w 12192000"/>
              <a:gd name="connsiteY142" fmla="*/ 6263385 h 6858000"/>
              <a:gd name="connsiteX143" fmla="*/ 10644320 w 12192000"/>
              <a:gd name="connsiteY143" fmla="*/ 6294607 h 6858000"/>
              <a:gd name="connsiteX144" fmla="*/ 10627914 w 12192000"/>
              <a:gd name="connsiteY144" fmla="*/ 6294607 h 6858000"/>
              <a:gd name="connsiteX145" fmla="*/ 10621762 w 12192000"/>
              <a:gd name="connsiteY145" fmla="*/ 6300852 h 6858000"/>
              <a:gd name="connsiteX146" fmla="*/ 10621762 w 12192000"/>
              <a:gd name="connsiteY146" fmla="*/ 6325830 h 6858000"/>
              <a:gd name="connsiteX147" fmla="*/ 10627914 w 12192000"/>
              <a:gd name="connsiteY147" fmla="*/ 6332074 h 6858000"/>
              <a:gd name="connsiteX148" fmla="*/ 10644320 w 12192000"/>
              <a:gd name="connsiteY148" fmla="*/ 6332074 h 6858000"/>
              <a:gd name="connsiteX149" fmla="*/ 10644320 w 12192000"/>
              <a:gd name="connsiteY149" fmla="*/ 6415333 h 6858000"/>
              <a:gd name="connsiteX150" fmla="*/ 10699689 w 12192000"/>
              <a:gd name="connsiteY150" fmla="*/ 6488184 h 6858000"/>
              <a:gd name="connsiteX151" fmla="*/ 10732500 w 12192000"/>
              <a:gd name="connsiteY151" fmla="*/ 6484021 h 6858000"/>
              <a:gd name="connsiteX152" fmla="*/ 10738652 w 12192000"/>
              <a:gd name="connsiteY152" fmla="*/ 6475695 h 6858000"/>
              <a:gd name="connsiteX153" fmla="*/ 10736602 w 12192000"/>
              <a:gd name="connsiteY153" fmla="*/ 6452799 h 6858000"/>
              <a:gd name="connsiteX154" fmla="*/ 10730449 w 12192000"/>
              <a:gd name="connsiteY154" fmla="*/ 6444473 h 6858000"/>
              <a:gd name="connsiteX155" fmla="*/ 10705841 w 12192000"/>
              <a:gd name="connsiteY155" fmla="*/ 6446555 h 6858000"/>
              <a:gd name="connsiteX156" fmla="*/ 10687385 w 12192000"/>
              <a:gd name="connsiteY156" fmla="*/ 6409088 h 6858000"/>
              <a:gd name="connsiteX157" fmla="*/ 10687385 w 12192000"/>
              <a:gd name="connsiteY157" fmla="*/ 6332074 h 6858000"/>
              <a:gd name="connsiteX158" fmla="*/ 10730449 w 12192000"/>
              <a:gd name="connsiteY158" fmla="*/ 6332074 h 6858000"/>
              <a:gd name="connsiteX159" fmla="*/ 10736602 w 12192000"/>
              <a:gd name="connsiteY159" fmla="*/ 6325830 h 6858000"/>
              <a:gd name="connsiteX160" fmla="*/ 10736602 w 12192000"/>
              <a:gd name="connsiteY160" fmla="*/ 6300852 h 6858000"/>
              <a:gd name="connsiteX161" fmla="*/ 10730449 w 12192000"/>
              <a:gd name="connsiteY161" fmla="*/ 6294607 h 6858000"/>
              <a:gd name="connsiteX162" fmla="*/ 10687385 w 12192000"/>
              <a:gd name="connsiteY162" fmla="*/ 6294607 h 6858000"/>
              <a:gd name="connsiteX163" fmla="*/ 10687385 w 12192000"/>
              <a:gd name="connsiteY163" fmla="*/ 6257141 h 6858000"/>
              <a:gd name="connsiteX164" fmla="*/ 10685334 w 12192000"/>
              <a:gd name="connsiteY164" fmla="*/ 6250897 h 6858000"/>
              <a:gd name="connsiteX165" fmla="*/ 10679182 w 12192000"/>
              <a:gd name="connsiteY165" fmla="*/ 6250897 h 6858000"/>
              <a:gd name="connsiteX166" fmla="*/ 10313278 w 12192000"/>
              <a:gd name="connsiteY166" fmla="*/ 6221675 h 6858000"/>
              <a:gd name="connsiteX167" fmla="*/ 10232861 w 12192000"/>
              <a:gd name="connsiteY167" fmla="*/ 6225827 h 6858000"/>
              <a:gd name="connsiteX168" fmla="*/ 10226674 w 12192000"/>
              <a:gd name="connsiteY168" fmla="*/ 6234131 h 6858000"/>
              <a:gd name="connsiteX169" fmla="*/ 10226674 w 12192000"/>
              <a:gd name="connsiteY169" fmla="*/ 6474943 h 6858000"/>
              <a:gd name="connsiteX170" fmla="*/ 10234922 w 12192000"/>
              <a:gd name="connsiteY170" fmla="*/ 6481171 h 6858000"/>
              <a:gd name="connsiteX171" fmla="*/ 10263790 w 12192000"/>
              <a:gd name="connsiteY171" fmla="*/ 6481171 h 6858000"/>
              <a:gd name="connsiteX172" fmla="*/ 10272038 w 12192000"/>
              <a:gd name="connsiteY172" fmla="*/ 6474943 h 6858000"/>
              <a:gd name="connsiteX173" fmla="*/ 10272038 w 12192000"/>
              <a:gd name="connsiteY173" fmla="*/ 6379449 h 6858000"/>
              <a:gd name="connsiteX174" fmla="*/ 10321526 w 12192000"/>
              <a:gd name="connsiteY174" fmla="*/ 6381524 h 6858000"/>
              <a:gd name="connsiteX175" fmla="*/ 10362766 w 12192000"/>
              <a:gd name="connsiteY175" fmla="*/ 6477018 h 6858000"/>
              <a:gd name="connsiteX176" fmla="*/ 10368952 w 12192000"/>
              <a:gd name="connsiteY176" fmla="*/ 6481171 h 6858000"/>
              <a:gd name="connsiteX177" fmla="*/ 10401944 w 12192000"/>
              <a:gd name="connsiteY177" fmla="*/ 6481171 h 6858000"/>
              <a:gd name="connsiteX178" fmla="*/ 10408130 w 12192000"/>
              <a:gd name="connsiteY178" fmla="*/ 6479095 h 6858000"/>
              <a:gd name="connsiteX179" fmla="*/ 10410192 w 12192000"/>
              <a:gd name="connsiteY179" fmla="*/ 6472867 h 6858000"/>
              <a:gd name="connsiteX180" fmla="*/ 10362766 w 12192000"/>
              <a:gd name="connsiteY180" fmla="*/ 6369069 h 6858000"/>
              <a:gd name="connsiteX181" fmla="*/ 10408130 w 12192000"/>
              <a:gd name="connsiteY181" fmla="*/ 6300561 h 6858000"/>
              <a:gd name="connsiteX182" fmla="*/ 10319464 w 12192000"/>
              <a:gd name="connsiteY182" fmla="*/ 6221675 h 6858000"/>
              <a:gd name="connsiteX183" fmla="*/ 10313278 w 12192000"/>
              <a:gd name="connsiteY183" fmla="*/ 6221675 h 6858000"/>
              <a:gd name="connsiteX184" fmla="*/ 11675833 w 12192000"/>
              <a:gd name="connsiteY184" fmla="*/ 6188669 h 6858000"/>
              <a:gd name="connsiteX185" fmla="*/ 11684076 w 12192000"/>
              <a:gd name="connsiteY185" fmla="*/ 6188669 h 6858000"/>
              <a:gd name="connsiteX186" fmla="*/ 11791218 w 12192000"/>
              <a:gd name="connsiteY186" fmla="*/ 6250482 h 6858000"/>
              <a:gd name="connsiteX187" fmla="*/ 11795339 w 12192000"/>
              <a:gd name="connsiteY187" fmla="*/ 6256663 h 6858000"/>
              <a:gd name="connsiteX188" fmla="*/ 11787097 w 12192000"/>
              <a:gd name="connsiteY188" fmla="*/ 6262844 h 6858000"/>
              <a:gd name="connsiteX189" fmla="*/ 11696438 w 12192000"/>
              <a:gd name="connsiteY189" fmla="*/ 6306113 h 6858000"/>
              <a:gd name="connsiteX190" fmla="*/ 11686136 w 12192000"/>
              <a:gd name="connsiteY190" fmla="*/ 6308173 h 6858000"/>
              <a:gd name="connsiteX191" fmla="*/ 11682015 w 12192000"/>
              <a:gd name="connsiteY191" fmla="*/ 6297871 h 6858000"/>
              <a:gd name="connsiteX192" fmla="*/ 11673773 w 12192000"/>
              <a:gd name="connsiteY192" fmla="*/ 6196910 h 6858000"/>
              <a:gd name="connsiteX193" fmla="*/ 11675833 w 12192000"/>
              <a:gd name="connsiteY193" fmla="*/ 6188669 h 6858000"/>
              <a:gd name="connsiteX194" fmla="*/ 11618498 w 12192000"/>
              <a:gd name="connsiteY194" fmla="*/ 6187898 h 6858000"/>
              <a:gd name="connsiteX195" fmla="*/ 11622619 w 12192000"/>
              <a:gd name="connsiteY195" fmla="*/ 6188673 h 6858000"/>
              <a:gd name="connsiteX196" fmla="*/ 11624679 w 12192000"/>
              <a:gd name="connsiteY196" fmla="*/ 6198998 h 6858000"/>
              <a:gd name="connsiteX197" fmla="*/ 11616438 w 12192000"/>
              <a:gd name="connsiteY197" fmla="*/ 6300186 h 6858000"/>
              <a:gd name="connsiteX198" fmla="*/ 11612316 w 12192000"/>
              <a:gd name="connsiteY198" fmla="*/ 6308446 h 6858000"/>
              <a:gd name="connsiteX199" fmla="*/ 11602015 w 12192000"/>
              <a:gd name="connsiteY199" fmla="*/ 6308446 h 6858000"/>
              <a:gd name="connsiteX200" fmla="*/ 11511355 w 12192000"/>
              <a:gd name="connsiteY200" fmla="*/ 6263015 h 6858000"/>
              <a:gd name="connsiteX201" fmla="*/ 11503114 w 12192000"/>
              <a:gd name="connsiteY201" fmla="*/ 6256820 h 6858000"/>
              <a:gd name="connsiteX202" fmla="*/ 11507235 w 12192000"/>
              <a:gd name="connsiteY202" fmla="*/ 6250624 h 6858000"/>
              <a:gd name="connsiteX203" fmla="*/ 11614377 w 12192000"/>
              <a:gd name="connsiteY203" fmla="*/ 6188673 h 6858000"/>
              <a:gd name="connsiteX204" fmla="*/ 11618498 w 12192000"/>
              <a:gd name="connsiteY204" fmla="*/ 6187898 h 6858000"/>
              <a:gd name="connsiteX205" fmla="*/ 11649811 w 12192000"/>
              <a:gd name="connsiteY205" fmla="*/ 6152709 h 6858000"/>
              <a:gd name="connsiteX206" fmla="*/ 11432980 w 12192000"/>
              <a:gd name="connsiteY206" fmla="*/ 6371879 h 6858000"/>
              <a:gd name="connsiteX207" fmla="*/ 11649811 w 12192000"/>
              <a:gd name="connsiteY207" fmla="*/ 6591048 h 6858000"/>
              <a:gd name="connsiteX208" fmla="*/ 11866643 w 12192000"/>
              <a:gd name="connsiteY208" fmla="*/ 6371879 h 6858000"/>
              <a:gd name="connsiteX209" fmla="*/ 11649811 w 12192000"/>
              <a:gd name="connsiteY209" fmla="*/ 6152709 h 6858000"/>
              <a:gd name="connsiteX210" fmla="*/ 11649226 w 12192000"/>
              <a:gd name="connsiteY210" fmla="*/ 6121150 h 6858000"/>
              <a:gd name="connsiteX211" fmla="*/ 11895865 w 12192000"/>
              <a:gd name="connsiteY211" fmla="*/ 6370711 h 6858000"/>
              <a:gd name="connsiteX212" fmla="*/ 11649226 w 12192000"/>
              <a:gd name="connsiteY212" fmla="*/ 6620272 h 6858000"/>
              <a:gd name="connsiteX213" fmla="*/ 11402588 w 12192000"/>
              <a:gd name="connsiteY213" fmla="*/ 6370711 h 6858000"/>
              <a:gd name="connsiteX214" fmla="*/ 11649226 w 12192000"/>
              <a:gd name="connsiteY214" fmla="*/ 6121150 h 6858000"/>
              <a:gd name="connsiteX215" fmla="*/ 11636303 w 12192000"/>
              <a:gd name="connsiteY215" fmla="*/ 6042574 h 6858000"/>
              <a:gd name="connsiteX216" fmla="*/ 11623964 w 12192000"/>
              <a:gd name="connsiteY216" fmla="*/ 6092457 h 6858000"/>
              <a:gd name="connsiteX217" fmla="*/ 11601342 w 12192000"/>
              <a:gd name="connsiteY217" fmla="*/ 6096614 h 6858000"/>
              <a:gd name="connsiteX218" fmla="*/ 11574607 w 12192000"/>
              <a:gd name="connsiteY218" fmla="*/ 6050888 h 6858000"/>
              <a:gd name="connsiteX219" fmla="*/ 11574607 w 12192000"/>
              <a:gd name="connsiteY219" fmla="*/ 6048809 h 6858000"/>
              <a:gd name="connsiteX220" fmla="*/ 11572550 w 12192000"/>
              <a:gd name="connsiteY220" fmla="*/ 6050888 h 6858000"/>
              <a:gd name="connsiteX221" fmla="*/ 11551985 w 12192000"/>
              <a:gd name="connsiteY221" fmla="*/ 6055045 h 6858000"/>
              <a:gd name="connsiteX222" fmla="*/ 11551985 w 12192000"/>
              <a:gd name="connsiteY222" fmla="*/ 6057123 h 6858000"/>
              <a:gd name="connsiteX223" fmla="*/ 11547872 w 12192000"/>
              <a:gd name="connsiteY223" fmla="*/ 6082065 h 6858000"/>
              <a:gd name="connsiteX224" fmla="*/ 11551985 w 12192000"/>
              <a:gd name="connsiteY224" fmla="*/ 6109085 h 6858000"/>
              <a:gd name="connsiteX225" fmla="*/ 11531420 w 12192000"/>
              <a:gd name="connsiteY225" fmla="*/ 6117398 h 6858000"/>
              <a:gd name="connsiteX226" fmla="*/ 11494402 w 12192000"/>
              <a:gd name="connsiteY226" fmla="*/ 6082065 h 6858000"/>
              <a:gd name="connsiteX227" fmla="*/ 11494402 w 12192000"/>
              <a:gd name="connsiteY227" fmla="*/ 6079986 h 6858000"/>
              <a:gd name="connsiteX228" fmla="*/ 11492346 w 12192000"/>
              <a:gd name="connsiteY228" fmla="*/ 6079986 h 6858000"/>
              <a:gd name="connsiteX229" fmla="*/ 11473837 w 12192000"/>
              <a:gd name="connsiteY229" fmla="*/ 6092457 h 6858000"/>
              <a:gd name="connsiteX230" fmla="*/ 11473837 w 12192000"/>
              <a:gd name="connsiteY230" fmla="*/ 6094535 h 6858000"/>
              <a:gd name="connsiteX231" fmla="*/ 11486176 w 12192000"/>
              <a:gd name="connsiteY231" fmla="*/ 6144418 h 6858000"/>
              <a:gd name="connsiteX232" fmla="*/ 11469724 w 12192000"/>
              <a:gd name="connsiteY232" fmla="*/ 6156889 h 6858000"/>
              <a:gd name="connsiteX233" fmla="*/ 11426536 w 12192000"/>
              <a:gd name="connsiteY233" fmla="*/ 6129869 h 6858000"/>
              <a:gd name="connsiteX234" fmla="*/ 11424480 w 12192000"/>
              <a:gd name="connsiteY234" fmla="*/ 6129869 h 6858000"/>
              <a:gd name="connsiteX235" fmla="*/ 11424480 w 12192000"/>
              <a:gd name="connsiteY235" fmla="*/ 6131947 h 6858000"/>
              <a:gd name="connsiteX236" fmla="*/ 11408027 w 12192000"/>
              <a:gd name="connsiteY236" fmla="*/ 6146497 h 6858000"/>
              <a:gd name="connsiteX237" fmla="*/ 11408027 w 12192000"/>
              <a:gd name="connsiteY237" fmla="*/ 6148575 h 6858000"/>
              <a:gd name="connsiteX238" fmla="*/ 11434763 w 12192000"/>
              <a:gd name="connsiteY238" fmla="*/ 6194301 h 6858000"/>
              <a:gd name="connsiteX239" fmla="*/ 11420366 w 12192000"/>
              <a:gd name="connsiteY239" fmla="*/ 6210929 h 6858000"/>
              <a:gd name="connsiteX240" fmla="*/ 11371010 w 12192000"/>
              <a:gd name="connsiteY240" fmla="*/ 6198458 h 6858000"/>
              <a:gd name="connsiteX241" fmla="*/ 11368953 w 12192000"/>
              <a:gd name="connsiteY241" fmla="*/ 6198458 h 6858000"/>
              <a:gd name="connsiteX242" fmla="*/ 11358671 w 12192000"/>
              <a:gd name="connsiteY242" fmla="*/ 6217164 h 6858000"/>
              <a:gd name="connsiteX243" fmla="*/ 11358671 w 12192000"/>
              <a:gd name="connsiteY243" fmla="*/ 6219243 h 6858000"/>
              <a:gd name="connsiteX244" fmla="*/ 11395688 w 12192000"/>
              <a:gd name="connsiteY244" fmla="*/ 6256655 h 6858000"/>
              <a:gd name="connsiteX245" fmla="*/ 11387462 w 12192000"/>
              <a:gd name="connsiteY245" fmla="*/ 6275361 h 6858000"/>
              <a:gd name="connsiteX246" fmla="*/ 11336049 w 12192000"/>
              <a:gd name="connsiteY246" fmla="*/ 6275361 h 6858000"/>
              <a:gd name="connsiteX247" fmla="*/ 11333992 w 12192000"/>
              <a:gd name="connsiteY247" fmla="*/ 6275361 h 6858000"/>
              <a:gd name="connsiteX248" fmla="*/ 11333992 w 12192000"/>
              <a:gd name="connsiteY248" fmla="*/ 6277439 h 6858000"/>
              <a:gd name="connsiteX249" fmla="*/ 11327823 w 12192000"/>
              <a:gd name="connsiteY249" fmla="*/ 6298223 h 6858000"/>
              <a:gd name="connsiteX250" fmla="*/ 11329879 w 12192000"/>
              <a:gd name="connsiteY250" fmla="*/ 6300302 h 6858000"/>
              <a:gd name="connsiteX251" fmla="*/ 11373066 w 12192000"/>
              <a:gd name="connsiteY251" fmla="*/ 6325243 h 6858000"/>
              <a:gd name="connsiteX252" fmla="*/ 11371010 w 12192000"/>
              <a:gd name="connsiteY252" fmla="*/ 6348107 h 6858000"/>
              <a:gd name="connsiteX253" fmla="*/ 11321653 w 12192000"/>
              <a:gd name="connsiteY253" fmla="*/ 6360578 h 6858000"/>
              <a:gd name="connsiteX254" fmla="*/ 11319596 w 12192000"/>
              <a:gd name="connsiteY254" fmla="*/ 6360578 h 6858000"/>
              <a:gd name="connsiteX255" fmla="*/ 11319596 w 12192000"/>
              <a:gd name="connsiteY255" fmla="*/ 6362655 h 6858000"/>
              <a:gd name="connsiteX256" fmla="*/ 11319596 w 12192000"/>
              <a:gd name="connsiteY256" fmla="*/ 6373048 h 6858000"/>
              <a:gd name="connsiteX257" fmla="*/ 11319596 w 12192000"/>
              <a:gd name="connsiteY257" fmla="*/ 6383440 h 6858000"/>
              <a:gd name="connsiteX258" fmla="*/ 11319596 w 12192000"/>
              <a:gd name="connsiteY258" fmla="*/ 6385519 h 6858000"/>
              <a:gd name="connsiteX259" fmla="*/ 11321653 w 12192000"/>
              <a:gd name="connsiteY259" fmla="*/ 6385519 h 6858000"/>
              <a:gd name="connsiteX260" fmla="*/ 11371010 w 12192000"/>
              <a:gd name="connsiteY260" fmla="*/ 6397990 h 6858000"/>
              <a:gd name="connsiteX261" fmla="*/ 11375123 w 12192000"/>
              <a:gd name="connsiteY261" fmla="*/ 6420852 h 6858000"/>
              <a:gd name="connsiteX262" fmla="*/ 11329879 w 12192000"/>
              <a:gd name="connsiteY262" fmla="*/ 6447872 h 6858000"/>
              <a:gd name="connsiteX263" fmla="*/ 11327823 w 12192000"/>
              <a:gd name="connsiteY263" fmla="*/ 6447872 h 6858000"/>
              <a:gd name="connsiteX264" fmla="*/ 11327823 w 12192000"/>
              <a:gd name="connsiteY264" fmla="*/ 6449951 h 6858000"/>
              <a:gd name="connsiteX265" fmla="*/ 11333992 w 12192000"/>
              <a:gd name="connsiteY265" fmla="*/ 6470736 h 6858000"/>
              <a:gd name="connsiteX266" fmla="*/ 11336049 w 12192000"/>
              <a:gd name="connsiteY266" fmla="*/ 6470736 h 6858000"/>
              <a:gd name="connsiteX267" fmla="*/ 11387462 w 12192000"/>
              <a:gd name="connsiteY267" fmla="*/ 6470736 h 6858000"/>
              <a:gd name="connsiteX268" fmla="*/ 11395688 w 12192000"/>
              <a:gd name="connsiteY268" fmla="*/ 6491519 h 6858000"/>
              <a:gd name="connsiteX269" fmla="*/ 11358671 w 12192000"/>
              <a:gd name="connsiteY269" fmla="*/ 6528932 h 6858000"/>
              <a:gd name="connsiteX270" fmla="*/ 11358671 w 12192000"/>
              <a:gd name="connsiteY270" fmla="*/ 6531010 h 6858000"/>
              <a:gd name="connsiteX271" fmla="*/ 11371010 w 12192000"/>
              <a:gd name="connsiteY271" fmla="*/ 6549716 h 6858000"/>
              <a:gd name="connsiteX272" fmla="*/ 11422423 w 12192000"/>
              <a:gd name="connsiteY272" fmla="*/ 6535168 h 6858000"/>
              <a:gd name="connsiteX273" fmla="*/ 11434763 w 12192000"/>
              <a:gd name="connsiteY273" fmla="*/ 6553874 h 6858000"/>
              <a:gd name="connsiteX274" fmla="*/ 11408027 w 12192000"/>
              <a:gd name="connsiteY274" fmla="*/ 6599600 h 6858000"/>
              <a:gd name="connsiteX275" fmla="*/ 11410084 w 12192000"/>
              <a:gd name="connsiteY275" fmla="*/ 6601677 h 6858000"/>
              <a:gd name="connsiteX276" fmla="*/ 11424480 w 12192000"/>
              <a:gd name="connsiteY276" fmla="*/ 6616227 h 6858000"/>
              <a:gd name="connsiteX277" fmla="*/ 11426536 w 12192000"/>
              <a:gd name="connsiteY277" fmla="*/ 6616227 h 6858000"/>
              <a:gd name="connsiteX278" fmla="*/ 11471780 w 12192000"/>
              <a:gd name="connsiteY278" fmla="*/ 6589207 h 6858000"/>
              <a:gd name="connsiteX279" fmla="*/ 11488233 w 12192000"/>
              <a:gd name="connsiteY279" fmla="*/ 6603756 h 6858000"/>
              <a:gd name="connsiteX280" fmla="*/ 11475894 w 12192000"/>
              <a:gd name="connsiteY280" fmla="*/ 6653639 h 6858000"/>
              <a:gd name="connsiteX281" fmla="*/ 11475894 w 12192000"/>
              <a:gd name="connsiteY281" fmla="*/ 6655718 h 6858000"/>
              <a:gd name="connsiteX282" fmla="*/ 11494402 w 12192000"/>
              <a:gd name="connsiteY282" fmla="*/ 6666109 h 6858000"/>
              <a:gd name="connsiteX283" fmla="*/ 11494402 w 12192000"/>
              <a:gd name="connsiteY283" fmla="*/ 6668188 h 6858000"/>
              <a:gd name="connsiteX284" fmla="*/ 11496459 w 12192000"/>
              <a:gd name="connsiteY284" fmla="*/ 6666109 h 6858000"/>
              <a:gd name="connsiteX285" fmla="*/ 11533476 w 12192000"/>
              <a:gd name="connsiteY285" fmla="*/ 6628698 h 6858000"/>
              <a:gd name="connsiteX286" fmla="*/ 11551985 w 12192000"/>
              <a:gd name="connsiteY286" fmla="*/ 6637012 h 6858000"/>
              <a:gd name="connsiteX287" fmla="*/ 11549928 w 12192000"/>
              <a:gd name="connsiteY287" fmla="*/ 6664032 h 6858000"/>
              <a:gd name="connsiteX288" fmla="*/ 11551985 w 12192000"/>
              <a:gd name="connsiteY288" fmla="*/ 6688973 h 6858000"/>
              <a:gd name="connsiteX289" fmla="*/ 11551985 w 12192000"/>
              <a:gd name="connsiteY289" fmla="*/ 6691051 h 6858000"/>
              <a:gd name="connsiteX290" fmla="*/ 11554042 w 12192000"/>
              <a:gd name="connsiteY290" fmla="*/ 6691051 h 6858000"/>
              <a:gd name="connsiteX291" fmla="*/ 11574607 w 12192000"/>
              <a:gd name="connsiteY291" fmla="*/ 6697286 h 6858000"/>
              <a:gd name="connsiteX292" fmla="*/ 11576663 w 12192000"/>
              <a:gd name="connsiteY292" fmla="*/ 6697286 h 6858000"/>
              <a:gd name="connsiteX293" fmla="*/ 11601342 w 12192000"/>
              <a:gd name="connsiteY293" fmla="*/ 6651561 h 6858000"/>
              <a:gd name="connsiteX294" fmla="*/ 11623964 w 12192000"/>
              <a:gd name="connsiteY294" fmla="*/ 6653639 h 6858000"/>
              <a:gd name="connsiteX295" fmla="*/ 11636303 w 12192000"/>
              <a:gd name="connsiteY295" fmla="*/ 6705600 h 6858000"/>
              <a:gd name="connsiteX296" fmla="*/ 11638359 w 12192000"/>
              <a:gd name="connsiteY296" fmla="*/ 6705600 h 6858000"/>
              <a:gd name="connsiteX297" fmla="*/ 11658925 w 12192000"/>
              <a:gd name="connsiteY297" fmla="*/ 6705600 h 6858000"/>
              <a:gd name="connsiteX298" fmla="*/ 11660982 w 12192000"/>
              <a:gd name="connsiteY298" fmla="*/ 6705600 h 6858000"/>
              <a:gd name="connsiteX299" fmla="*/ 11675378 w 12192000"/>
              <a:gd name="connsiteY299" fmla="*/ 6653639 h 6858000"/>
              <a:gd name="connsiteX300" fmla="*/ 11695943 w 12192000"/>
              <a:gd name="connsiteY300" fmla="*/ 6651561 h 6858000"/>
              <a:gd name="connsiteX301" fmla="*/ 11722678 w 12192000"/>
              <a:gd name="connsiteY301" fmla="*/ 6697286 h 6858000"/>
              <a:gd name="connsiteX302" fmla="*/ 11743243 w 12192000"/>
              <a:gd name="connsiteY302" fmla="*/ 6691051 h 6858000"/>
              <a:gd name="connsiteX303" fmla="*/ 11745300 w 12192000"/>
              <a:gd name="connsiteY303" fmla="*/ 6691051 h 6858000"/>
              <a:gd name="connsiteX304" fmla="*/ 11747356 w 12192000"/>
              <a:gd name="connsiteY304" fmla="*/ 6664032 h 6858000"/>
              <a:gd name="connsiteX305" fmla="*/ 11745300 w 12192000"/>
              <a:gd name="connsiteY305" fmla="*/ 6637012 h 6858000"/>
              <a:gd name="connsiteX306" fmla="*/ 11765865 w 12192000"/>
              <a:gd name="connsiteY306" fmla="*/ 6628698 h 6858000"/>
              <a:gd name="connsiteX307" fmla="*/ 11802882 w 12192000"/>
              <a:gd name="connsiteY307" fmla="*/ 6666109 h 6858000"/>
              <a:gd name="connsiteX308" fmla="*/ 11821391 w 12192000"/>
              <a:gd name="connsiteY308" fmla="*/ 6655718 h 6858000"/>
              <a:gd name="connsiteX309" fmla="*/ 11823448 w 12192000"/>
              <a:gd name="connsiteY309" fmla="*/ 6653639 h 6858000"/>
              <a:gd name="connsiteX310" fmla="*/ 11823448 w 12192000"/>
              <a:gd name="connsiteY310" fmla="*/ 6651561 h 6858000"/>
              <a:gd name="connsiteX311" fmla="*/ 11809052 w 12192000"/>
              <a:gd name="connsiteY311" fmla="*/ 6603756 h 6858000"/>
              <a:gd name="connsiteX312" fmla="*/ 11825504 w 12192000"/>
              <a:gd name="connsiteY312" fmla="*/ 6589207 h 6858000"/>
              <a:gd name="connsiteX313" fmla="*/ 11870748 w 12192000"/>
              <a:gd name="connsiteY313" fmla="*/ 6616227 h 6858000"/>
              <a:gd name="connsiteX314" fmla="*/ 11872805 w 12192000"/>
              <a:gd name="connsiteY314" fmla="*/ 6616227 h 6858000"/>
              <a:gd name="connsiteX315" fmla="*/ 11887201 w 12192000"/>
              <a:gd name="connsiteY315" fmla="*/ 6599600 h 6858000"/>
              <a:gd name="connsiteX316" fmla="*/ 11889257 w 12192000"/>
              <a:gd name="connsiteY316" fmla="*/ 6599600 h 6858000"/>
              <a:gd name="connsiteX317" fmla="*/ 11862522 w 12192000"/>
              <a:gd name="connsiteY317" fmla="*/ 6553874 h 6858000"/>
              <a:gd name="connsiteX318" fmla="*/ 11874861 w 12192000"/>
              <a:gd name="connsiteY318" fmla="*/ 6535168 h 6858000"/>
              <a:gd name="connsiteX319" fmla="*/ 11926275 w 12192000"/>
              <a:gd name="connsiteY319" fmla="*/ 6549716 h 6858000"/>
              <a:gd name="connsiteX320" fmla="*/ 11928331 w 12192000"/>
              <a:gd name="connsiteY320" fmla="*/ 6547638 h 6858000"/>
              <a:gd name="connsiteX321" fmla="*/ 11938614 w 12192000"/>
              <a:gd name="connsiteY321" fmla="*/ 6528932 h 6858000"/>
              <a:gd name="connsiteX322" fmla="*/ 11938614 w 12192000"/>
              <a:gd name="connsiteY322" fmla="*/ 6526854 h 6858000"/>
              <a:gd name="connsiteX323" fmla="*/ 11901596 w 12192000"/>
              <a:gd name="connsiteY323" fmla="*/ 6491519 h 6858000"/>
              <a:gd name="connsiteX324" fmla="*/ 11909822 w 12192000"/>
              <a:gd name="connsiteY324" fmla="*/ 6470736 h 6858000"/>
              <a:gd name="connsiteX325" fmla="*/ 11961236 w 12192000"/>
              <a:gd name="connsiteY325" fmla="*/ 6470736 h 6858000"/>
              <a:gd name="connsiteX326" fmla="*/ 11963292 w 12192000"/>
              <a:gd name="connsiteY326" fmla="*/ 6470736 h 6858000"/>
              <a:gd name="connsiteX327" fmla="*/ 11967405 w 12192000"/>
              <a:gd name="connsiteY327" fmla="*/ 6449951 h 6858000"/>
              <a:gd name="connsiteX328" fmla="*/ 11967405 w 12192000"/>
              <a:gd name="connsiteY328" fmla="*/ 6447872 h 6858000"/>
              <a:gd name="connsiteX329" fmla="*/ 11922162 w 12192000"/>
              <a:gd name="connsiteY329" fmla="*/ 6420852 h 6858000"/>
              <a:gd name="connsiteX330" fmla="*/ 11926275 w 12192000"/>
              <a:gd name="connsiteY330" fmla="*/ 6400068 h 6858000"/>
              <a:gd name="connsiteX331" fmla="*/ 11975632 w 12192000"/>
              <a:gd name="connsiteY331" fmla="*/ 6385519 h 6858000"/>
              <a:gd name="connsiteX332" fmla="*/ 11977688 w 12192000"/>
              <a:gd name="connsiteY332" fmla="*/ 6385519 h 6858000"/>
              <a:gd name="connsiteX333" fmla="*/ 11977688 w 12192000"/>
              <a:gd name="connsiteY333" fmla="*/ 6373048 h 6858000"/>
              <a:gd name="connsiteX334" fmla="*/ 11977688 w 12192000"/>
              <a:gd name="connsiteY334" fmla="*/ 6362655 h 6858000"/>
              <a:gd name="connsiteX335" fmla="*/ 11975632 w 12192000"/>
              <a:gd name="connsiteY335" fmla="*/ 6362655 h 6858000"/>
              <a:gd name="connsiteX336" fmla="*/ 11926275 w 12192000"/>
              <a:gd name="connsiteY336" fmla="*/ 6348107 h 6858000"/>
              <a:gd name="connsiteX337" fmla="*/ 11924218 w 12192000"/>
              <a:gd name="connsiteY337" fmla="*/ 6327322 h 6858000"/>
              <a:gd name="connsiteX338" fmla="*/ 11967405 w 12192000"/>
              <a:gd name="connsiteY338" fmla="*/ 6300302 h 6858000"/>
              <a:gd name="connsiteX339" fmla="*/ 11969462 w 12192000"/>
              <a:gd name="connsiteY339" fmla="*/ 6300302 h 6858000"/>
              <a:gd name="connsiteX340" fmla="*/ 11969462 w 12192000"/>
              <a:gd name="connsiteY340" fmla="*/ 6298223 h 6858000"/>
              <a:gd name="connsiteX341" fmla="*/ 11963292 w 12192000"/>
              <a:gd name="connsiteY341" fmla="*/ 6277439 h 6858000"/>
              <a:gd name="connsiteX342" fmla="*/ 11961236 w 12192000"/>
              <a:gd name="connsiteY342" fmla="*/ 6277439 h 6858000"/>
              <a:gd name="connsiteX343" fmla="*/ 11909822 w 12192000"/>
              <a:gd name="connsiteY343" fmla="*/ 6277439 h 6858000"/>
              <a:gd name="connsiteX344" fmla="*/ 11901596 w 12192000"/>
              <a:gd name="connsiteY344" fmla="*/ 6256655 h 6858000"/>
              <a:gd name="connsiteX345" fmla="*/ 11938614 w 12192000"/>
              <a:gd name="connsiteY345" fmla="*/ 6219243 h 6858000"/>
              <a:gd name="connsiteX346" fmla="*/ 11938614 w 12192000"/>
              <a:gd name="connsiteY346" fmla="*/ 6217164 h 6858000"/>
              <a:gd name="connsiteX347" fmla="*/ 11928331 w 12192000"/>
              <a:gd name="connsiteY347" fmla="*/ 6198458 h 6858000"/>
              <a:gd name="connsiteX348" fmla="*/ 11926275 w 12192000"/>
              <a:gd name="connsiteY348" fmla="*/ 6198458 h 6858000"/>
              <a:gd name="connsiteX349" fmla="*/ 11876918 w 12192000"/>
              <a:gd name="connsiteY349" fmla="*/ 6210929 h 6858000"/>
              <a:gd name="connsiteX350" fmla="*/ 11862522 w 12192000"/>
              <a:gd name="connsiteY350" fmla="*/ 6194301 h 6858000"/>
              <a:gd name="connsiteX351" fmla="*/ 11889257 w 12192000"/>
              <a:gd name="connsiteY351" fmla="*/ 6148575 h 6858000"/>
              <a:gd name="connsiteX352" fmla="*/ 11889257 w 12192000"/>
              <a:gd name="connsiteY352" fmla="*/ 6146497 h 6858000"/>
              <a:gd name="connsiteX353" fmla="*/ 11872805 w 12192000"/>
              <a:gd name="connsiteY353" fmla="*/ 6131947 h 6858000"/>
              <a:gd name="connsiteX354" fmla="*/ 11827561 w 12192000"/>
              <a:gd name="connsiteY354" fmla="*/ 6156889 h 6858000"/>
              <a:gd name="connsiteX355" fmla="*/ 11809052 w 12192000"/>
              <a:gd name="connsiteY355" fmla="*/ 6144418 h 6858000"/>
              <a:gd name="connsiteX356" fmla="*/ 11823448 w 12192000"/>
              <a:gd name="connsiteY356" fmla="*/ 6094535 h 6858000"/>
              <a:gd name="connsiteX357" fmla="*/ 11823448 w 12192000"/>
              <a:gd name="connsiteY357" fmla="*/ 6092457 h 6858000"/>
              <a:gd name="connsiteX358" fmla="*/ 11804939 w 12192000"/>
              <a:gd name="connsiteY358" fmla="*/ 6082065 h 6858000"/>
              <a:gd name="connsiteX359" fmla="*/ 11802882 w 12192000"/>
              <a:gd name="connsiteY359" fmla="*/ 6079986 h 6858000"/>
              <a:gd name="connsiteX360" fmla="*/ 11802882 w 12192000"/>
              <a:gd name="connsiteY360" fmla="*/ 6082065 h 6858000"/>
              <a:gd name="connsiteX361" fmla="*/ 11765865 w 12192000"/>
              <a:gd name="connsiteY361" fmla="*/ 6117398 h 6858000"/>
              <a:gd name="connsiteX362" fmla="*/ 11745300 w 12192000"/>
              <a:gd name="connsiteY362" fmla="*/ 6109085 h 6858000"/>
              <a:gd name="connsiteX363" fmla="*/ 11749412 w 12192000"/>
              <a:gd name="connsiteY363" fmla="*/ 6082065 h 6858000"/>
              <a:gd name="connsiteX364" fmla="*/ 11745300 w 12192000"/>
              <a:gd name="connsiteY364" fmla="*/ 6057123 h 6858000"/>
              <a:gd name="connsiteX365" fmla="*/ 11745300 w 12192000"/>
              <a:gd name="connsiteY365" fmla="*/ 6055045 h 6858000"/>
              <a:gd name="connsiteX366" fmla="*/ 11743243 w 12192000"/>
              <a:gd name="connsiteY366" fmla="*/ 6055045 h 6858000"/>
              <a:gd name="connsiteX367" fmla="*/ 11722678 w 12192000"/>
              <a:gd name="connsiteY367" fmla="*/ 6050888 h 6858000"/>
              <a:gd name="connsiteX368" fmla="*/ 11695943 w 12192000"/>
              <a:gd name="connsiteY368" fmla="*/ 6096614 h 6858000"/>
              <a:gd name="connsiteX369" fmla="*/ 11673321 w 12192000"/>
              <a:gd name="connsiteY369" fmla="*/ 6092457 h 6858000"/>
              <a:gd name="connsiteX370" fmla="*/ 11660982 w 12192000"/>
              <a:gd name="connsiteY370" fmla="*/ 6042574 h 6858000"/>
              <a:gd name="connsiteX371" fmla="*/ 11658925 w 12192000"/>
              <a:gd name="connsiteY371" fmla="*/ 6042574 h 6858000"/>
              <a:gd name="connsiteX372" fmla="*/ 11638359 w 12192000"/>
              <a:gd name="connsiteY372" fmla="*/ 6042574 h 6858000"/>
              <a:gd name="connsiteX373" fmla="*/ 11636303 w 12192000"/>
              <a:gd name="connsiteY373" fmla="*/ 6042574 h 6858000"/>
              <a:gd name="connsiteX374" fmla="*/ 0 w 12192000"/>
              <a:gd name="connsiteY374" fmla="*/ 0 h 6858000"/>
              <a:gd name="connsiteX375" fmla="*/ 12192000 w 12192000"/>
              <a:gd name="connsiteY375" fmla="*/ 0 h 6858000"/>
              <a:gd name="connsiteX376" fmla="*/ 12192000 w 12192000"/>
              <a:gd name="connsiteY376" fmla="*/ 6858000 h 6858000"/>
              <a:gd name="connsiteX377" fmla="*/ 4539049 w 12192000"/>
              <a:gd name="connsiteY377" fmla="*/ 6858000 h 6858000"/>
              <a:gd name="connsiteX378" fmla="*/ 0 w 12192000"/>
              <a:gd name="connsiteY378" fmla="*/ 6858000 h 6858000"/>
              <a:gd name="connsiteX379" fmla="*/ 0 w 12192000"/>
              <a:gd name="connsiteY379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</a:cxnLst>
            <a:rect l="l" t="t" r="r" b="b"/>
            <a:pathLst>
              <a:path w="12192000" h="6858000">
                <a:moveTo>
                  <a:pt x="11603402" y="6440005"/>
                </a:moveTo>
                <a:cubicBezTo>
                  <a:pt x="11607483" y="6437921"/>
                  <a:pt x="11609524" y="6437921"/>
                  <a:pt x="11613605" y="6440005"/>
                </a:cubicBezTo>
                <a:cubicBezTo>
                  <a:pt x="11615645" y="6442090"/>
                  <a:pt x="11617686" y="6444174"/>
                  <a:pt x="11617686" y="6448343"/>
                </a:cubicBezTo>
                <a:cubicBezTo>
                  <a:pt x="11623808" y="6550487"/>
                  <a:pt x="11623808" y="6550487"/>
                  <a:pt x="11623808" y="6550487"/>
                </a:cubicBezTo>
                <a:cubicBezTo>
                  <a:pt x="11625848" y="6556740"/>
                  <a:pt x="11623808" y="6558825"/>
                  <a:pt x="11621767" y="6560909"/>
                </a:cubicBezTo>
                <a:cubicBezTo>
                  <a:pt x="11619727" y="6562994"/>
                  <a:pt x="11617686" y="6560909"/>
                  <a:pt x="11615645" y="6560909"/>
                </a:cubicBezTo>
                <a:cubicBezTo>
                  <a:pt x="11570752" y="6550487"/>
                  <a:pt x="11540142" y="6531725"/>
                  <a:pt x="11509533" y="6498373"/>
                </a:cubicBezTo>
                <a:cubicBezTo>
                  <a:pt x="11507492" y="6496289"/>
                  <a:pt x="11505451" y="6494204"/>
                  <a:pt x="11505451" y="6492120"/>
                </a:cubicBezTo>
                <a:cubicBezTo>
                  <a:pt x="11505451" y="6492120"/>
                  <a:pt x="11505451" y="6492120"/>
                  <a:pt x="11505451" y="6490034"/>
                </a:cubicBezTo>
                <a:cubicBezTo>
                  <a:pt x="11505451" y="6487950"/>
                  <a:pt x="11509533" y="6485865"/>
                  <a:pt x="11511573" y="6485865"/>
                </a:cubicBezTo>
                <a:cubicBezTo>
                  <a:pt x="11603402" y="6440005"/>
                  <a:pt x="11603402" y="6440005"/>
                  <a:pt x="11603402" y="6440005"/>
                </a:cubicBezTo>
                <a:close/>
                <a:moveTo>
                  <a:pt x="11686136" y="6437921"/>
                </a:moveTo>
                <a:cubicBezTo>
                  <a:pt x="11690256" y="6437921"/>
                  <a:pt x="11692317" y="6437921"/>
                  <a:pt x="11696438" y="6437921"/>
                </a:cubicBezTo>
                <a:cubicBezTo>
                  <a:pt x="11787097" y="6483687"/>
                  <a:pt x="11787097" y="6483687"/>
                  <a:pt x="11787097" y="6483687"/>
                </a:cubicBezTo>
                <a:cubicBezTo>
                  <a:pt x="11791218" y="6485767"/>
                  <a:pt x="11793278" y="6487847"/>
                  <a:pt x="11795339" y="6489928"/>
                </a:cubicBezTo>
                <a:cubicBezTo>
                  <a:pt x="11795339" y="6492008"/>
                  <a:pt x="11793278" y="6494088"/>
                  <a:pt x="11791218" y="6496168"/>
                </a:cubicBezTo>
                <a:cubicBezTo>
                  <a:pt x="11760312" y="6529452"/>
                  <a:pt x="11727344" y="6548175"/>
                  <a:pt x="11684076" y="6558576"/>
                </a:cubicBezTo>
                <a:cubicBezTo>
                  <a:pt x="11679954" y="6560656"/>
                  <a:pt x="11677894" y="6560656"/>
                  <a:pt x="11675833" y="6558576"/>
                </a:cubicBezTo>
                <a:cubicBezTo>
                  <a:pt x="11673773" y="6556496"/>
                  <a:pt x="11673773" y="6552335"/>
                  <a:pt x="11673773" y="6550255"/>
                </a:cubicBezTo>
                <a:cubicBezTo>
                  <a:pt x="11682015" y="6446242"/>
                  <a:pt x="11682015" y="6446242"/>
                  <a:pt x="11682015" y="6446242"/>
                </a:cubicBezTo>
                <a:cubicBezTo>
                  <a:pt x="11682015" y="6444162"/>
                  <a:pt x="11684076" y="6440001"/>
                  <a:pt x="11686136" y="6437921"/>
                </a:cubicBezTo>
                <a:close/>
                <a:moveTo>
                  <a:pt x="10868401" y="6398178"/>
                </a:moveTo>
                <a:cubicBezTo>
                  <a:pt x="10868401" y="6398178"/>
                  <a:pt x="10868401" y="6398178"/>
                  <a:pt x="10868401" y="6441381"/>
                </a:cubicBezTo>
                <a:cubicBezTo>
                  <a:pt x="10868401" y="6441381"/>
                  <a:pt x="10841333" y="6449610"/>
                  <a:pt x="10820512" y="6449610"/>
                </a:cubicBezTo>
                <a:cubicBezTo>
                  <a:pt x="10803855" y="6449610"/>
                  <a:pt x="10801773" y="6433152"/>
                  <a:pt x="10801773" y="6424923"/>
                </a:cubicBezTo>
                <a:cubicBezTo>
                  <a:pt x="10801773" y="6410522"/>
                  <a:pt x="10810102" y="6402293"/>
                  <a:pt x="10826759" y="6400236"/>
                </a:cubicBezTo>
                <a:close/>
                <a:moveTo>
                  <a:pt x="10518900" y="6328044"/>
                </a:moveTo>
                <a:cubicBezTo>
                  <a:pt x="10547537" y="6328044"/>
                  <a:pt x="10559811" y="6344651"/>
                  <a:pt x="10559811" y="6388243"/>
                </a:cubicBezTo>
                <a:cubicBezTo>
                  <a:pt x="10559811" y="6425607"/>
                  <a:pt x="10553675" y="6448441"/>
                  <a:pt x="10518900" y="6448441"/>
                </a:cubicBezTo>
                <a:cubicBezTo>
                  <a:pt x="10484125" y="6448441"/>
                  <a:pt x="10477988" y="6425607"/>
                  <a:pt x="10477988" y="6388243"/>
                </a:cubicBezTo>
                <a:cubicBezTo>
                  <a:pt x="10477988" y="6344651"/>
                  <a:pt x="10488216" y="6328044"/>
                  <a:pt x="10518900" y="6328044"/>
                </a:cubicBezTo>
                <a:close/>
                <a:moveTo>
                  <a:pt x="11673123" y="6319732"/>
                </a:moveTo>
                <a:cubicBezTo>
                  <a:pt x="11675950" y="6319213"/>
                  <a:pt x="11679033" y="6319732"/>
                  <a:pt x="11682116" y="6320771"/>
                </a:cubicBezTo>
                <a:cubicBezTo>
                  <a:pt x="11698562" y="6333240"/>
                  <a:pt x="11708840" y="6351942"/>
                  <a:pt x="11708840" y="6372722"/>
                </a:cubicBezTo>
                <a:cubicBezTo>
                  <a:pt x="11708840" y="6403893"/>
                  <a:pt x="11682116" y="6430907"/>
                  <a:pt x="11649226" y="6430907"/>
                </a:cubicBezTo>
                <a:cubicBezTo>
                  <a:pt x="11616336" y="6430907"/>
                  <a:pt x="11589612" y="6403893"/>
                  <a:pt x="11589612" y="6372722"/>
                </a:cubicBezTo>
                <a:cubicBezTo>
                  <a:pt x="11589612" y="6351942"/>
                  <a:pt x="11599890" y="6333240"/>
                  <a:pt x="11616336" y="6322850"/>
                </a:cubicBezTo>
                <a:cubicBezTo>
                  <a:pt x="11622503" y="6318693"/>
                  <a:pt x="11628669" y="6318693"/>
                  <a:pt x="11632781" y="6324927"/>
                </a:cubicBezTo>
                <a:cubicBezTo>
                  <a:pt x="11636892" y="6331162"/>
                  <a:pt x="11634837" y="6337395"/>
                  <a:pt x="11630725" y="6341552"/>
                </a:cubicBezTo>
                <a:cubicBezTo>
                  <a:pt x="11620447" y="6347786"/>
                  <a:pt x="11614280" y="6360254"/>
                  <a:pt x="11614280" y="6372722"/>
                </a:cubicBezTo>
                <a:cubicBezTo>
                  <a:pt x="11614280" y="6391425"/>
                  <a:pt x="11630725" y="6408049"/>
                  <a:pt x="11649226" y="6408049"/>
                </a:cubicBezTo>
                <a:cubicBezTo>
                  <a:pt x="11667727" y="6408049"/>
                  <a:pt x="11684172" y="6391425"/>
                  <a:pt x="11684172" y="6372722"/>
                </a:cubicBezTo>
                <a:cubicBezTo>
                  <a:pt x="11684172" y="6360254"/>
                  <a:pt x="11678005" y="6347786"/>
                  <a:pt x="11667727" y="6341552"/>
                </a:cubicBezTo>
                <a:cubicBezTo>
                  <a:pt x="11663616" y="6337395"/>
                  <a:pt x="11661560" y="6331162"/>
                  <a:pt x="11665671" y="6324927"/>
                </a:cubicBezTo>
                <a:cubicBezTo>
                  <a:pt x="11667727" y="6321811"/>
                  <a:pt x="11670297" y="6320252"/>
                  <a:pt x="11673123" y="6319732"/>
                </a:cubicBezTo>
                <a:close/>
                <a:moveTo>
                  <a:pt x="11822057" y="6304666"/>
                </a:moveTo>
                <a:cubicBezTo>
                  <a:pt x="11824124" y="6304666"/>
                  <a:pt x="11826190" y="6308818"/>
                  <a:pt x="11826190" y="6310895"/>
                </a:cubicBezTo>
                <a:cubicBezTo>
                  <a:pt x="11838588" y="6354493"/>
                  <a:pt x="11838588" y="6391863"/>
                  <a:pt x="11826190" y="6435462"/>
                </a:cubicBezTo>
                <a:cubicBezTo>
                  <a:pt x="11824124" y="6439614"/>
                  <a:pt x="11824124" y="6441690"/>
                  <a:pt x="11822057" y="6441690"/>
                </a:cubicBezTo>
                <a:cubicBezTo>
                  <a:pt x="11817924" y="6443766"/>
                  <a:pt x="11815858" y="6441690"/>
                  <a:pt x="11813791" y="6439614"/>
                </a:cubicBezTo>
                <a:cubicBezTo>
                  <a:pt x="11729066" y="6381482"/>
                  <a:pt x="11729066" y="6381482"/>
                  <a:pt x="11729066" y="6381482"/>
                </a:cubicBezTo>
                <a:cubicBezTo>
                  <a:pt x="11724933" y="6379407"/>
                  <a:pt x="11722867" y="6377330"/>
                  <a:pt x="11722867" y="6373178"/>
                </a:cubicBezTo>
                <a:cubicBezTo>
                  <a:pt x="11722867" y="6371102"/>
                  <a:pt x="11724933" y="6366950"/>
                  <a:pt x="11729066" y="6364874"/>
                </a:cubicBezTo>
                <a:cubicBezTo>
                  <a:pt x="11813791" y="6306743"/>
                  <a:pt x="11813791" y="6306743"/>
                  <a:pt x="11813791" y="6306743"/>
                </a:cubicBezTo>
                <a:cubicBezTo>
                  <a:pt x="11815858" y="6304666"/>
                  <a:pt x="11819991" y="6304666"/>
                  <a:pt x="11822057" y="6304666"/>
                </a:cubicBezTo>
                <a:close/>
                <a:moveTo>
                  <a:pt x="11476229" y="6304666"/>
                </a:moveTo>
                <a:cubicBezTo>
                  <a:pt x="11480320" y="6304666"/>
                  <a:pt x="11482366" y="6306743"/>
                  <a:pt x="11484412" y="6308818"/>
                </a:cubicBezTo>
                <a:cubicBezTo>
                  <a:pt x="11568280" y="6364874"/>
                  <a:pt x="11568280" y="6364874"/>
                  <a:pt x="11568280" y="6364874"/>
                </a:cubicBezTo>
                <a:cubicBezTo>
                  <a:pt x="11572371" y="6366950"/>
                  <a:pt x="11574417" y="6371102"/>
                  <a:pt x="11574417" y="6373178"/>
                </a:cubicBezTo>
                <a:cubicBezTo>
                  <a:pt x="11574417" y="6377330"/>
                  <a:pt x="11572371" y="6379407"/>
                  <a:pt x="11568280" y="6381482"/>
                </a:cubicBezTo>
                <a:lnTo>
                  <a:pt x="11484412" y="6439614"/>
                </a:lnTo>
                <a:cubicBezTo>
                  <a:pt x="11480320" y="6441690"/>
                  <a:pt x="11478275" y="6443766"/>
                  <a:pt x="11476229" y="6441690"/>
                </a:cubicBezTo>
                <a:cubicBezTo>
                  <a:pt x="11474184" y="6441690"/>
                  <a:pt x="11472138" y="6439614"/>
                  <a:pt x="11472138" y="6435462"/>
                </a:cubicBezTo>
                <a:cubicBezTo>
                  <a:pt x="11459865" y="6391863"/>
                  <a:pt x="11459865" y="6356569"/>
                  <a:pt x="11472138" y="6310895"/>
                </a:cubicBezTo>
                <a:cubicBezTo>
                  <a:pt x="11472138" y="6308818"/>
                  <a:pt x="11474184" y="6306743"/>
                  <a:pt x="11476229" y="6304666"/>
                </a:cubicBezTo>
                <a:close/>
                <a:moveTo>
                  <a:pt x="11088184" y="6294146"/>
                </a:moveTo>
                <a:cubicBezTo>
                  <a:pt x="11086131" y="6294146"/>
                  <a:pt x="11084078" y="6294146"/>
                  <a:pt x="11082024" y="6296224"/>
                </a:cubicBezTo>
                <a:cubicBezTo>
                  <a:pt x="11079972" y="6298301"/>
                  <a:pt x="11079972" y="6300378"/>
                  <a:pt x="11079972" y="6302454"/>
                </a:cubicBezTo>
                <a:cubicBezTo>
                  <a:pt x="11121033" y="6460305"/>
                  <a:pt x="11121033" y="6460305"/>
                  <a:pt x="11121033" y="6460305"/>
                </a:cubicBezTo>
                <a:cubicBezTo>
                  <a:pt x="11123086" y="6468613"/>
                  <a:pt x="11131299" y="6481074"/>
                  <a:pt x="11145670" y="6481074"/>
                </a:cubicBezTo>
                <a:cubicBezTo>
                  <a:pt x="11153882" y="6481074"/>
                  <a:pt x="11153882" y="6481074"/>
                  <a:pt x="11153882" y="6481074"/>
                </a:cubicBezTo>
                <a:cubicBezTo>
                  <a:pt x="11151829" y="6485228"/>
                  <a:pt x="11151829" y="6487306"/>
                  <a:pt x="11149776" y="6489382"/>
                </a:cubicBezTo>
                <a:cubicBezTo>
                  <a:pt x="11149776" y="6491459"/>
                  <a:pt x="11149776" y="6491459"/>
                  <a:pt x="11149776" y="6491459"/>
                </a:cubicBezTo>
                <a:cubicBezTo>
                  <a:pt x="11147723" y="6497691"/>
                  <a:pt x="11145670" y="6510152"/>
                  <a:pt x="11125139" y="6510152"/>
                </a:cubicBezTo>
                <a:cubicBezTo>
                  <a:pt x="11090237" y="6508075"/>
                  <a:pt x="11090237" y="6508075"/>
                  <a:pt x="11090237" y="6508075"/>
                </a:cubicBezTo>
                <a:cubicBezTo>
                  <a:pt x="11088184" y="6505998"/>
                  <a:pt x="11086131" y="6508075"/>
                  <a:pt x="11084078" y="6510152"/>
                </a:cubicBezTo>
                <a:cubicBezTo>
                  <a:pt x="11082024" y="6510152"/>
                  <a:pt x="11082024" y="6512229"/>
                  <a:pt x="11082024" y="6514306"/>
                </a:cubicBezTo>
                <a:cubicBezTo>
                  <a:pt x="11082024" y="6532999"/>
                  <a:pt x="11082024" y="6532999"/>
                  <a:pt x="11082024" y="6532999"/>
                </a:cubicBezTo>
                <a:cubicBezTo>
                  <a:pt x="11082024" y="6537153"/>
                  <a:pt x="11084078" y="6539230"/>
                  <a:pt x="11088184" y="6539230"/>
                </a:cubicBezTo>
                <a:cubicBezTo>
                  <a:pt x="11098449" y="6543383"/>
                  <a:pt x="11118980" y="6545460"/>
                  <a:pt x="11135404" y="6545460"/>
                </a:cubicBezTo>
                <a:cubicBezTo>
                  <a:pt x="11135404" y="6545460"/>
                  <a:pt x="11135404" y="6545460"/>
                  <a:pt x="11137458" y="6545460"/>
                </a:cubicBezTo>
                <a:cubicBezTo>
                  <a:pt x="11164148" y="6545460"/>
                  <a:pt x="11182625" y="6528845"/>
                  <a:pt x="11190838" y="6493536"/>
                </a:cubicBezTo>
                <a:cubicBezTo>
                  <a:pt x="11201103" y="6454073"/>
                  <a:pt x="11215474" y="6402149"/>
                  <a:pt x="11223687" y="6364764"/>
                </a:cubicBezTo>
                <a:cubicBezTo>
                  <a:pt x="11227793" y="6348148"/>
                  <a:pt x="11231899" y="6333609"/>
                  <a:pt x="11236005" y="6323224"/>
                </a:cubicBezTo>
                <a:cubicBezTo>
                  <a:pt x="11240111" y="6302454"/>
                  <a:pt x="11240111" y="6302454"/>
                  <a:pt x="11240111" y="6302454"/>
                </a:cubicBezTo>
                <a:cubicBezTo>
                  <a:pt x="11240111" y="6300378"/>
                  <a:pt x="11240111" y="6298301"/>
                  <a:pt x="11238058" y="6296224"/>
                </a:cubicBezTo>
                <a:cubicBezTo>
                  <a:pt x="11238058" y="6294146"/>
                  <a:pt x="11236005" y="6294146"/>
                  <a:pt x="11233952" y="6294146"/>
                </a:cubicBezTo>
                <a:cubicBezTo>
                  <a:pt x="11205209" y="6294146"/>
                  <a:pt x="11205209" y="6294146"/>
                  <a:pt x="11205209" y="6294146"/>
                </a:cubicBezTo>
                <a:cubicBezTo>
                  <a:pt x="11203156" y="6294146"/>
                  <a:pt x="11199050" y="6296224"/>
                  <a:pt x="11199050" y="6298301"/>
                </a:cubicBezTo>
                <a:cubicBezTo>
                  <a:pt x="11162094" y="6439535"/>
                  <a:pt x="11162094" y="6439535"/>
                  <a:pt x="11162094" y="6439535"/>
                </a:cubicBezTo>
                <a:cubicBezTo>
                  <a:pt x="11160041" y="6439535"/>
                  <a:pt x="11160041" y="6439535"/>
                  <a:pt x="11160041" y="6439535"/>
                </a:cubicBezTo>
                <a:cubicBezTo>
                  <a:pt x="11121033" y="6298301"/>
                  <a:pt x="11121033" y="6298301"/>
                  <a:pt x="11121033" y="6298301"/>
                </a:cubicBezTo>
                <a:cubicBezTo>
                  <a:pt x="11121033" y="6296224"/>
                  <a:pt x="11118980" y="6294146"/>
                  <a:pt x="11114874" y="6294146"/>
                </a:cubicBezTo>
                <a:cubicBezTo>
                  <a:pt x="11088184" y="6294146"/>
                  <a:pt x="11088184" y="6294146"/>
                  <a:pt x="11088184" y="6294146"/>
                </a:cubicBezTo>
                <a:close/>
                <a:moveTo>
                  <a:pt x="11048412" y="6291809"/>
                </a:moveTo>
                <a:cubicBezTo>
                  <a:pt x="11030001" y="6291809"/>
                  <a:pt x="11011591" y="6304294"/>
                  <a:pt x="10999317" y="6312618"/>
                </a:cubicBezTo>
                <a:cubicBezTo>
                  <a:pt x="10999317" y="6300133"/>
                  <a:pt x="10999317" y="6300133"/>
                  <a:pt x="10999317" y="6300133"/>
                </a:cubicBezTo>
                <a:cubicBezTo>
                  <a:pt x="10999317" y="6295970"/>
                  <a:pt x="10997272" y="6293890"/>
                  <a:pt x="10993181" y="6293890"/>
                </a:cubicBezTo>
                <a:cubicBezTo>
                  <a:pt x="10964542" y="6293890"/>
                  <a:pt x="10964542" y="6293890"/>
                  <a:pt x="10964542" y="6293890"/>
                </a:cubicBezTo>
                <a:cubicBezTo>
                  <a:pt x="10960451" y="6293890"/>
                  <a:pt x="10958406" y="6295970"/>
                  <a:pt x="10958406" y="6300133"/>
                </a:cubicBezTo>
                <a:cubicBezTo>
                  <a:pt x="10958406" y="6474928"/>
                  <a:pt x="10958406" y="6474928"/>
                  <a:pt x="10958406" y="6474928"/>
                </a:cubicBezTo>
                <a:cubicBezTo>
                  <a:pt x="10958406" y="6479090"/>
                  <a:pt x="10960451" y="6481171"/>
                  <a:pt x="10964542" y="6481171"/>
                </a:cubicBezTo>
                <a:cubicBezTo>
                  <a:pt x="10993181" y="6481171"/>
                  <a:pt x="10993181" y="6481171"/>
                  <a:pt x="10993181" y="6481171"/>
                </a:cubicBezTo>
                <a:cubicBezTo>
                  <a:pt x="10997272" y="6481171"/>
                  <a:pt x="10999317" y="6479090"/>
                  <a:pt x="10999317" y="6474928"/>
                </a:cubicBezTo>
                <a:cubicBezTo>
                  <a:pt x="10999317" y="6354236"/>
                  <a:pt x="10999317" y="6354236"/>
                  <a:pt x="10999317" y="6354236"/>
                </a:cubicBezTo>
                <a:cubicBezTo>
                  <a:pt x="11007500" y="6347993"/>
                  <a:pt x="11025910" y="6333427"/>
                  <a:pt x="11050457" y="6331346"/>
                </a:cubicBezTo>
                <a:cubicBezTo>
                  <a:pt x="11054548" y="6331346"/>
                  <a:pt x="11056594" y="6327184"/>
                  <a:pt x="11056594" y="6325103"/>
                </a:cubicBezTo>
                <a:cubicBezTo>
                  <a:pt x="11056594" y="6298052"/>
                  <a:pt x="11056594" y="6298052"/>
                  <a:pt x="11056594" y="6298052"/>
                </a:cubicBezTo>
                <a:cubicBezTo>
                  <a:pt x="11056594" y="6295970"/>
                  <a:pt x="11056594" y="6293890"/>
                  <a:pt x="11054548" y="6293890"/>
                </a:cubicBezTo>
                <a:cubicBezTo>
                  <a:pt x="11052503" y="6291809"/>
                  <a:pt x="11050457" y="6291809"/>
                  <a:pt x="11048412" y="6291809"/>
                </a:cubicBezTo>
                <a:close/>
                <a:moveTo>
                  <a:pt x="10847504" y="6288302"/>
                </a:moveTo>
                <a:cubicBezTo>
                  <a:pt x="10826811" y="6288302"/>
                  <a:pt x="10791633" y="6294540"/>
                  <a:pt x="10777148" y="6296620"/>
                </a:cubicBezTo>
                <a:cubicBezTo>
                  <a:pt x="10773009" y="6296620"/>
                  <a:pt x="10770940" y="6300778"/>
                  <a:pt x="10770940" y="6302858"/>
                </a:cubicBezTo>
                <a:cubicBezTo>
                  <a:pt x="10770940" y="6302858"/>
                  <a:pt x="10770940" y="6302858"/>
                  <a:pt x="10773009" y="6327811"/>
                </a:cubicBezTo>
                <a:cubicBezTo>
                  <a:pt x="10773009" y="6329890"/>
                  <a:pt x="10773009" y="6331970"/>
                  <a:pt x="10775079" y="6331970"/>
                </a:cubicBezTo>
                <a:cubicBezTo>
                  <a:pt x="10777148" y="6334049"/>
                  <a:pt x="10777148" y="6334049"/>
                  <a:pt x="10779217" y="6334049"/>
                </a:cubicBezTo>
                <a:cubicBezTo>
                  <a:pt x="10795771" y="6334049"/>
                  <a:pt x="10824741" y="6329890"/>
                  <a:pt x="10845434" y="6329890"/>
                </a:cubicBezTo>
                <a:cubicBezTo>
                  <a:pt x="10859918" y="6329890"/>
                  <a:pt x="10868196" y="6338208"/>
                  <a:pt x="10868196" y="6352764"/>
                </a:cubicBezTo>
                <a:cubicBezTo>
                  <a:pt x="10868196" y="6352764"/>
                  <a:pt x="10868196" y="6352764"/>
                  <a:pt x="10868196" y="6365240"/>
                </a:cubicBezTo>
                <a:cubicBezTo>
                  <a:pt x="10868196" y="6365240"/>
                  <a:pt x="10868196" y="6365240"/>
                  <a:pt x="10822672" y="6369399"/>
                </a:cubicBezTo>
                <a:cubicBezTo>
                  <a:pt x="10777148" y="6371479"/>
                  <a:pt x="10758524" y="6388114"/>
                  <a:pt x="10758524" y="6425543"/>
                </a:cubicBezTo>
                <a:cubicBezTo>
                  <a:pt x="10758524" y="6465052"/>
                  <a:pt x="10779217" y="6485846"/>
                  <a:pt x="10814395" y="6485846"/>
                </a:cubicBezTo>
                <a:cubicBezTo>
                  <a:pt x="10843365" y="6485846"/>
                  <a:pt x="10874404" y="6473370"/>
                  <a:pt x="10874404" y="6473370"/>
                </a:cubicBezTo>
                <a:cubicBezTo>
                  <a:pt x="10882681" y="6479608"/>
                  <a:pt x="10888889" y="6483767"/>
                  <a:pt x="10903374" y="6485846"/>
                </a:cubicBezTo>
                <a:cubicBezTo>
                  <a:pt x="10905443" y="6485846"/>
                  <a:pt x="10907512" y="6485846"/>
                  <a:pt x="10909582" y="6483767"/>
                </a:cubicBezTo>
                <a:cubicBezTo>
                  <a:pt x="10909582" y="6481687"/>
                  <a:pt x="10911651" y="6479608"/>
                  <a:pt x="10911651" y="6477529"/>
                </a:cubicBezTo>
                <a:cubicBezTo>
                  <a:pt x="10911651" y="6477529"/>
                  <a:pt x="10911651" y="6477529"/>
                  <a:pt x="10911651" y="6352764"/>
                </a:cubicBezTo>
                <a:cubicBezTo>
                  <a:pt x="10911651" y="6309096"/>
                  <a:pt x="10890958" y="6288302"/>
                  <a:pt x="10847504" y="6288302"/>
                </a:cubicBezTo>
                <a:close/>
                <a:moveTo>
                  <a:pt x="10518899" y="6288302"/>
                </a:moveTo>
                <a:cubicBezTo>
                  <a:pt x="10472419" y="6288302"/>
                  <a:pt x="10434738" y="6332523"/>
                  <a:pt x="10434738" y="6387074"/>
                </a:cubicBezTo>
                <a:cubicBezTo>
                  <a:pt x="10434738" y="6441625"/>
                  <a:pt x="10472419" y="6485846"/>
                  <a:pt x="10518899" y="6485846"/>
                </a:cubicBezTo>
                <a:cubicBezTo>
                  <a:pt x="10565380" y="6485846"/>
                  <a:pt x="10603060" y="6441625"/>
                  <a:pt x="10603060" y="6387074"/>
                </a:cubicBezTo>
                <a:cubicBezTo>
                  <a:pt x="10603060" y="6332523"/>
                  <a:pt x="10565380" y="6288302"/>
                  <a:pt x="10518899" y="6288302"/>
                </a:cubicBezTo>
                <a:close/>
                <a:moveTo>
                  <a:pt x="10302945" y="6262586"/>
                </a:moveTo>
                <a:cubicBezTo>
                  <a:pt x="10302945" y="6262586"/>
                  <a:pt x="10302945" y="6262586"/>
                  <a:pt x="10319310" y="6262586"/>
                </a:cubicBezTo>
                <a:cubicBezTo>
                  <a:pt x="10349994" y="6262586"/>
                  <a:pt x="10362267" y="6283503"/>
                  <a:pt x="10362267" y="6302328"/>
                </a:cubicBezTo>
                <a:cubicBezTo>
                  <a:pt x="10362267" y="6325338"/>
                  <a:pt x="10343857" y="6339979"/>
                  <a:pt x="10317264" y="6339979"/>
                </a:cubicBezTo>
                <a:cubicBezTo>
                  <a:pt x="10294763" y="6342071"/>
                  <a:pt x="10280444" y="6339979"/>
                  <a:pt x="10272261" y="6339979"/>
                </a:cubicBezTo>
                <a:cubicBezTo>
                  <a:pt x="10272261" y="6339979"/>
                  <a:pt x="10272261" y="6339979"/>
                  <a:pt x="10272261" y="6264678"/>
                </a:cubicBezTo>
                <a:cubicBezTo>
                  <a:pt x="10276353" y="6262586"/>
                  <a:pt x="10286581" y="6262586"/>
                  <a:pt x="10302945" y="6262586"/>
                </a:cubicBezTo>
                <a:close/>
                <a:moveTo>
                  <a:pt x="10679182" y="6250897"/>
                </a:moveTo>
                <a:cubicBezTo>
                  <a:pt x="10679182" y="6250897"/>
                  <a:pt x="10679182" y="6250897"/>
                  <a:pt x="10650472" y="6257141"/>
                </a:cubicBezTo>
                <a:cubicBezTo>
                  <a:pt x="10646371" y="6259223"/>
                  <a:pt x="10644320" y="6261305"/>
                  <a:pt x="10644320" y="6263385"/>
                </a:cubicBezTo>
                <a:cubicBezTo>
                  <a:pt x="10644320" y="6263385"/>
                  <a:pt x="10644320" y="6263385"/>
                  <a:pt x="10644320" y="6294607"/>
                </a:cubicBezTo>
                <a:cubicBezTo>
                  <a:pt x="10644320" y="6294607"/>
                  <a:pt x="10644320" y="6294607"/>
                  <a:pt x="10627914" y="6294607"/>
                </a:cubicBezTo>
                <a:cubicBezTo>
                  <a:pt x="10623813" y="6294607"/>
                  <a:pt x="10621762" y="6296689"/>
                  <a:pt x="10621762" y="6300852"/>
                </a:cubicBezTo>
                <a:cubicBezTo>
                  <a:pt x="10621762" y="6300852"/>
                  <a:pt x="10621762" y="6300852"/>
                  <a:pt x="10621762" y="6325830"/>
                </a:cubicBezTo>
                <a:cubicBezTo>
                  <a:pt x="10621762" y="6329993"/>
                  <a:pt x="10623813" y="6332074"/>
                  <a:pt x="10627914" y="6332074"/>
                </a:cubicBezTo>
                <a:cubicBezTo>
                  <a:pt x="10627914" y="6332074"/>
                  <a:pt x="10627914" y="6332074"/>
                  <a:pt x="10644320" y="6332074"/>
                </a:cubicBezTo>
                <a:cubicBezTo>
                  <a:pt x="10644320" y="6332074"/>
                  <a:pt x="10644320" y="6332074"/>
                  <a:pt x="10644320" y="6415333"/>
                </a:cubicBezTo>
                <a:cubicBezTo>
                  <a:pt x="10644320" y="6471532"/>
                  <a:pt x="10658675" y="6488184"/>
                  <a:pt x="10699689" y="6488184"/>
                </a:cubicBezTo>
                <a:cubicBezTo>
                  <a:pt x="10709943" y="6488184"/>
                  <a:pt x="10722247" y="6484021"/>
                  <a:pt x="10732500" y="6484021"/>
                </a:cubicBezTo>
                <a:cubicBezTo>
                  <a:pt x="10736602" y="6481940"/>
                  <a:pt x="10738652" y="6479858"/>
                  <a:pt x="10738652" y="6475695"/>
                </a:cubicBezTo>
                <a:cubicBezTo>
                  <a:pt x="10738652" y="6475695"/>
                  <a:pt x="10738652" y="6475695"/>
                  <a:pt x="10736602" y="6452799"/>
                </a:cubicBezTo>
                <a:cubicBezTo>
                  <a:pt x="10736602" y="6448636"/>
                  <a:pt x="10734551" y="6444473"/>
                  <a:pt x="10730449" y="6444473"/>
                </a:cubicBezTo>
                <a:cubicBezTo>
                  <a:pt x="10724297" y="6444473"/>
                  <a:pt x="10714044" y="6446555"/>
                  <a:pt x="10705841" y="6446555"/>
                </a:cubicBezTo>
                <a:cubicBezTo>
                  <a:pt x="10687385" y="6446555"/>
                  <a:pt x="10687385" y="6436148"/>
                  <a:pt x="10687385" y="6409088"/>
                </a:cubicBezTo>
                <a:cubicBezTo>
                  <a:pt x="10687385" y="6409088"/>
                  <a:pt x="10687385" y="6409088"/>
                  <a:pt x="10687385" y="6332074"/>
                </a:cubicBezTo>
                <a:cubicBezTo>
                  <a:pt x="10687385" y="6332074"/>
                  <a:pt x="10687385" y="6332074"/>
                  <a:pt x="10730449" y="6332074"/>
                </a:cubicBezTo>
                <a:cubicBezTo>
                  <a:pt x="10734551" y="6332074"/>
                  <a:pt x="10736602" y="6329993"/>
                  <a:pt x="10736602" y="6325830"/>
                </a:cubicBezTo>
                <a:cubicBezTo>
                  <a:pt x="10736602" y="6325830"/>
                  <a:pt x="10736602" y="6325830"/>
                  <a:pt x="10736602" y="6300852"/>
                </a:cubicBezTo>
                <a:cubicBezTo>
                  <a:pt x="10736602" y="6296689"/>
                  <a:pt x="10734551" y="6294607"/>
                  <a:pt x="10730449" y="6294607"/>
                </a:cubicBezTo>
                <a:cubicBezTo>
                  <a:pt x="10730449" y="6294607"/>
                  <a:pt x="10730449" y="6294607"/>
                  <a:pt x="10687385" y="6294607"/>
                </a:cubicBezTo>
                <a:cubicBezTo>
                  <a:pt x="10687385" y="6294607"/>
                  <a:pt x="10687385" y="6294607"/>
                  <a:pt x="10687385" y="6257141"/>
                </a:cubicBezTo>
                <a:cubicBezTo>
                  <a:pt x="10687385" y="6255060"/>
                  <a:pt x="10685334" y="6252978"/>
                  <a:pt x="10685334" y="6250897"/>
                </a:cubicBezTo>
                <a:cubicBezTo>
                  <a:pt x="10683283" y="6250897"/>
                  <a:pt x="10681232" y="6250897"/>
                  <a:pt x="10679182" y="6250897"/>
                </a:cubicBezTo>
                <a:close/>
                <a:moveTo>
                  <a:pt x="10313278" y="6221675"/>
                </a:moveTo>
                <a:cubicBezTo>
                  <a:pt x="10302968" y="6221675"/>
                  <a:pt x="10272038" y="6221675"/>
                  <a:pt x="10232861" y="6225827"/>
                </a:cubicBezTo>
                <a:cubicBezTo>
                  <a:pt x="10230798" y="6225827"/>
                  <a:pt x="10226674" y="6229979"/>
                  <a:pt x="10226674" y="6234131"/>
                </a:cubicBezTo>
                <a:cubicBezTo>
                  <a:pt x="10226674" y="6234131"/>
                  <a:pt x="10226674" y="6234131"/>
                  <a:pt x="10226674" y="6474943"/>
                </a:cubicBezTo>
                <a:cubicBezTo>
                  <a:pt x="10226674" y="6479095"/>
                  <a:pt x="10230798" y="6481171"/>
                  <a:pt x="10234922" y="6481171"/>
                </a:cubicBezTo>
                <a:cubicBezTo>
                  <a:pt x="10234922" y="6481171"/>
                  <a:pt x="10234922" y="6481171"/>
                  <a:pt x="10263790" y="6481171"/>
                </a:cubicBezTo>
                <a:cubicBezTo>
                  <a:pt x="10267914" y="6481171"/>
                  <a:pt x="10272038" y="6479095"/>
                  <a:pt x="10272038" y="6474943"/>
                </a:cubicBezTo>
                <a:cubicBezTo>
                  <a:pt x="10272038" y="6474943"/>
                  <a:pt x="10272038" y="6474943"/>
                  <a:pt x="10272038" y="6379449"/>
                </a:cubicBezTo>
                <a:cubicBezTo>
                  <a:pt x="10280286" y="6379449"/>
                  <a:pt x="10298844" y="6381524"/>
                  <a:pt x="10321526" y="6381524"/>
                </a:cubicBezTo>
                <a:cubicBezTo>
                  <a:pt x="10321526" y="6381524"/>
                  <a:pt x="10321526" y="6381524"/>
                  <a:pt x="10362766" y="6477018"/>
                </a:cubicBezTo>
                <a:cubicBezTo>
                  <a:pt x="10364828" y="6481171"/>
                  <a:pt x="10366890" y="6481171"/>
                  <a:pt x="10368952" y="6481171"/>
                </a:cubicBezTo>
                <a:cubicBezTo>
                  <a:pt x="10368952" y="6481171"/>
                  <a:pt x="10368952" y="6481171"/>
                  <a:pt x="10401944" y="6481171"/>
                </a:cubicBezTo>
                <a:cubicBezTo>
                  <a:pt x="10406068" y="6481171"/>
                  <a:pt x="10408130" y="6481171"/>
                  <a:pt x="10408130" y="6479095"/>
                </a:cubicBezTo>
                <a:cubicBezTo>
                  <a:pt x="10410192" y="6477018"/>
                  <a:pt x="10410192" y="6474943"/>
                  <a:pt x="10410192" y="6472867"/>
                </a:cubicBezTo>
                <a:lnTo>
                  <a:pt x="10362766" y="6369069"/>
                </a:lnTo>
                <a:cubicBezTo>
                  <a:pt x="10393696" y="6354537"/>
                  <a:pt x="10408130" y="6331701"/>
                  <a:pt x="10408130" y="6300561"/>
                </a:cubicBezTo>
                <a:cubicBezTo>
                  <a:pt x="10408130" y="6265270"/>
                  <a:pt x="10391634" y="6221675"/>
                  <a:pt x="10319464" y="6221675"/>
                </a:cubicBezTo>
                <a:cubicBezTo>
                  <a:pt x="10319464" y="6221675"/>
                  <a:pt x="10317402" y="6221675"/>
                  <a:pt x="10313278" y="6221675"/>
                </a:cubicBezTo>
                <a:close/>
                <a:moveTo>
                  <a:pt x="11675833" y="6188669"/>
                </a:moveTo>
                <a:cubicBezTo>
                  <a:pt x="11677894" y="6186608"/>
                  <a:pt x="11682015" y="6186608"/>
                  <a:pt x="11684076" y="6188669"/>
                </a:cubicBezTo>
                <a:cubicBezTo>
                  <a:pt x="11727344" y="6198970"/>
                  <a:pt x="11760312" y="6217514"/>
                  <a:pt x="11791218" y="6250482"/>
                </a:cubicBezTo>
                <a:cubicBezTo>
                  <a:pt x="11793278" y="6252542"/>
                  <a:pt x="11795339" y="6254602"/>
                  <a:pt x="11795339" y="6256663"/>
                </a:cubicBezTo>
                <a:cubicBezTo>
                  <a:pt x="11793278" y="6260783"/>
                  <a:pt x="11791218" y="6260783"/>
                  <a:pt x="11787097" y="6262844"/>
                </a:cubicBezTo>
                <a:cubicBezTo>
                  <a:pt x="11696438" y="6306113"/>
                  <a:pt x="11696438" y="6306113"/>
                  <a:pt x="11696438" y="6306113"/>
                </a:cubicBezTo>
                <a:cubicBezTo>
                  <a:pt x="11692317" y="6308173"/>
                  <a:pt x="11688196" y="6308173"/>
                  <a:pt x="11686136" y="6308173"/>
                </a:cubicBezTo>
                <a:cubicBezTo>
                  <a:pt x="11684076" y="6306113"/>
                  <a:pt x="11682015" y="6301992"/>
                  <a:pt x="11682015" y="6297871"/>
                </a:cubicBezTo>
                <a:cubicBezTo>
                  <a:pt x="11673773" y="6196910"/>
                  <a:pt x="11673773" y="6196910"/>
                  <a:pt x="11673773" y="6196910"/>
                </a:cubicBezTo>
                <a:cubicBezTo>
                  <a:pt x="11673773" y="6192789"/>
                  <a:pt x="11673773" y="6190729"/>
                  <a:pt x="11675833" y="6188669"/>
                </a:cubicBezTo>
                <a:close/>
                <a:moveTo>
                  <a:pt x="11618498" y="6187898"/>
                </a:moveTo>
                <a:cubicBezTo>
                  <a:pt x="11620043" y="6187641"/>
                  <a:pt x="11621589" y="6187641"/>
                  <a:pt x="11622619" y="6188673"/>
                </a:cubicBezTo>
                <a:cubicBezTo>
                  <a:pt x="11622619" y="6190738"/>
                  <a:pt x="11624679" y="6192803"/>
                  <a:pt x="11624679" y="6198998"/>
                </a:cubicBezTo>
                <a:cubicBezTo>
                  <a:pt x="11616438" y="6300186"/>
                  <a:pt x="11616438" y="6300186"/>
                  <a:pt x="11616438" y="6300186"/>
                </a:cubicBezTo>
                <a:cubicBezTo>
                  <a:pt x="11616438" y="6304316"/>
                  <a:pt x="11614377" y="6306381"/>
                  <a:pt x="11612316" y="6308446"/>
                </a:cubicBezTo>
                <a:cubicBezTo>
                  <a:pt x="11608196" y="6310511"/>
                  <a:pt x="11606135" y="6310511"/>
                  <a:pt x="11602015" y="6308446"/>
                </a:cubicBezTo>
                <a:cubicBezTo>
                  <a:pt x="11511355" y="6263015"/>
                  <a:pt x="11511355" y="6263015"/>
                  <a:pt x="11511355" y="6263015"/>
                </a:cubicBezTo>
                <a:cubicBezTo>
                  <a:pt x="11507235" y="6263015"/>
                  <a:pt x="11505174" y="6260950"/>
                  <a:pt x="11503114" y="6256820"/>
                </a:cubicBezTo>
                <a:cubicBezTo>
                  <a:pt x="11503114" y="6254754"/>
                  <a:pt x="11505174" y="6252690"/>
                  <a:pt x="11507235" y="6250624"/>
                </a:cubicBezTo>
                <a:cubicBezTo>
                  <a:pt x="11538141" y="6217584"/>
                  <a:pt x="11571108" y="6198998"/>
                  <a:pt x="11614377" y="6188673"/>
                </a:cubicBezTo>
                <a:cubicBezTo>
                  <a:pt x="11615407" y="6188673"/>
                  <a:pt x="11616952" y="6188157"/>
                  <a:pt x="11618498" y="6187898"/>
                </a:cubicBezTo>
                <a:close/>
                <a:moveTo>
                  <a:pt x="11649811" y="6152709"/>
                </a:moveTo>
                <a:cubicBezTo>
                  <a:pt x="11530058" y="6152709"/>
                  <a:pt x="11432980" y="6250835"/>
                  <a:pt x="11432980" y="6371879"/>
                </a:cubicBezTo>
                <a:cubicBezTo>
                  <a:pt x="11432980" y="6492922"/>
                  <a:pt x="11530058" y="6591048"/>
                  <a:pt x="11649811" y="6591048"/>
                </a:cubicBezTo>
                <a:cubicBezTo>
                  <a:pt x="11769564" y="6591048"/>
                  <a:pt x="11866643" y="6492922"/>
                  <a:pt x="11866643" y="6371879"/>
                </a:cubicBezTo>
                <a:cubicBezTo>
                  <a:pt x="11866643" y="6250835"/>
                  <a:pt x="11769564" y="6152709"/>
                  <a:pt x="11649811" y="6152709"/>
                </a:cubicBezTo>
                <a:close/>
                <a:moveTo>
                  <a:pt x="11649226" y="6121150"/>
                </a:moveTo>
                <a:cubicBezTo>
                  <a:pt x="11785441" y="6121150"/>
                  <a:pt x="11895865" y="6232882"/>
                  <a:pt x="11895865" y="6370711"/>
                </a:cubicBezTo>
                <a:cubicBezTo>
                  <a:pt x="11895865" y="6508539"/>
                  <a:pt x="11785441" y="6620272"/>
                  <a:pt x="11649226" y="6620272"/>
                </a:cubicBezTo>
                <a:cubicBezTo>
                  <a:pt x="11513012" y="6620272"/>
                  <a:pt x="11402588" y="6508539"/>
                  <a:pt x="11402588" y="6370711"/>
                </a:cubicBezTo>
                <a:cubicBezTo>
                  <a:pt x="11402588" y="6232882"/>
                  <a:pt x="11513012" y="6121150"/>
                  <a:pt x="11649226" y="6121150"/>
                </a:cubicBezTo>
                <a:close/>
                <a:moveTo>
                  <a:pt x="11636303" y="6042574"/>
                </a:moveTo>
                <a:cubicBezTo>
                  <a:pt x="11628077" y="6057123"/>
                  <a:pt x="11623964" y="6075829"/>
                  <a:pt x="11623964" y="6092457"/>
                </a:cubicBezTo>
                <a:cubicBezTo>
                  <a:pt x="11619850" y="6092457"/>
                  <a:pt x="11603398" y="6094535"/>
                  <a:pt x="11601342" y="6096614"/>
                </a:cubicBezTo>
                <a:cubicBezTo>
                  <a:pt x="11595172" y="6077908"/>
                  <a:pt x="11586946" y="6061280"/>
                  <a:pt x="11574607" y="6050888"/>
                </a:cubicBezTo>
                <a:cubicBezTo>
                  <a:pt x="11574607" y="6048809"/>
                  <a:pt x="11574607" y="6048809"/>
                  <a:pt x="11574607" y="6048809"/>
                </a:cubicBezTo>
                <a:cubicBezTo>
                  <a:pt x="11572550" y="6050888"/>
                  <a:pt x="11572550" y="6050888"/>
                  <a:pt x="11572550" y="6050888"/>
                </a:cubicBezTo>
                <a:cubicBezTo>
                  <a:pt x="11566381" y="6050888"/>
                  <a:pt x="11558155" y="6052966"/>
                  <a:pt x="11551985" y="6055045"/>
                </a:cubicBezTo>
                <a:cubicBezTo>
                  <a:pt x="11551985" y="6057123"/>
                  <a:pt x="11551985" y="6057123"/>
                  <a:pt x="11551985" y="6057123"/>
                </a:cubicBezTo>
                <a:cubicBezTo>
                  <a:pt x="11549928" y="6065437"/>
                  <a:pt x="11547872" y="6073751"/>
                  <a:pt x="11547872" y="6082065"/>
                </a:cubicBezTo>
                <a:cubicBezTo>
                  <a:pt x="11547872" y="6092457"/>
                  <a:pt x="11549928" y="6100771"/>
                  <a:pt x="11551985" y="6109085"/>
                </a:cubicBezTo>
                <a:cubicBezTo>
                  <a:pt x="11549928" y="6109085"/>
                  <a:pt x="11533476" y="6117398"/>
                  <a:pt x="11531420" y="6117398"/>
                </a:cubicBezTo>
                <a:cubicBezTo>
                  <a:pt x="11521137" y="6102849"/>
                  <a:pt x="11508798" y="6088300"/>
                  <a:pt x="11494402" y="6082065"/>
                </a:cubicBezTo>
                <a:cubicBezTo>
                  <a:pt x="11494402" y="6079986"/>
                  <a:pt x="11494402" y="6079986"/>
                  <a:pt x="11494402" y="6079986"/>
                </a:cubicBezTo>
                <a:cubicBezTo>
                  <a:pt x="11492346" y="6079986"/>
                  <a:pt x="11492346" y="6079986"/>
                  <a:pt x="11492346" y="6079986"/>
                </a:cubicBezTo>
                <a:cubicBezTo>
                  <a:pt x="11486176" y="6084143"/>
                  <a:pt x="11480006" y="6088300"/>
                  <a:pt x="11473837" y="6092457"/>
                </a:cubicBezTo>
                <a:cubicBezTo>
                  <a:pt x="11473837" y="6092457"/>
                  <a:pt x="11473837" y="6094535"/>
                  <a:pt x="11473837" y="6094535"/>
                </a:cubicBezTo>
                <a:cubicBezTo>
                  <a:pt x="11473837" y="6111163"/>
                  <a:pt x="11477950" y="6127791"/>
                  <a:pt x="11486176" y="6144418"/>
                </a:cubicBezTo>
                <a:cubicBezTo>
                  <a:pt x="11484120" y="6146497"/>
                  <a:pt x="11471780" y="6154811"/>
                  <a:pt x="11469724" y="6156889"/>
                </a:cubicBezTo>
                <a:cubicBezTo>
                  <a:pt x="11457385" y="6144418"/>
                  <a:pt x="11440932" y="6134026"/>
                  <a:pt x="11426536" y="6129869"/>
                </a:cubicBezTo>
                <a:cubicBezTo>
                  <a:pt x="11424480" y="6129869"/>
                  <a:pt x="11424480" y="6129869"/>
                  <a:pt x="11424480" y="6129869"/>
                </a:cubicBezTo>
                <a:cubicBezTo>
                  <a:pt x="11424480" y="6131947"/>
                  <a:pt x="11424480" y="6131947"/>
                  <a:pt x="11424480" y="6131947"/>
                </a:cubicBezTo>
                <a:cubicBezTo>
                  <a:pt x="11418310" y="6134026"/>
                  <a:pt x="11412140" y="6140261"/>
                  <a:pt x="11408027" y="6146497"/>
                </a:cubicBezTo>
                <a:cubicBezTo>
                  <a:pt x="11408027" y="6148575"/>
                  <a:pt x="11408027" y="6148575"/>
                  <a:pt x="11408027" y="6148575"/>
                </a:cubicBezTo>
                <a:cubicBezTo>
                  <a:pt x="11412140" y="6163124"/>
                  <a:pt x="11422423" y="6179752"/>
                  <a:pt x="11434763" y="6194301"/>
                </a:cubicBezTo>
                <a:cubicBezTo>
                  <a:pt x="11432706" y="6194301"/>
                  <a:pt x="11422423" y="6208850"/>
                  <a:pt x="11420366" y="6210929"/>
                </a:cubicBezTo>
                <a:cubicBezTo>
                  <a:pt x="11405971" y="6202615"/>
                  <a:pt x="11387462" y="6198458"/>
                  <a:pt x="11371010" y="6198458"/>
                </a:cubicBezTo>
                <a:cubicBezTo>
                  <a:pt x="11368953" y="6198458"/>
                  <a:pt x="11368953" y="6198458"/>
                  <a:pt x="11368953" y="6198458"/>
                </a:cubicBezTo>
                <a:cubicBezTo>
                  <a:pt x="11364840" y="6202615"/>
                  <a:pt x="11360727" y="6210929"/>
                  <a:pt x="11358671" y="6217164"/>
                </a:cubicBezTo>
                <a:cubicBezTo>
                  <a:pt x="11358671" y="6219243"/>
                  <a:pt x="11358671" y="6219243"/>
                  <a:pt x="11358671" y="6219243"/>
                </a:cubicBezTo>
                <a:cubicBezTo>
                  <a:pt x="11366897" y="6233791"/>
                  <a:pt x="11379236" y="6246262"/>
                  <a:pt x="11395688" y="6256655"/>
                </a:cubicBezTo>
                <a:cubicBezTo>
                  <a:pt x="11393632" y="6258733"/>
                  <a:pt x="11387462" y="6273282"/>
                  <a:pt x="11387462" y="6275361"/>
                </a:cubicBezTo>
                <a:cubicBezTo>
                  <a:pt x="11368953" y="6271204"/>
                  <a:pt x="11350444" y="6271204"/>
                  <a:pt x="11336049" y="6275361"/>
                </a:cubicBezTo>
                <a:cubicBezTo>
                  <a:pt x="11333992" y="6275361"/>
                  <a:pt x="11333992" y="6275361"/>
                  <a:pt x="11333992" y="6275361"/>
                </a:cubicBezTo>
                <a:cubicBezTo>
                  <a:pt x="11333992" y="6277439"/>
                  <a:pt x="11333992" y="6277439"/>
                  <a:pt x="11333992" y="6277439"/>
                </a:cubicBezTo>
                <a:cubicBezTo>
                  <a:pt x="11331936" y="6283675"/>
                  <a:pt x="11329879" y="6291988"/>
                  <a:pt x="11327823" y="6298223"/>
                </a:cubicBezTo>
                <a:cubicBezTo>
                  <a:pt x="11329879" y="6300302"/>
                  <a:pt x="11329879" y="6300302"/>
                  <a:pt x="11329879" y="6300302"/>
                </a:cubicBezTo>
                <a:cubicBezTo>
                  <a:pt x="11340162" y="6310694"/>
                  <a:pt x="11356614" y="6321087"/>
                  <a:pt x="11373066" y="6325243"/>
                </a:cubicBezTo>
                <a:cubicBezTo>
                  <a:pt x="11373066" y="6327322"/>
                  <a:pt x="11371010" y="6346028"/>
                  <a:pt x="11371010" y="6348107"/>
                </a:cubicBezTo>
                <a:cubicBezTo>
                  <a:pt x="11352501" y="6348107"/>
                  <a:pt x="11333992" y="6352263"/>
                  <a:pt x="11321653" y="6360578"/>
                </a:cubicBezTo>
                <a:cubicBezTo>
                  <a:pt x="11319596" y="6360578"/>
                  <a:pt x="11319596" y="6360578"/>
                  <a:pt x="11319596" y="6360578"/>
                </a:cubicBezTo>
                <a:cubicBezTo>
                  <a:pt x="11319596" y="6362655"/>
                  <a:pt x="11319596" y="6362655"/>
                  <a:pt x="11319596" y="6362655"/>
                </a:cubicBezTo>
                <a:cubicBezTo>
                  <a:pt x="11319596" y="6364734"/>
                  <a:pt x="11319596" y="6368891"/>
                  <a:pt x="11319596" y="6373048"/>
                </a:cubicBezTo>
                <a:cubicBezTo>
                  <a:pt x="11319596" y="6377205"/>
                  <a:pt x="11319596" y="6381362"/>
                  <a:pt x="11319596" y="6383440"/>
                </a:cubicBezTo>
                <a:cubicBezTo>
                  <a:pt x="11319596" y="6385519"/>
                  <a:pt x="11319596" y="6385519"/>
                  <a:pt x="11319596" y="6385519"/>
                </a:cubicBezTo>
                <a:cubicBezTo>
                  <a:pt x="11321653" y="6385519"/>
                  <a:pt x="11321653" y="6385519"/>
                  <a:pt x="11321653" y="6385519"/>
                </a:cubicBezTo>
                <a:cubicBezTo>
                  <a:pt x="11333992" y="6393833"/>
                  <a:pt x="11352501" y="6397990"/>
                  <a:pt x="11371010" y="6397990"/>
                </a:cubicBezTo>
                <a:cubicBezTo>
                  <a:pt x="11371010" y="6402146"/>
                  <a:pt x="11373066" y="6418774"/>
                  <a:pt x="11375123" y="6420852"/>
                </a:cubicBezTo>
                <a:cubicBezTo>
                  <a:pt x="11356614" y="6427087"/>
                  <a:pt x="11340162" y="6435401"/>
                  <a:pt x="11329879" y="6447872"/>
                </a:cubicBezTo>
                <a:cubicBezTo>
                  <a:pt x="11327823" y="6447872"/>
                  <a:pt x="11327823" y="6447872"/>
                  <a:pt x="11327823" y="6447872"/>
                </a:cubicBezTo>
                <a:cubicBezTo>
                  <a:pt x="11327823" y="6449951"/>
                  <a:pt x="11327823" y="6449951"/>
                  <a:pt x="11327823" y="6449951"/>
                </a:cubicBezTo>
                <a:cubicBezTo>
                  <a:pt x="11329879" y="6456186"/>
                  <a:pt x="11331936" y="6464500"/>
                  <a:pt x="11333992" y="6470736"/>
                </a:cubicBezTo>
                <a:cubicBezTo>
                  <a:pt x="11336049" y="6470736"/>
                  <a:pt x="11336049" y="6470736"/>
                  <a:pt x="11336049" y="6470736"/>
                </a:cubicBezTo>
                <a:cubicBezTo>
                  <a:pt x="11350444" y="6476971"/>
                  <a:pt x="11371010" y="6474892"/>
                  <a:pt x="11387462" y="6470736"/>
                </a:cubicBezTo>
                <a:cubicBezTo>
                  <a:pt x="11387462" y="6472813"/>
                  <a:pt x="11395688" y="6489442"/>
                  <a:pt x="11395688" y="6491519"/>
                </a:cubicBezTo>
                <a:cubicBezTo>
                  <a:pt x="11381292" y="6499833"/>
                  <a:pt x="11366897" y="6514383"/>
                  <a:pt x="11358671" y="6528932"/>
                </a:cubicBezTo>
                <a:cubicBezTo>
                  <a:pt x="11358671" y="6531010"/>
                  <a:pt x="11358671" y="6531010"/>
                  <a:pt x="11358671" y="6531010"/>
                </a:cubicBezTo>
                <a:cubicBezTo>
                  <a:pt x="11360727" y="6535168"/>
                  <a:pt x="11366897" y="6543481"/>
                  <a:pt x="11371010" y="6549716"/>
                </a:cubicBezTo>
                <a:cubicBezTo>
                  <a:pt x="11387462" y="6549716"/>
                  <a:pt x="11405971" y="6545560"/>
                  <a:pt x="11422423" y="6535168"/>
                </a:cubicBezTo>
                <a:cubicBezTo>
                  <a:pt x="11422423" y="6537245"/>
                  <a:pt x="11432706" y="6551795"/>
                  <a:pt x="11434763" y="6553874"/>
                </a:cubicBezTo>
                <a:cubicBezTo>
                  <a:pt x="11422423" y="6566344"/>
                  <a:pt x="11412140" y="6582971"/>
                  <a:pt x="11408027" y="6599600"/>
                </a:cubicBezTo>
                <a:cubicBezTo>
                  <a:pt x="11410084" y="6601677"/>
                  <a:pt x="11410084" y="6601677"/>
                  <a:pt x="11410084" y="6601677"/>
                </a:cubicBezTo>
                <a:cubicBezTo>
                  <a:pt x="11412140" y="6605835"/>
                  <a:pt x="11420366" y="6612070"/>
                  <a:pt x="11424480" y="6616227"/>
                </a:cubicBezTo>
                <a:cubicBezTo>
                  <a:pt x="11426536" y="6616227"/>
                  <a:pt x="11426536" y="6616227"/>
                  <a:pt x="11426536" y="6616227"/>
                </a:cubicBezTo>
                <a:cubicBezTo>
                  <a:pt x="11440932" y="6612070"/>
                  <a:pt x="11457385" y="6603756"/>
                  <a:pt x="11471780" y="6589207"/>
                </a:cubicBezTo>
                <a:cubicBezTo>
                  <a:pt x="11473837" y="6591286"/>
                  <a:pt x="11486176" y="6601677"/>
                  <a:pt x="11488233" y="6603756"/>
                </a:cubicBezTo>
                <a:cubicBezTo>
                  <a:pt x="11480006" y="6620383"/>
                  <a:pt x="11475894" y="6637012"/>
                  <a:pt x="11475894" y="6653639"/>
                </a:cubicBezTo>
                <a:cubicBezTo>
                  <a:pt x="11475894" y="6653639"/>
                  <a:pt x="11475894" y="6655718"/>
                  <a:pt x="11475894" y="6655718"/>
                </a:cubicBezTo>
                <a:cubicBezTo>
                  <a:pt x="11480006" y="6659874"/>
                  <a:pt x="11488233" y="6664032"/>
                  <a:pt x="11494402" y="6666109"/>
                </a:cubicBezTo>
                <a:cubicBezTo>
                  <a:pt x="11494402" y="6668188"/>
                  <a:pt x="11494402" y="6668188"/>
                  <a:pt x="11494402" y="6668188"/>
                </a:cubicBezTo>
                <a:cubicBezTo>
                  <a:pt x="11496459" y="6666109"/>
                  <a:pt x="11496459" y="6666109"/>
                  <a:pt x="11496459" y="6666109"/>
                </a:cubicBezTo>
                <a:cubicBezTo>
                  <a:pt x="11510854" y="6657796"/>
                  <a:pt x="11523194" y="6645325"/>
                  <a:pt x="11533476" y="6628698"/>
                </a:cubicBezTo>
                <a:cubicBezTo>
                  <a:pt x="11535533" y="6630776"/>
                  <a:pt x="11549928" y="6637012"/>
                  <a:pt x="11551985" y="6637012"/>
                </a:cubicBezTo>
                <a:cubicBezTo>
                  <a:pt x="11549928" y="6645325"/>
                  <a:pt x="11549928" y="6655718"/>
                  <a:pt x="11549928" y="6664032"/>
                </a:cubicBezTo>
                <a:cubicBezTo>
                  <a:pt x="11549928" y="6672345"/>
                  <a:pt x="11549928" y="6682738"/>
                  <a:pt x="11551985" y="6688973"/>
                </a:cubicBezTo>
                <a:cubicBezTo>
                  <a:pt x="11551985" y="6691051"/>
                  <a:pt x="11551985" y="6691051"/>
                  <a:pt x="11551985" y="6691051"/>
                </a:cubicBezTo>
                <a:cubicBezTo>
                  <a:pt x="11554042" y="6691051"/>
                  <a:pt x="11554042" y="6691051"/>
                  <a:pt x="11554042" y="6691051"/>
                </a:cubicBezTo>
                <a:cubicBezTo>
                  <a:pt x="11558155" y="6693130"/>
                  <a:pt x="11568437" y="6695208"/>
                  <a:pt x="11574607" y="6697286"/>
                </a:cubicBezTo>
                <a:cubicBezTo>
                  <a:pt x="11576663" y="6697286"/>
                  <a:pt x="11576663" y="6697286"/>
                  <a:pt x="11576663" y="6697286"/>
                </a:cubicBezTo>
                <a:cubicBezTo>
                  <a:pt x="11586946" y="6684816"/>
                  <a:pt x="11597229" y="6668188"/>
                  <a:pt x="11601342" y="6651561"/>
                </a:cubicBezTo>
                <a:cubicBezTo>
                  <a:pt x="11603398" y="6651561"/>
                  <a:pt x="11621907" y="6653639"/>
                  <a:pt x="11623964" y="6653639"/>
                </a:cubicBezTo>
                <a:cubicBezTo>
                  <a:pt x="11623964" y="6672345"/>
                  <a:pt x="11628077" y="6691051"/>
                  <a:pt x="11636303" y="6705600"/>
                </a:cubicBezTo>
                <a:cubicBezTo>
                  <a:pt x="11638359" y="6705600"/>
                  <a:pt x="11638359" y="6705600"/>
                  <a:pt x="11638359" y="6705600"/>
                </a:cubicBezTo>
                <a:cubicBezTo>
                  <a:pt x="11644529" y="6705600"/>
                  <a:pt x="11654812" y="6705600"/>
                  <a:pt x="11658925" y="6705600"/>
                </a:cubicBezTo>
                <a:cubicBezTo>
                  <a:pt x="11660982" y="6705600"/>
                  <a:pt x="11660982" y="6705600"/>
                  <a:pt x="11660982" y="6705600"/>
                </a:cubicBezTo>
                <a:cubicBezTo>
                  <a:pt x="11669208" y="6691051"/>
                  <a:pt x="11673321" y="6672345"/>
                  <a:pt x="11675378" y="6653639"/>
                </a:cubicBezTo>
                <a:cubicBezTo>
                  <a:pt x="11677434" y="6653639"/>
                  <a:pt x="11693886" y="6651561"/>
                  <a:pt x="11695943" y="6651561"/>
                </a:cubicBezTo>
                <a:cubicBezTo>
                  <a:pt x="11700056" y="6668188"/>
                  <a:pt x="11710338" y="6684816"/>
                  <a:pt x="11722678" y="6697286"/>
                </a:cubicBezTo>
                <a:cubicBezTo>
                  <a:pt x="11728847" y="6695208"/>
                  <a:pt x="11739130" y="6693130"/>
                  <a:pt x="11743243" y="6691051"/>
                </a:cubicBezTo>
                <a:cubicBezTo>
                  <a:pt x="11745300" y="6691051"/>
                  <a:pt x="11745300" y="6691051"/>
                  <a:pt x="11745300" y="6691051"/>
                </a:cubicBezTo>
                <a:cubicBezTo>
                  <a:pt x="11747356" y="6682738"/>
                  <a:pt x="11747356" y="6672345"/>
                  <a:pt x="11747356" y="6664032"/>
                </a:cubicBezTo>
                <a:cubicBezTo>
                  <a:pt x="11747356" y="6655718"/>
                  <a:pt x="11747356" y="6645325"/>
                  <a:pt x="11745300" y="6637012"/>
                </a:cubicBezTo>
                <a:cubicBezTo>
                  <a:pt x="11747356" y="6637012"/>
                  <a:pt x="11763808" y="6630776"/>
                  <a:pt x="11765865" y="6628698"/>
                </a:cubicBezTo>
                <a:cubicBezTo>
                  <a:pt x="11774091" y="6645325"/>
                  <a:pt x="11788487" y="6657796"/>
                  <a:pt x="11802882" y="6666109"/>
                </a:cubicBezTo>
                <a:cubicBezTo>
                  <a:pt x="11809052" y="6664032"/>
                  <a:pt x="11817278" y="6659874"/>
                  <a:pt x="11821391" y="6655718"/>
                </a:cubicBezTo>
                <a:cubicBezTo>
                  <a:pt x="11823448" y="6653639"/>
                  <a:pt x="11823448" y="6653639"/>
                  <a:pt x="11823448" y="6653639"/>
                </a:cubicBezTo>
                <a:cubicBezTo>
                  <a:pt x="11823448" y="6653639"/>
                  <a:pt x="11823448" y="6653639"/>
                  <a:pt x="11823448" y="6651561"/>
                </a:cubicBezTo>
                <a:cubicBezTo>
                  <a:pt x="11823448" y="6637012"/>
                  <a:pt x="11817278" y="6618306"/>
                  <a:pt x="11809052" y="6603756"/>
                </a:cubicBezTo>
                <a:cubicBezTo>
                  <a:pt x="11811108" y="6601677"/>
                  <a:pt x="11823448" y="6591286"/>
                  <a:pt x="11825504" y="6589207"/>
                </a:cubicBezTo>
                <a:cubicBezTo>
                  <a:pt x="11839900" y="6601677"/>
                  <a:pt x="11856352" y="6612070"/>
                  <a:pt x="11870748" y="6616227"/>
                </a:cubicBezTo>
                <a:cubicBezTo>
                  <a:pt x="11872805" y="6616227"/>
                  <a:pt x="11872805" y="6616227"/>
                  <a:pt x="11872805" y="6616227"/>
                </a:cubicBezTo>
                <a:cubicBezTo>
                  <a:pt x="11876918" y="6612070"/>
                  <a:pt x="11885144" y="6605835"/>
                  <a:pt x="11887201" y="6599600"/>
                </a:cubicBezTo>
                <a:cubicBezTo>
                  <a:pt x="11889257" y="6599600"/>
                  <a:pt x="11889257" y="6599600"/>
                  <a:pt x="11889257" y="6599600"/>
                </a:cubicBezTo>
                <a:cubicBezTo>
                  <a:pt x="11885144" y="6582971"/>
                  <a:pt x="11874861" y="6566344"/>
                  <a:pt x="11862522" y="6553874"/>
                </a:cubicBezTo>
                <a:cubicBezTo>
                  <a:pt x="11864579" y="6551795"/>
                  <a:pt x="11874861" y="6537245"/>
                  <a:pt x="11874861" y="6535168"/>
                </a:cubicBezTo>
                <a:cubicBezTo>
                  <a:pt x="11891314" y="6543481"/>
                  <a:pt x="11909822" y="6549716"/>
                  <a:pt x="11926275" y="6549716"/>
                </a:cubicBezTo>
                <a:cubicBezTo>
                  <a:pt x="11928331" y="6547638"/>
                  <a:pt x="11928331" y="6547638"/>
                  <a:pt x="11928331" y="6547638"/>
                </a:cubicBezTo>
                <a:cubicBezTo>
                  <a:pt x="11930388" y="6543481"/>
                  <a:pt x="11936557" y="6535168"/>
                  <a:pt x="11938614" y="6528932"/>
                </a:cubicBezTo>
                <a:cubicBezTo>
                  <a:pt x="11938614" y="6526854"/>
                  <a:pt x="11938614" y="6526854"/>
                  <a:pt x="11938614" y="6526854"/>
                </a:cubicBezTo>
                <a:cubicBezTo>
                  <a:pt x="11930388" y="6514383"/>
                  <a:pt x="11915992" y="6499833"/>
                  <a:pt x="11901596" y="6491519"/>
                </a:cubicBezTo>
                <a:cubicBezTo>
                  <a:pt x="11901596" y="6487363"/>
                  <a:pt x="11909822" y="6472813"/>
                  <a:pt x="11909822" y="6470736"/>
                </a:cubicBezTo>
                <a:cubicBezTo>
                  <a:pt x="11926275" y="6474892"/>
                  <a:pt x="11944784" y="6474892"/>
                  <a:pt x="11961236" y="6470736"/>
                </a:cubicBezTo>
                <a:cubicBezTo>
                  <a:pt x="11963292" y="6470736"/>
                  <a:pt x="11963292" y="6470736"/>
                  <a:pt x="11963292" y="6470736"/>
                </a:cubicBezTo>
                <a:cubicBezTo>
                  <a:pt x="11965349" y="6464500"/>
                  <a:pt x="11967405" y="6456186"/>
                  <a:pt x="11967405" y="6449951"/>
                </a:cubicBezTo>
                <a:cubicBezTo>
                  <a:pt x="11967405" y="6447872"/>
                  <a:pt x="11967405" y="6447872"/>
                  <a:pt x="11967405" y="6447872"/>
                </a:cubicBezTo>
                <a:cubicBezTo>
                  <a:pt x="11957123" y="6435401"/>
                  <a:pt x="11940670" y="6427087"/>
                  <a:pt x="11922162" y="6420852"/>
                </a:cubicBezTo>
                <a:cubicBezTo>
                  <a:pt x="11924218" y="6418774"/>
                  <a:pt x="11926275" y="6402146"/>
                  <a:pt x="11926275" y="6400068"/>
                </a:cubicBezTo>
                <a:cubicBezTo>
                  <a:pt x="11944784" y="6400068"/>
                  <a:pt x="11963292" y="6393833"/>
                  <a:pt x="11975632" y="6385519"/>
                </a:cubicBezTo>
                <a:cubicBezTo>
                  <a:pt x="11977688" y="6385519"/>
                  <a:pt x="11977688" y="6385519"/>
                  <a:pt x="11977688" y="6385519"/>
                </a:cubicBezTo>
                <a:cubicBezTo>
                  <a:pt x="11977688" y="6381362"/>
                  <a:pt x="11977688" y="6377205"/>
                  <a:pt x="11977688" y="6373048"/>
                </a:cubicBezTo>
                <a:cubicBezTo>
                  <a:pt x="11977688" y="6370969"/>
                  <a:pt x="11977688" y="6366813"/>
                  <a:pt x="11977688" y="6362655"/>
                </a:cubicBezTo>
                <a:cubicBezTo>
                  <a:pt x="11975632" y="6362655"/>
                  <a:pt x="11975632" y="6362655"/>
                  <a:pt x="11975632" y="6362655"/>
                </a:cubicBezTo>
                <a:cubicBezTo>
                  <a:pt x="11963292" y="6354342"/>
                  <a:pt x="11944784" y="6348107"/>
                  <a:pt x="11926275" y="6348107"/>
                </a:cubicBezTo>
                <a:cubicBezTo>
                  <a:pt x="11926275" y="6346028"/>
                  <a:pt x="11924218" y="6329401"/>
                  <a:pt x="11924218" y="6327322"/>
                </a:cubicBezTo>
                <a:cubicBezTo>
                  <a:pt x="11940670" y="6321087"/>
                  <a:pt x="11957123" y="6312773"/>
                  <a:pt x="11967405" y="6300302"/>
                </a:cubicBezTo>
                <a:cubicBezTo>
                  <a:pt x="11969462" y="6300302"/>
                  <a:pt x="11969462" y="6300302"/>
                  <a:pt x="11969462" y="6300302"/>
                </a:cubicBezTo>
                <a:cubicBezTo>
                  <a:pt x="11969462" y="6298223"/>
                  <a:pt x="11969462" y="6298223"/>
                  <a:pt x="11969462" y="6298223"/>
                </a:cubicBezTo>
                <a:cubicBezTo>
                  <a:pt x="11967405" y="6291988"/>
                  <a:pt x="11965349" y="6283675"/>
                  <a:pt x="11963292" y="6277439"/>
                </a:cubicBezTo>
                <a:cubicBezTo>
                  <a:pt x="11961236" y="6277439"/>
                  <a:pt x="11961236" y="6277439"/>
                  <a:pt x="11961236" y="6277439"/>
                </a:cubicBezTo>
                <a:cubicBezTo>
                  <a:pt x="11946840" y="6271204"/>
                  <a:pt x="11928331" y="6273282"/>
                  <a:pt x="11909822" y="6277439"/>
                </a:cubicBezTo>
                <a:cubicBezTo>
                  <a:pt x="11909822" y="6275361"/>
                  <a:pt x="11903653" y="6258733"/>
                  <a:pt x="11901596" y="6256655"/>
                </a:cubicBezTo>
                <a:cubicBezTo>
                  <a:pt x="11918049" y="6248341"/>
                  <a:pt x="11930388" y="6233791"/>
                  <a:pt x="11938614" y="6219243"/>
                </a:cubicBezTo>
                <a:cubicBezTo>
                  <a:pt x="11938614" y="6217164"/>
                  <a:pt x="11938614" y="6217164"/>
                  <a:pt x="11938614" y="6217164"/>
                </a:cubicBezTo>
                <a:cubicBezTo>
                  <a:pt x="11936557" y="6213007"/>
                  <a:pt x="11932444" y="6204693"/>
                  <a:pt x="11928331" y="6198458"/>
                </a:cubicBezTo>
                <a:cubicBezTo>
                  <a:pt x="11926275" y="6198458"/>
                  <a:pt x="11926275" y="6198458"/>
                  <a:pt x="11926275" y="6198458"/>
                </a:cubicBezTo>
                <a:cubicBezTo>
                  <a:pt x="11909822" y="6198458"/>
                  <a:pt x="11891314" y="6202615"/>
                  <a:pt x="11876918" y="6210929"/>
                </a:cubicBezTo>
                <a:cubicBezTo>
                  <a:pt x="11874861" y="6210929"/>
                  <a:pt x="11864579" y="6196379"/>
                  <a:pt x="11862522" y="6194301"/>
                </a:cubicBezTo>
                <a:cubicBezTo>
                  <a:pt x="11874861" y="6181830"/>
                  <a:pt x="11885144" y="6165203"/>
                  <a:pt x="11889257" y="6148575"/>
                </a:cubicBezTo>
                <a:cubicBezTo>
                  <a:pt x="11889257" y="6146497"/>
                  <a:pt x="11889257" y="6146497"/>
                  <a:pt x="11889257" y="6146497"/>
                </a:cubicBezTo>
                <a:cubicBezTo>
                  <a:pt x="11885144" y="6142340"/>
                  <a:pt x="11878975" y="6136104"/>
                  <a:pt x="11872805" y="6131947"/>
                </a:cubicBezTo>
                <a:cubicBezTo>
                  <a:pt x="11856352" y="6136104"/>
                  <a:pt x="11839900" y="6144418"/>
                  <a:pt x="11827561" y="6156889"/>
                </a:cubicBezTo>
                <a:cubicBezTo>
                  <a:pt x="11825504" y="6156889"/>
                  <a:pt x="11811108" y="6146497"/>
                  <a:pt x="11809052" y="6144418"/>
                </a:cubicBezTo>
                <a:cubicBezTo>
                  <a:pt x="11819334" y="6127791"/>
                  <a:pt x="11823448" y="6111163"/>
                  <a:pt x="11823448" y="6094535"/>
                </a:cubicBezTo>
                <a:cubicBezTo>
                  <a:pt x="11823448" y="6094535"/>
                  <a:pt x="11823448" y="6092457"/>
                  <a:pt x="11823448" y="6092457"/>
                </a:cubicBezTo>
                <a:cubicBezTo>
                  <a:pt x="11817278" y="6088300"/>
                  <a:pt x="11809052" y="6084143"/>
                  <a:pt x="11804939" y="6082065"/>
                </a:cubicBezTo>
                <a:cubicBezTo>
                  <a:pt x="11802882" y="6079986"/>
                  <a:pt x="11802882" y="6079986"/>
                  <a:pt x="11802882" y="6079986"/>
                </a:cubicBezTo>
                <a:cubicBezTo>
                  <a:pt x="11802882" y="6082065"/>
                  <a:pt x="11802882" y="6082065"/>
                  <a:pt x="11802882" y="6082065"/>
                </a:cubicBezTo>
                <a:cubicBezTo>
                  <a:pt x="11788487" y="6088300"/>
                  <a:pt x="11776147" y="6102849"/>
                  <a:pt x="11765865" y="6117398"/>
                </a:cubicBezTo>
                <a:cubicBezTo>
                  <a:pt x="11763808" y="6117398"/>
                  <a:pt x="11747356" y="6111163"/>
                  <a:pt x="11745300" y="6109085"/>
                </a:cubicBezTo>
                <a:cubicBezTo>
                  <a:pt x="11747356" y="6100771"/>
                  <a:pt x="11749412" y="6092457"/>
                  <a:pt x="11749412" y="6082065"/>
                </a:cubicBezTo>
                <a:cubicBezTo>
                  <a:pt x="11749412" y="6073751"/>
                  <a:pt x="11747356" y="6065437"/>
                  <a:pt x="11745300" y="6057123"/>
                </a:cubicBezTo>
                <a:cubicBezTo>
                  <a:pt x="11745300" y="6055045"/>
                  <a:pt x="11745300" y="6055045"/>
                  <a:pt x="11745300" y="6055045"/>
                </a:cubicBezTo>
                <a:cubicBezTo>
                  <a:pt x="11743243" y="6055045"/>
                  <a:pt x="11743243" y="6055045"/>
                  <a:pt x="11743243" y="6055045"/>
                </a:cubicBezTo>
                <a:cubicBezTo>
                  <a:pt x="11739130" y="6052966"/>
                  <a:pt x="11730904" y="6050888"/>
                  <a:pt x="11722678" y="6050888"/>
                </a:cubicBezTo>
                <a:cubicBezTo>
                  <a:pt x="11710338" y="6061280"/>
                  <a:pt x="11700056" y="6077908"/>
                  <a:pt x="11695943" y="6096614"/>
                </a:cubicBezTo>
                <a:cubicBezTo>
                  <a:pt x="11693886" y="6094535"/>
                  <a:pt x="11677434" y="6092457"/>
                  <a:pt x="11673321" y="6092457"/>
                </a:cubicBezTo>
                <a:cubicBezTo>
                  <a:pt x="11673321" y="6075829"/>
                  <a:pt x="11669208" y="6057123"/>
                  <a:pt x="11660982" y="6042574"/>
                </a:cubicBezTo>
                <a:cubicBezTo>
                  <a:pt x="11658925" y="6042574"/>
                  <a:pt x="11658925" y="6042574"/>
                  <a:pt x="11658925" y="6042574"/>
                </a:cubicBezTo>
                <a:cubicBezTo>
                  <a:pt x="11652756" y="6040495"/>
                  <a:pt x="11644529" y="6040495"/>
                  <a:pt x="11638359" y="6042574"/>
                </a:cubicBezTo>
                <a:cubicBezTo>
                  <a:pt x="11636303" y="6042574"/>
                  <a:pt x="11636303" y="6042574"/>
                  <a:pt x="11636303" y="6042574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4539049" y="6858000"/>
                </a:lnTo>
                <a:lnTo>
                  <a:pt x="0" y="6858000"/>
                </a:lnTo>
                <a:lnTo>
                  <a:pt x="0" y="627311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3F3DCB0E-7364-4B69-BA11-325DFB75F0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11603402 w 12192000"/>
              <a:gd name="connsiteY0" fmla="*/ 6440005 h 6858000"/>
              <a:gd name="connsiteX1" fmla="*/ 11613605 w 12192000"/>
              <a:gd name="connsiteY1" fmla="*/ 6440005 h 6858000"/>
              <a:gd name="connsiteX2" fmla="*/ 11617686 w 12192000"/>
              <a:gd name="connsiteY2" fmla="*/ 6448343 h 6858000"/>
              <a:gd name="connsiteX3" fmla="*/ 11623808 w 12192000"/>
              <a:gd name="connsiteY3" fmla="*/ 6550487 h 6858000"/>
              <a:gd name="connsiteX4" fmla="*/ 11621767 w 12192000"/>
              <a:gd name="connsiteY4" fmla="*/ 6560909 h 6858000"/>
              <a:gd name="connsiteX5" fmla="*/ 11615645 w 12192000"/>
              <a:gd name="connsiteY5" fmla="*/ 6560909 h 6858000"/>
              <a:gd name="connsiteX6" fmla="*/ 11509533 w 12192000"/>
              <a:gd name="connsiteY6" fmla="*/ 6498373 h 6858000"/>
              <a:gd name="connsiteX7" fmla="*/ 11505451 w 12192000"/>
              <a:gd name="connsiteY7" fmla="*/ 6492120 h 6858000"/>
              <a:gd name="connsiteX8" fmla="*/ 11505451 w 12192000"/>
              <a:gd name="connsiteY8" fmla="*/ 6490034 h 6858000"/>
              <a:gd name="connsiteX9" fmla="*/ 11511573 w 12192000"/>
              <a:gd name="connsiteY9" fmla="*/ 6485865 h 6858000"/>
              <a:gd name="connsiteX10" fmla="*/ 11603402 w 12192000"/>
              <a:gd name="connsiteY10" fmla="*/ 6440005 h 6858000"/>
              <a:gd name="connsiteX11" fmla="*/ 11686136 w 12192000"/>
              <a:gd name="connsiteY11" fmla="*/ 6437921 h 6858000"/>
              <a:gd name="connsiteX12" fmla="*/ 11696438 w 12192000"/>
              <a:gd name="connsiteY12" fmla="*/ 6437921 h 6858000"/>
              <a:gd name="connsiteX13" fmla="*/ 11787097 w 12192000"/>
              <a:gd name="connsiteY13" fmla="*/ 6483687 h 6858000"/>
              <a:gd name="connsiteX14" fmla="*/ 11795339 w 12192000"/>
              <a:gd name="connsiteY14" fmla="*/ 6489928 h 6858000"/>
              <a:gd name="connsiteX15" fmla="*/ 11791218 w 12192000"/>
              <a:gd name="connsiteY15" fmla="*/ 6496168 h 6858000"/>
              <a:gd name="connsiteX16" fmla="*/ 11684076 w 12192000"/>
              <a:gd name="connsiteY16" fmla="*/ 6558576 h 6858000"/>
              <a:gd name="connsiteX17" fmla="*/ 11675833 w 12192000"/>
              <a:gd name="connsiteY17" fmla="*/ 6558576 h 6858000"/>
              <a:gd name="connsiteX18" fmla="*/ 11673773 w 12192000"/>
              <a:gd name="connsiteY18" fmla="*/ 6550255 h 6858000"/>
              <a:gd name="connsiteX19" fmla="*/ 11682015 w 12192000"/>
              <a:gd name="connsiteY19" fmla="*/ 6446242 h 6858000"/>
              <a:gd name="connsiteX20" fmla="*/ 11686136 w 12192000"/>
              <a:gd name="connsiteY20" fmla="*/ 6437921 h 6858000"/>
              <a:gd name="connsiteX21" fmla="*/ 10868401 w 12192000"/>
              <a:gd name="connsiteY21" fmla="*/ 6398178 h 6858000"/>
              <a:gd name="connsiteX22" fmla="*/ 10868401 w 12192000"/>
              <a:gd name="connsiteY22" fmla="*/ 6441381 h 6858000"/>
              <a:gd name="connsiteX23" fmla="*/ 10820512 w 12192000"/>
              <a:gd name="connsiteY23" fmla="*/ 6449610 h 6858000"/>
              <a:gd name="connsiteX24" fmla="*/ 10801773 w 12192000"/>
              <a:gd name="connsiteY24" fmla="*/ 6424923 h 6858000"/>
              <a:gd name="connsiteX25" fmla="*/ 10826759 w 12192000"/>
              <a:gd name="connsiteY25" fmla="*/ 6400236 h 6858000"/>
              <a:gd name="connsiteX26" fmla="*/ 10518900 w 12192000"/>
              <a:gd name="connsiteY26" fmla="*/ 6328044 h 6858000"/>
              <a:gd name="connsiteX27" fmla="*/ 10559811 w 12192000"/>
              <a:gd name="connsiteY27" fmla="*/ 6388243 h 6858000"/>
              <a:gd name="connsiteX28" fmla="*/ 10518900 w 12192000"/>
              <a:gd name="connsiteY28" fmla="*/ 6448441 h 6858000"/>
              <a:gd name="connsiteX29" fmla="*/ 10477988 w 12192000"/>
              <a:gd name="connsiteY29" fmla="*/ 6388243 h 6858000"/>
              <a:gd name="connsiteX30" fmla="*/ 10518900 w 12192000"/>
              <a:gd name="connsiteY30" fmla="*/ 6328044 h 6858000"/>
              <a:gd name="connsiteX31" fmla="*/ 11673123 w 12192000"/>
              <a:gd name="connsiteY31" fmla="*/ 6319732 h 6858000"/>
              <a:gd name="connsiteX32" fmla="*/ 11682116 w 12192000"/>
              <a:gd name="connsiteY32" fmla="*/ 6320771 h 6858000"/>
              <a:gd name="connsiteX33" fmla="*/ 11708840 w 12192000"/>
              <a:gd name="connsiteY33" fmla="*/ 6372722 h 6858000"/>
              <a:gd name="connsiteX34" fmla="*/ 11649226 w 12192000"/>
              <a:gd name="connsiteY34" fmla="*/ 6430907 h 6858000"/>
              <a:gd name="connsiteX35" fmla="*/ 11589612 w 12192000"/>
              <a:gd name="connsiteY35" fmla="*/ 6372722 h 6858000"/>
              <a:gd name="connsiteX36" fmla="*/ 11616336 w 12192000"/>
              <a:gd name="connsiteY36" fmla="*/ 6322850 h 6858000"/>
              <a:gd name="connsiteX37" fmla="*/ 11632781 w 12192000"/>
              <a:gd name="connsiteY37" fmla="*/ 6324927 h 6858000"/>
              <a:gd name="connsiteX38" fmla="*/ 11630725 w 12192000"/>
              <a:gd name="connsiteY38" fmla="*/ 6341552 h 6858000"/>
              <a:gd name="connsiteX39" fmla="*/ 11614280 w 12192000"/>
              <a:gd name="connsiteY39" fmla="*/ 6372722 h 6858000"/>
              <a:gd name="connsiteX40" fmla="*/ 11649226 w 12192000"/>
              <a:gd name="connsiteY40" fmla="*/ 6408049 h 6858000"/>
              <a:gd name="connsiteX41" fmla="*/ 11684172 w 12192000"/>
              <a:gd name="connsiteY41" fmla="*/ 6372722 h 6858000"/>
              <a:gd name="connsiteX42" fmla="*/ 11667727 w 12192000"/>
              <a:gd name="connsiteY42" fmla="*/ 6341552 h 6858000"/>
              <a:gd name="connsiteX43" fmla="*/ 11665671 w 12192000"/>
              <a:gd name="connsiteY43" fmla="*/ 6324927 h 6858000"/>
              <a:gd name="connsiteX44" fmla="*/ 11673123 w 12192000"/>
              <a:gd name="connsiteY44" fmla="*/ 6319732 h 6858000"/>
              <a:gd name="connsiteX45" fmla="*/ 11822057 w 12192000"/>
              <a:gd name="connsiteY45" fmla="*/ 6304666 h 6858000"/>
              <a:gd name="connsiteX46" fmla="*/ 11826190 w 12192000"/>
              <a:gd name="connsiteY46" fmla="*/ 6310895 h 6858000"/>
              <a:gd name="connsiteX47" fmla="*/ 11826190 w 12192000"/>
              <a:gd name="connsiteY47" fmla="*/ 6435462 h 6858000"/>
              <a:gd name="connsiteX48" fmla="*/ 11822057 w 12192000"/>
              <a:gd name="connsiteY48" fmla="*/ 6441690 h 6858000"/>
              <a:gd name="connsiteX49" fmla="*/ 11813791 w 12192000"/>
              <a:gd name="connsiteY49" fmla="*/ 6439614 h 6858000"/>
              <a:gd name="connsiteX50" fmla="*/ 11729066 w 12192000"/>
              <a:gd name="connsiteY50" fmla="*/ 6381482 h 6858000"/>
              <a:gd name="connsiteX51" fmla="*/ 11722867 w 12192000"/>
              <a:gd name="connsiteY51" fmla="*/ 6373178 h 6858000"/>
              <a:gd name="connsiteX52" fmla="*/ 11729066 w 12192000"/>
              <a:gd name="connsiteY52" fmla="*/ 6364874 h 6858000"/>
              <a:gd name="connsiteX53" fmla="*/ 11813791 w 12192000"/>
              <a:gd name="connsiteY53" fmla="*/ 6306743 h 6858000"/>
              <a:gd name="connsiteX54" fmla="*/ 11822057 w 12192000"/>
              <a:gd name="connsiteY54" fmla="*/ 6304666 h 6858000"/>
              <a:gd name="connsiteX55" fmla="*/ 11476229 w 12192000"/>
              <a:gd name="connsiteY55" fmla="*/ 6304666 h 6858000"/>
              <a:gd name="connsiteX56" fmla="*/ 11484412 w 12192000"/>
              <a:gd name="connsiteY56" fmla="*/ 6308818 h 6858000"/>
              <a:gd name="connsiteX57" fmla="*/ 11568280 w 12192000"/>
              <a:gd name="connsiteY57" fmla="*/ 6364874 h 6858000"/>
              <a:gd name="connsiteX58" fmla="*/ 11574417 w 12192000"/>
              <a:gd name="connsiteY58" fmla="*/ 6373178 h 6858000"/>
              <a:gd name="connsiteX59" fmla="*/ 11568280 w 12192000"/>
              <a:gd name="connsiteY59" fmla="*/ 6381482 h 6858000"/>
              <a:gd name="connsiteX60" fmla="*/ 11484412 w 12192000"/>
              <a:gd name="connsiteY60" fmla="*/ 6439614 h 6858000"/>
              <a:gd name="connsiteX61" fmla="*/ 11476229 w 12192000"/>
              <a:gd name="connsiteY61" fmla="*/ 6441690 h 6858000"/>
              <a:gd name="connsiteX62" fmla="*/ 11472138 w 12192000"/>
              <a:gd name="connsiteY62" fmla="*/ 6435462 h 6858000"/>
              <a:gd name="connsiteX63" fmla="*/ 11472138 w 12192000"/>
              <a:gd name="connsiteY63" fmla="*/ 6310895 h 6858000"/>
              <a:gd name="connsiteX64" fmla="*/ 11476229 w 12192000"/>
              <a:gd name="connsiteY64" fmla="*/ 6304666 h 6858000"/>
              <a:gd name="connsiteX65" fmla="*/ 11088184 w 12192000"/>
              <a:gd name="connsiteY65" fmla="*/ 6294146 h 6858000"/>
              <a:gd name="connsiteX66" fmla="*/ 11082024 w 12192000"/>
              <a:gd name="connsiteY66" fmla="*/ 6296224 h 6858000"/>
              <a:gd name="connsiteX67" fmla="*/ 11079972 w 12192000"/>
              <a:gd name="connsiteY67" fmla="*/ 6302454 h 6858000"/>
              <a:gd name="connsiteX68" fmla="*/ 11121033 w 12192000"/>
              <a:gd name="connsiteY68" fmla="*/ 6460305 h 6858000"/>
              <a:gd name="connsiteX69" fmla="*/ 11145670 w 12192000"/>
              <a:gd name="connsiteY69" fmla="*/ 6481074 h 6858000"/>
              <a:gd name="connsiteX70" fmla="*/ 11153882 w 12192000"/>
              <a:gd name="connsiteY70" fmla="*/ 6481074 h 6858000"/>
              <a:gd name="connsiteX71" fmla="*/ 11149776 w 12192000"/>
              <a:gd name="connsiteY71" fmla="*/ 6489382 h 6858000"/>
              <a:gd name="connsiteX72" fmla="*/ 11149776 w 12192000"/>
              <a:gd name="connsiteY72" fmla="*/ 6491459 h 6858000"/>
              <a:gd name="connsiteX73" fmla="*/ 11125139 w 12192000"/>
              <a:gd name="connsiteY73" fmla="*/ 6510152 h 6858000"/>
              <a:gd name="connsiteX74" fmla="*/ 11090237 w 12192000"/>
              <a:gd name="connsiteY74" fmla="*/ 6508075 h 6858000"/>
              <a:gd name="connsiteX75" fmla="*/ 11084078 w 12192000"/>
              <a:gd name="connsiteY75" fmla="*/ 6510152 h 6858000"/>
              <a:gd name="connsiteX76" fmla="*/ 11082024 w 12192000"/>
              <a:gd name="connsiteY76" fmla="*/ 6514306 h 6858000"/>
              <a:gd name="connsiteX77" fmla="*/ 11082024 w 12192000"/>
              <a:gd name="connsiteY77" fmla="*/ 6532999 h 6858000"/>
              <a:gd name="connsiteX78" fmla="*/ 11088184 w 12192000"/>
              <a:gd name="connsiteY78" fmla="*/ 6539230 h 6858000"/>
              <a:gd name="connsiteX79" fmla="*/ 11135404 w 12192000"/>
              <a:gd name="connsiteY79" fmla="*/ 6545460 h 6858000"/>
              <a:gd name="connsiteX80" fmla="*/ 11137458 w 12192000"/>
              <a:gd name="connsiteY80" fmla="*/ 6545460 h 6858000"/>
              <a:gd name="connsiteX81" fmla="*/ 11190838 w 12192000"/>
              <a:gd name="connsiteY81" fmla="*/ 6493536 h 6858000"/>
              <a:gd name="connsiteX82" fmla="*/ 11223687 w 12192000"/>
              <a:gd name="connsiteY82" fmla="*/ 6364764 h 6858000"/>
              <a:gd name="connsiteX83" fmla="*/ 11236005 w 12192000"/>
              <a:gd name="connsiteY83" fmla="*/ 6323224 h 6858000"/>
              <a:gd name="connsiteX84" fmla="*/ 11240111 w 12192000"/>
              <a:gd name="connsiteY84" fmla="*/ 6302454 h 6858000"/>
              <a:gd name="connsiteX85" fmla="*/ 11238058 w 12192000"/>
              <a:gd name="connsiteY85" fmla="*/ 6296224 h 6858000"/>
              <a:gd name="connsiteX86" fmla="*/ 11233952 w 12192000"/>
              <a:gd name="connsiteY86" fmla="*/ 6294146 h 6858000"/>
              <a:gd name="connsiteX87" fmla="*/ 11205209 w 12192000"/>
              <a:gd name="connsiteY87" fmla="*/ 6294146 h 6858000"/>
              <a:gd name="connsiteX88" fmla="*/ 11199050 w 12192000"/>
              <a:gd name="connsiteY88" fmla="*/ 6298301 h 6858000"/>
              <a:gd name="connsiteX89" fmla="*/ 11162094 w 12192000"/>
              <a:gd name="connsiteY89" fmla="*/ 6439535 h 6858000"/>
              <a:gd name="connsiteX90" fmla="*/ 11160041 w 12192000"/>
              <a:gd name="connsiteY90" fmla="*/ 6439535 h 6858000"/>
              <a:gd name="connsiteX91" fmla="*/ 11121033 w 12192000"/>
              <a:gd name="connsiteY91" fmla="*/ 6298301 h 6858000"/>
              <a:gd name="connsiteX92" fmla="*/ 11114874 w 12192000"/>
              <a:gd name="connsiteY92" fmla="*/ 6294146 h 6858000"/>
              <a:gd name="connsiteX93" fmla="*/ 11088184 w 12192000"/>
              <a:gd name="connsiteY93" fmla="*/ 6294146 h 6858000"/>
              <a:gd name="connsiteX94" fmla="*/ 11048412 w 12192000"/>
              <a:gd name="connsiteY94" fmla="*/ 6291809 h 6858000"/>
              <a:gd name="connsiteX95" fmla="*/ 10999317 w 12192000"/>
              <a:gd name="connsiteY95" fmla="*/ 6312618 h 6858000"/>
              <a:gd name="connsiteX96" fmla="*/ 10999317 w 12192000"/>
              <a:gd name="connsiteY96" fmla="*/ 6300133 h 6858000"/>
              <a:gd name="connsiteX97" fmla="*/ 10993181 w 12192000"/>
              <a:gd name="connsiteY97" fmla="*/ 6293890 h 6858000"/>
              <a:gd name="connsiteX98" fmla="*/ 10964542 w 12192000"/>
              <a:gd name="connsiteY98" fmla="*/ 6293890 h 6858000"/>
              <a:gd name="connsiteX99" fmla="*/ 10958406 w 12192000"/>
              <a:gd name="connsiteY99" fmla="*/ 6300133 h 6858000"/>
              <a:gd name="connsiteX100" fmla="*/ 10958406 w 12192000"/>
              <a:gd name="connsiteY100" fmla="*/ 6474928 h 6858000"/>
              <a:gd name="connsiteX101" fmla="*/ 10964542 w 12192000"/>
              <a:gd name="connsiteY101" fmla="*/ 6481171 h 6858000"/>
              <a:gd name="connsiteX102" fmla="*/ 10993181 w 12192000"/>
              <a:gd name="connsiteY102" fmla="*/ 6481171 h 6858000"/>
              <a:gd name="connsiteX103" fmla="*/ 10999317 w 12192000"/>
              <a:gd name="connsiteY103" fmla="*/ 6474928 h 6858000"/>
              <a:gd name="connsiteX104" fmla="*/ 10999317 w 12192000"/>
              <a:gd name="connsiteY104" fmla="*/ 6354236 h 6858000"/>
              <a:gd name="connsiteX105" fmla="*/ 11050457 w 12192000"/>
              <a:gd name="connsiteY105" fmla="*/ 6331346 h 6858000"/>
              <a:gd name="connsiteX106" fmla="*/ 11056594 w 12192000"/>
              <a:gd name="connsiteY106" fmla="*/ 6325103 h 6858000"/>
              <a:gd name="connsiteX107" fmla="*/ 11056594 w 12192000"/>
              <a:gd name="connsiteY107" fmla="*/ 6298052 h 6858000"/>
              <a:gd name="connsiteX108" fmla="*/ 11054548 w 12192000"/>
              <a:gd name="connsiteY108" fmla="*/ 6293890 h 6858000"/>
              <a:gd name="connsiteX109" fmla="*/ 11048412 w 12192000"/>
              <a:gd name="connsiteY109" fmla="*/ 6291809 h 6858000"/>
              <a:gd name="connsiteX110" fmla="*/ 10847504 w 12192000"/>
              <a:gd name="connsiteY110" fmla="*/ 6288302 h 6858000"/>
              <a:gd name="connsiteX111" fmla="*/ 10777148 w 12192000"/>
              <a:gd name="connsiteY111" fmla="*/ 6296620 h 6858000"/>
              <a:gd name="connsiteX112" fmla="*/ 10770940 w 12192000"/>
              <a:gd name="connsiteY112" fmla="*/ 6302858 h 6858000"/>
              <a:gd name="connsiteX113" fmla="*/ 10773009 w 12192000"/>
              <a:gd name="connsiteY113" fmla="*/ 6327811 h 6858000"/>
              <a:gd name="connsiteX114" fmla="*/ 10775079 w 12192000"/>
              <a:gd name="connsiteY114" fmla="*/ 6331970 h 6858000"/>
              <a:gd name="connsiteX115" fmla="*/ 10779217 w 12192000"/>
              <a:gd name="connsiteY115" fmla="*/ 6334049 h 6858000"/>
              <a:gd name="connsiteX116" fmla="*/ 10845434 w 12192000"/>
              <a:gd name="connsiteY116" fmla="*/ 6329890 h 6858000"/>
              <a:gd name="connsiteX117" fmla="*/ 10868196 w 12192000"/>
              <a:gd name="connsiteY117" fmla="*/ 6352764 h 6858000"/>
              <a:gd name="connsiteX118" fmla="*/ 10868196 w 12192000"/>
              <a:gd name="connsiteY118" fmla="*/ 6365240 h 6858000"/>
              <a:gd name="connsiteX119" fmla="*/ 10822672 w 12192000"/>
              <a:gd name="connsiteY119" fmla="*/ 6369399 h 6858000"/>
              <a:gd name="connsiteX120" fmla="*/ 10758524 w 12192000"/>
              <a:gd name="connsiteY120" fmla="*/ 6425543 h 6858000"/>
              <a:gd name="connsiteX121" fmla="*/ 10814395 w 12192000"/>
              <a:gd name="connsiteY121" fmla="*/ 6485846 h 6858000"/>
              <a:gd name="connsiteX122" fmla="*/ 10874404 w 12192000"/>
              <a:gd name="connsiteY122" fmla="*/ 6473370 h 6858000"/>
              <a:gd name="connsiteX123" fmla="*/ 10903374 w 12192000"/>
              <a:gd name="connsiteY123" fmla="*/ 6485846 h 6858000"/>
              <a:gd name="connsiteX124" fmla="*/ 10909582 w 12192000"/>
              <a:gd name="connsiteY124" fmla="*/ 6483767 h 6858000"/>
              <a:gd name="connsiteX125" fmla="*/ 10911651 w 12192000"/>
              <a:gd name="connsiteY125" fmla="*/ 6477529 h 6858000"/>
              <a:gd name="connsiteX126" fmla="*/ 10911651 w 12192000"/>
              <a:gd name="connsiteY126" fmla="*/ 6352764 h 6858000"/>
              <a:gd name="connsiteX127" fmla="*/ 10847504 w 12192000"/>
              <a:gd name="connsiteY127" fmla="*/ 6288302 h 6858000"/>
              <a:gd name="connsiteX128" fmla="*/ 10518899 w 12192000"/>
              <a:gd name="connsiteY128" fmla="*/ 6288302 h 6858000"/>
              <a:gd name="connsiteX129" fmla="*/ 10434738 w 12192000"/>
              <a:gd name="connsiteY129" fmla="*/ 6387074 h 6858000"/>
              <a:gd name="connsiteX130" fmla="*/ 10518899 w 12192000"/>
              <a:gd name="connsiteY130" fmla="*/ 6485846 h 6858000"/>
              <a:gd name="connsiteX131" fmla="*/ 10603060 w 12192000"/>
              <a:gd name="connsiteY131" fmla="*/ 6387074 h 6858000"/>
              <a:gd name="connsiteX132" fmla="*/ 10518899 w 12192000"/>
              <a:gd name="connsiteY132" fmla="*/ 6288302 h 6858000"/>
              <a:gd name="connsiteX133" fmla="*/ 10302945 w 12192000"/>
              <a:gd name="connsiteY133" fmla="*/ 6262586 h 6858000"/>
              <a:gd name="connsiteX134" fmla="*/ 10319310 w 12192000"/>
              <a:gd name="connsiteY134" fmla="*/ 6262586 h 6858000"/>
              <a:gd name="connsiteX135" fmla="*/ 10362267 w 12192000"/>
              <a:gd name="connsiteY135" fmla="*/ 6302328 h 6858000"/>
              <a:gd name="connsiteX136" fmla="*/ 10317264 w 12192000"/>
              <a:gd name="connsiteY136" fmla="*/ 6339979 h 6858000"/>
              <a:gd name="connsiteX137" fmla="*/ 10272261 w 12192000"/>
              <a:gd name="connsiteY137" fmla="*/ 6339979 h 6858000"/>
              <a:gd name="connsiteX138" fmla="*/ 10272261 w 12192000"/>
              <a:gd name="connsiteY138" fmla="*/ 6264678 h 6858000"/>
              <a:gd name="connsiteX139" fmla="*/ 10302945 w 12192000"/>
              <a:gd name="connsiteY139" fmla="*/ 6262586 h 6858000"/>
              <a:gd name="connsiteX140" fmla="*/ 10679182 w 12192000"/>
              <a:gd name="connsiteY140" fmla="*/ 6250897 h 6858000"/>
              <a:gd name="connsiteX141" fmla="*/ 10650472 w 12192000"/>
              <a:gd name="connsiteY141" fmla="*/ 6257141 h 6858000"/>
              <a:gd name="connsiteX142" fmla="*/ 10644320 w 12192000"/>
              <a:gd name="connsiteY142" fmla="*/ 6263385 h 6858000"/>
              <a:gd name="connsiteX143" fmla="*/ 10644320 w 12192000"/>
              <a:gd name="connsiteY143" fmla="*/ 6294607 h 6858000"/>
              <a:gd name="connsiteX144" fmla="*/ 10627914 w 12192000"/>
              <a:gd name="connsiteY144" fmla="*/ 6294607 h 6858000"/>
              <a:gd name="connsiteX145" fmla="*/ 10621762 w 12192000"/>
              <a:gd name="connsiteY145" fmla="*/ 6300852 h 6858000"/>
              <a:gd name="connsiteX146" fmla="*/ 10621762 w 12192000"/>
              <a:gd name="connsiteY146" fmla="*/ 6325830 h 6858000"/>
              <a:gd name="connsiteX147" fmla="*/ 10627914 w 12192000"/>
              <a:gd name="connsiteY147" fmla="*/ 6332074 h 6858000"/>
              <a:gd name="connsiteX148" fmla="*/ 10644320 w 12192000"/>
              <a:gd name="connsiteY148" fmla="*/ 6332074 h 6858000"/>
              <a:gd name="connsiteX149" fmla="*/ 10644320 w 12192000"/>
              <a:gd name="connsiteY149" fmla="*/ 6415333 h 6858000"/>
              <a:gd name="connsiteX150" fmla="*/ 10699689 w 12192000"/>
              <a:gd name="connsiteY150" fmla="*/ 6488184 h 6858000"/>
              <a:gd name="connsiteX151" fmla="*/ 10732500 w 12192000"/>
              <a:gd name="connsiteY151" fmla="*/ 6484021 h 6858000"/>
              <a:gd name="connsiteX152" fmla="*/ 10738652 w 12192000"/>
              <a:gd name="connsiteY152" fmla="*/ 6475695 h 6858000"/>
              <a:gd name="connsiteX153" fmla="*/ 10736602 w 12192000"/>
              <a:gd name="connsiteY153" fmla="*/ 6452799 h 6858000"/>
              <a:gd name="connsiteX154" fmla="*/ 10730449 w 12192000"/>
              <a:gd name="connsiteY154" fmla="*/ 6444473 h 6858000"/>
              <a:gd name="connsiteX155" fmla="*/ 10705841 w 12192000"/>
              <a:gd name="connsiteY155" fmla="*/ 6446555 h 6858000"/>
              <a:gd name="connsiteX156" fmla="*/ 10687385 w 12192000"/>
              <a:gd name="connsiteY156" fmla="*/ 6409088 h 6858000"/>
              <a:gd name="connsiteX157" fmla="*/ 10687385 w 12192000"/>
              <a:gd name="connsiteY157" fmla="*/ 6332074 h 6858000"/>
              <a:gd name="connsiteX158" fmla="*/ 10730449 w 12192000"/>
              <a:gd name="connsiteY158" fmla="*/ 6332074 h 6858000"/>
              <a:gd name="connsiteX159" fmla="*/ 10736602 w 12192000"/>
              <a:gd name="connsiteY159" fmla="*/ 6325830 h 6858000"/>
              <a:gd name="connsiteX160" fmla="*/ 10736602 w 12192000"/>
              <a:gd name="connsiteY160" fmla="*/ 6300852 h 6858000"/>
              <a:gd name="connsiteX161" fmla="*/ 10730449 w 12192000"/>
              <a:gd name="connsiteY161" fmla="*/ 6294607 h 6858000"/>
              <a:gd name="connsiteX162" fmla="*/ 10687385 w 12192000"/>
              <a:gd name="connsiteY162" fmla="*/ 6294607 h 6858000"/>
              <a:gd name="connsiteX163" fmla="*/ 10687385 w 12192000"/>
              <a:gd name="connsiteY163" fmla="*/ 6257141 h 6858000"/>
              <a:gd name="connsiteX164" fmla="*/ 10685334 w 12192000"/>
              <a:gd name="connsiteY164" fmla="*/ 6250897 h 6858000"/>
              <a:gd name="connsiteX165" fmla="*/ 10679182 w 12192000"/>
              <a:gd name="connsiteY165" fmla="*/ 6250897 h 6858000"/>
              <a:gd name="connsiteX166" fmla="*/ 10313278 w 12192000"/>
              <a:gd name="connsiteY166" fmla="*/ 6221675 h 6858000"/>
              <a:gd name="connsiteX167" fmla="*/ 10232861 w 12192000"/>
              <a:gd name="connsiteY167" fmla="*/ 6225827 h 6858000"/>
              <a:gd name="connsiteX168" fmla="*/ 10226674 w 12192000"/>
              <a:gd name="connsiteY168" fmla="*/ 6234131 h 6858000"/>
              <a:gd name="connsiteX169" fmla="*/ 10226674 w 12192000"/>
              <a:gd name="connsiteY169" fmla="*/ 6474943 h 6858000"/>
              <a:gd name="connsiteX170" fmla="*/ 10234922 w 12192000"/>
              <a:gd name="connsiteY170" fmla="*/ 6481171 h 6858000"/>
              <a:gd name="connsiteX171" fmla="*/ 10263790 w 12192000"/>
              <a:gd name="connsiteY171" fmla="*/ 6481171 h 6858000"/>
              <a:gd name="connsiteX172" fmla="*/ 10272038 w 12192000"/>
              <a:gd name="connsiteY172" fmla="*/ 6474943 h 6858000"/>
              <a:gd name="connsiteX173" fmla="*/ 10272038 w 12192000"/>
              <a:gd name="connsiteY173" fmla="*/ 6379449 h 6858000"/>
              <a:gd name="connsiteX174" fmla="*/ 10321526 w 12192000"/>
              <a:gd name="connsiteY174" fmla="*/ 6381524 h 6858000"/>
              <a:gd name="connsiteX175" fmla="*/ 10362766 w 12192000"/>
              <a:gd name="connsiteY175" fmla="*/ 6477018 h 6858000"/>
              <a:gd name="connsiteX176" fmla="*/ 10368952 w 12192000"/>
              <a:gd name="connsiteY176" fmla="*/ 6481171 h 6858000"/>
              <a:gd name="connsiteX177" fmla="*/ 10401944 w 12192000"/>
              <a:gd name="connsiteY177" fmla="*/ 6481171 h 6858000"/>
              <a:gd name="connsiteX178" fmla="*/ 10408130 w 12192000"/>
              <a:gd name="connsiteY178" fmla="*/ 6479095 h 6858000"/>
              <a:gd name="connsiteX179" fmla="*/ 10410192 w 12192000"/>
              <a:gd name="connsiteY179" fmla="*/ 6472867 h 6858000"/>
              <a:gd name="connsiteX180" fmla="*/ 10362766 w 12192000"/>
              <a:gd name="connsiteY180" fmla="*/ 6369069 h 6858000"/>
              <a:gd name="connsiteX181" fmla="*/ 10408130 w 12192000"/>
              <a:gd name="connsiteY181" fmla="*/ 6300561 h 6858000"/>
              <a:gd name="connsiteX182" fmla="*/ 10319464 w 12192000"/>
              <a:gd name="connsiteY182" fmla="*/ 6221675 h 6858000"/>
              <a:gd name="connsiteX183" fmla="*/ 10313278 w 12192000"/>
              <a:gd name="connsiteY183" fmla="*/ 6221675 h 6858000"/>
              <a:gd name="connsiteX184" fmla="*/ 11675833 w 12192000"/>
              <a:gd name="connsiteY184" fmla="*/ 6188669 h 6858000"/>
              <a:gd name="connsiteX185" fmla="*/ 11684076 w 12192000"/>
              <a:gd name="connsiteY185" fmla="*/ 6188669 h 6858000"/>
              <a:gd name="connsiteX186" fmla="*/ 11791218 w 12192000"/>
              <a:gd name="connsiteY186" fmla="*/ 6250482 h 6858000"/>
              <a:gd name="connsiteX187" fmla="*/ 11795339 w 12192000"/>
              <a:gd name="connsiteY187" fmla="*/ 6256663 h 6858000"/>
              <a:gd name="connsiteX188" fmla="*/ 11787097 w 12192000"/>
              <a:gd name="connsiteY188" fmla="*/ 6262844 h 6858000"/>
              <a:gd name="connsiteX189" fmla="*/ 11696438 w 12192000"/>
              <a:gd name="connsiteY189" fmla="*/ 6306113 h 6858000"/>
              <a:gd name="connsiteX190" fmla="*/ 11686136 w 12192000"/>
              <a:gd name="connsiteY190" fmla="*/ 6308173 h 6858000"/>
              <a:gd name="connsiteX191" fmla="*/ 11682015 w 12192000"/>
              <a:gd name="connsiteY191" fmla="*/ 6297871 h 6858000"/>
              <a:gd name="connsiteX192" fmla="*/ 11673773 w 12192000"/>
              <a:gd name="connsiteY192" fmla="*/ 6196910 h 6858000"/>
              <a:gd name="connsiteX193" fmla="*/ 11675833 w 12192000"/>
              <a:gd name="connsiteY193" fmla="*/ 6188669 h 6858000"/>
              <a:gd name="connsiteX194" fmla="*/ 11618498 w 12192000"/>
              <a:gd name="connsiteY194" fmla="*/ 6187898 h 6858000"/>
              <a:gd name="connsiteX195" fmla="*/ 11622619 w 12192000"/>
              <a:gd name="connsiteY195" fmla="*/ 6188673 h 6858000"/>
              <a:gd name="connsiteX196" fmla="*/ 11624679 w 12192000"/>
              <a:gd name="connsiteY196" fmla="*/ 6198998 h 6858000"/>
              <a:gd name="connsiteX197" fmla="*/ 11616438 w 12192000"/>
              <a:gd name="connsiteY197" fmla="*/ 6300186 h 6858000"/>
              <a:gd name="connsiteX198" fmla="*/ 11612316 w 12192000"/>
              <a:gd name="connsiteY198" fmla="*/ 6308446 h 6858000"/>
              <a:gd name="connsiteX199" fmla="*/ 11602015 w 12192000"/>
              <a:gd name="connsiteY199" fmla="*/ 6308446 h 6858000"/>
              <a:gd name="connsiteX200" fmla="*/ 11511355 w 12192000"/>
              <a:gd name="connsiteY200" fmla="*/ 6263015 h 6858000"/>
              <a:gd name="connsiteX201" fmla="*/ 11503114 w 12192000"/>
              <a:gd name="connsiteY201" fmla="*/ 6256820 h 6858000"/>
              <a:gd name="connsiteX202" fmla="*/ 11507235 w 12192000"/>
              <a:gd name="connsiteY202" fmla="*/ 6250624 h 6858000"/>
              <a:gd name="connsiteX203" fmla="*/ 11614377 w 12192000"/>
              <a:gd name="connsiteY203" fmla="*/ 6188673 h 6858000"/>
              <a:gd name="connsiteX204" fmla="*/ 11618498 w 12192000"/>
              <a:gd name="connsiteY204" fmla="*/ 6187898 h 6858000"/>
              <a:gd name="connsiteX205" fmla="*/ 11649811 w 12192000"/>
              <a:gd name="connsiteY205" fmla="*/ 6152709 h 6858000"/>
              <a:gd name="connsiteX206" fmla="*/ 11432980 w 12192000"/>
              <a:gd name="connsiteY206" fmla="*/ 6371879 h 6858000"/>
              <a:gd name="connsiteX207" fmla="*/ 11649811 w 12192000"/>
              <a:gd name="connsiteY207" fmla="*/ 6591048 h 6858000"/>
              <a:gd name="connsiteX208" fmla="*/ 11866643 w 12192000"/>
              <a:gd name="connsiteY208" fmla="*/ 6371879 h 6858000"/>
              <a:gd name="connsiteX209" fmla="*/ 11649811 w 12192000"/>
              <a:gd name="connsiteY209" fmla="*/ 6152709 h 6858000"/>
              <a:gd name="connsiteX210" fmla="*/ 11649226 w 12192000"/>
              <a:gd name="connsiteY210" fmla="*/ 6121150 h 6858000"/>
              <a:gd name="connsiteX211" fmla="*/ 11895865 w 12192000"/>
              <a:gd name="connsiteY211" fmla="*/ 6370711 h 6858000"/>
              <a:gd name="connsiteX212" fmla="*/ 11649226 w 12192000"/>
              <a:gd name="connsiteY212" fmla="*/ 6620272 h 6858000"/>
              <a:gd name="connsiteX213" fmla="*/ 11402588 w 12192000"/>
              <a:gd name="connsiteY213" fmla="*/ 6370711 h 6858000"/>
              <a:gd name="connsiteX214" fmla="*/ 11649226 w 12192000"/>
              <a:gd name="connsiteY214" fmla="*/ 6121150 h 6858000"/>
              <a:gd name="connsiteX215" fmla="*/ 11636303 w 12192000"/>
              <a:gd name="connsiteY215" fmla="*/ 6042574 h 6858000"/>
              <a:gd name="connsiteX216" fmla="*/ 11623964 w 12192000"/>
              <a:gd name="connsiteY216" fmla="*/ 6092457 h 6858000"/>
              <a:gd name="connsiteX217" fmla="*/ 11601342 w 12192000"/>
              <a:gd name="connsiteY217" fmla="*/ 6096614 h 6858000"/>
              <a:gd name="connsiteX218" fmla="*/ 11574607 w 12192000"/>
              <a:gd name="connsiteY218" fmla="*/ 6050888 h 6858000"/>
              <a:gd name="connsiteX219" fmla="*/ 11574607 w 12192000"/>
              <a:gd name="connsiteY219" fmla="*/ 6048809 h 6858000"/>
              <a:gd name="connsiteX220" fmla="*/ 11572550 w 12192000"/>
              <a:gd name="connsiteY220" fmla="*/ 6050888 h 6858000"/>
              <a:gd name="connsiteX221" fmla="*/ 11551985 w 12192000"/>
              <a:gd name="connsiteY221" fmla="*/ 6055045 h 6858000"/>
              <a:gd name="connsiteX222" fmla="*/ 11551985 w 12192000"/>
              <a:gd name="connsiteY222" fmla="*/ 6057123 h 6858000"/>
              <a:gd name="connsiteX223" fmla="*/ 11547872 w 12192000"/>
              <a:gd name="connsiteY223" fmla="*/ 6082065 h 6858000"/>
              <a:gd name="connsiteX224" fmla="*/ 11551985 w 12192000"/>
              <a:gd name="connsiteY224" fmla="*/ 6109085 h 6858000"/>
              <a:gd name="connsiteX225" fmla="*/ 11531420 w 12192000"/>
              <a:gd name="connsiteY225" fmla="*/ 6117398 h 6858000"/>
              <a:gd name="connsiteX226" fmla="*/ 11494402 w 12192000"/>
              <a:gd name="connsiteY226" fmla="*/ 6082065 h 6858000"/>
              <a:gd name="connsiteX227" fmla="*/ 11494402 w 12192000"/>
              <a:gd name="connsiteY227" fmla="*/ 6079986 h 6858000"/>
              <a:gd name="connsiteX228" fmla="*/ 11492346 w 12192000"/>
              <a:gd name="connsiteY228" fmla="*/ 6079986 h 6858000"/>
              <a:gd name="connsiteX229" fmla="*/ 11473837 w 12192000"/>
              <a:gd name="connsiteY229" fmla="*/ 6092457 h 6858000"/>
              <a:gd name="connsiteX230" fmla="*/ 11473837 w 12192000"/>
              <a:gd name="connsiteY230" fmla="*/ 6094535 h 6858000"/>
              <a:gd name="connsiteX231" fmla="*/ 11486176 w 12192000"/>
              <a:gd name="connsiteY231" fmla="*/ 6144418 h 6858000"/>
              <a:gd name="connsiteX232" fmla="*/ 11469724 w 12192000"/>
              <a:gd name="connsiteY232" fmla="*/ 6156889 h 6858000"/>
              <a:gd name="connsiteX233" fmla="*/ 11426536 w 12192000"/>
              <a:gd name="connsiteY233" fmla="*/ 6129869 h 6858000"/>
              <a:gd name="connsiteX234" fmla="*/ 11424480 w 12192000"/>
              <a:gd name="connsiteY234" fmla="*/ 6129869 h 6858000"/>
              <a:gd name="connsiteX235" fmla="*/ 11424480 w 12192000"/>
              <a:gd name="connsiteY235" fmla="*/ 6131947 h 6858000"/>
              <a:gd name="connsiteX236" fmla="*/ 11408027 w 12192000"/>
              <a:gd name="connsiteY236" fmla="*/ 6146497 h 6858000"/>
              <a:gd name="connsiteX237" fmla="*/ 11408027 w 12192000"/>
              <a:gd name="connsiteY237" fmla="*/ 6148575 h 6858000"/>
              <a:gd name="connsiteX238" fmla="*/ 11434763 w 12192000"/>
              <a:gd name="connsiteY238" fmla="*/ 6194301 h 6858000"/>
              <a:gd name="connsiteX239" fmla="*/ 11420366 w 12192000"/>
              <a:gd name="connsiteY239" fmla="*/ 6210929 h 6858000"/>
              <a:gd name="connsiteX240" fmla="*/ 11371010 w 12192000"/>
              <a:gd name="connsiteY240" fmla="*/ 6198458 h 6858000"/>
              <a:gd name="connsiteX241" fmla="*/ 11368953 w 12192000"/>
              <a:gd name="connsiteY241" fmla="*/ 6198458 h 6858000"/>
              <a:gd name="connsiteX242" fmla="*/ 11358671 w 12192000"/>
              <a:gd name="connsiteY242" fmla="*/ 6217164 h 6858000"/>
              <a:gd name="connsiteX243" fmla="*/ 11358671 w 12192000"/>
              <a:gd name="connsiteY243" fmla="*/ 6219243 h 6858000"/>
              <a:gd name="connsiteX244" fmla="*/ 11395688 w 12192000"/>
              <a:gd name="connsiteY244" fmla="*/ 6256655 h 6858000"/>
              <a:gd name="connsiteX245" fmla="*/ 11387462 w 12192000"/>
              <a:gd name="connsiteY245" fmla="*/ 6275361 h 6858000"/>
              <a:gd name="connsiteX246" fmla="*/ 11336049 w 12192000"/>
              <a:gd name="connsiteY246" fmla="*/ 6275361 h 6858000"/>
              <a:gd name="connsiteX247" fmla="*/ 11333992 w 12192000"/>
              <a:gd name="connsiteY247" fmla="*/ 6275361 h 6858000"/>
              <a:gd name="connsiteX248" fmla="*/ 11333992 w 12192000"/>
              <a:gd name="connsiteY248" fmla="*/ 6277439 h 6858000"/>
              <a:gd name="connsiteX249" fmla="*/ 11327823 w 12192000"/>
              <a:gd name="connsiteY249" fmla="*/ 6298223 h 6858000"/>
              <a:gd name="connsiteX250" fmla="*/ 11329879 w 12192000"/>
              <a:gd name="connsiteY250" fmla="*/ 6300302 h 6858000"/>
              <a:gd name="connsiteX251" fmla="*/ 11373066 w 12192000"/>
              <a:gd name="connsiteY251" fmla="*/ 6325243 h 6858000"/>
              <a:gd name="connsiteX252" fmla="*/ 11371010 w 12192000"/>
              <a:gd name="connsiteY252" fmla="*/ 6348107 h 6858000"/>
              <a:gd name="connsiteX253" fmla="*/ 11321653 w 12192000"/>
              <a:gd name="connsiteY253" fmla="*/ 6360578 h 6858000"/>
              <a:gd name="connsiteX254" fmla="*/ 11319596 w 12192000"/>
              <a:gd name="connsiteY254" fmla="*/ 6360578 h 6858000"/>
              <a:gd name="connsiteX255" fmla="*/ 11319596 w 12192000"/>
              <a:gd name="connsiteY255" fmla="*/ 6362655 h 6858000"/>
              <a:gd name="connsiteX256" fmla="*/ 11319596 w 12192000"/>
              <a:gd name="connsiteY256" fmla="*/ 6373048 h 6858000"/>
              <a:gd name="connsiteX257" fmla="*/ 11319596 w 12192000"/>
              <a:gd name="connsiteY257" fmla="*/ 6383440 h 6858000"/>
              <a:gd name="connsiteX258" fmla="*/ 11319596 w 12192000"/>
              <a:gd name="connsiteY258" fmla="*/ 6385519 h 6858000"/>
              <a:gd name="connsiteX259" fmla="*/ 11321653 w 12192000"/>
              <a:gd name="connsiteY259" fmla="*/ 6385519 h 6858000"/>
              <a:gd name="connsiteX260" fmla="*/ 11371010 w 12192000"/>
              <a:gd name="connsiteY260" fmla="*/ 6397990 h 6858000"/>
              <a:gd name="connsiteX261" fmla="*/ 11375123 w 12192000"/>
              <a:gd name="connsiteY261" fmla="*/ 6420852 h 6858000"/>
              <a:gd name="connsiteX262" fmla="*/ 11329879 w 12192000"/>
              <a:gd name="connsiteY262" fmla="*/ 6447872 h 6858000"/>
              <a:gd name="connsiteX263" fmla="*/ 11327823 w 12192000"/>
              <a:gd name="connsiteY263" fmla="*/ 6447872 h 6858000"/>
              <a:gd name="connsiteX264" fmla="*/ 11327823 w 12192000"/>
              <a:gd name="connsiteY264" fmla="*/ 6449951 h 6858000"/>
              <a:gd name="connsiteX265" fmla="*/ 11333992 w 12192000"/>
              <a:gd name="connsiteY265" fmla="*/ 6470736 h 6858000"/>
              <a:gd name="connsiteX266" fmla="*/ 11336049 w 12192000"/>
              <a:gd name="connsiteY266" fmla="*/ 6470736 h 6858000"/>
              <a:gd name="connsiteX267" fmla="*/ 11387462 w 12192000"/>
              <a:gd name="connsiteY267" fmla="*/ 6470736 h 6858000"/>
              <a:gd name="connsiteX268" fmla="*/ 11395688 w 12192000"/>
              <a:gd name="connsiteY268" fmla="*/ 6491519 h 6858000"/>
              <a:gd name="connsiteX269" fmla="*/ 11358671 w 12192000"/>
              <a:gd name="connsiteY269" fmla="*/ 6528932 h 6858000"/>
              <a:gd name="connsiteX270" fmla="*/ 11358671 w 12192000"/>
              <a:gd name="connsiteY270" fmla="*/ 6531010 h 6858000"/>
              <a:gd name="connsiteX271" fmla="*/ 11371010 w 12192000"/>
              <a:gd name="connsiteY271" fmla="*/ 6549716 h 6858000"/>
              <a:gd name="connsiteX272" fmla="*/ 11422423 w 12192000"/>
              <a:gd name="connsiteY272" fmla="*/ 6535168 h 6858000"/>
              <a:gd name="connsiteX273" fmla="*/ 11434763 w 12192000"/>
              <a:gd name="connsiteY273" fmla="*/ 6553874 h 6858000"/>
              <a:gd name="connsiteX274" fmla="*/ 11408027 w 12192000"/>
              <a:gd name="connsiteY274" fmla="*/ 6599600 h 6858000"/>
              <a:gd name="connsiteX275" fmla="*/ 11410084 w 12192000"/>
              <a:gd name="connsiteY275" fmla="*/ 6601677 h 6858000"/>
              <a:gd name="connsiteX276" fmla="*/ 11424480 w 12192000"/>
              <a:gd name="connsiteY276" fmla="*/ 6616227 h 6858000"/>
              <a:gd name="connsiteX277" fmla="*/ 11426536 w 12192000"/>
              <a:gd name="connsiteY277" fmla="*/ 6616227 h 6858000"/>
              <a:gd name="connsiteX278" fmla="*/ 11471780 w 12192000"/>
              <a:gd name="connsiteY278" fmla="*/ 6589207 h 6858000"/>
              <a:gd name="connsiteX279" fmla="*/ 11488233 w 12192000"/>
              <a:gd name="connsiteY279" fmla="*/ 6603756 h 6858000"/>
              <a:gd name="connsiteX280" fmla="*/ 11475894 w 12192000"/>
              <a:gd name="connsiteY280" fmla="*/ 6653639 h 6858000"/>
              <a:gd name="connsiteX281" fmla="*/ 11475894 w 12192000"/>
              <a:gd name="connsiteY281" fmla="*/ 6655718 h 6858000"/>
              <a:gd name="connsiteX282" fmla="*/ 11494402 w 12192000"/>
              <a:gd name="connsiteY282" fmla="*/ 6666109 h 6858000"/>
              <a:gd name="connsiteX283" fmla="*/ 11494402 w 12192000"/>
              <a:gd name="connsiteY283" fmla="*/ 6668188 h 6858000"/>
              <a:gd name="connsiteX284" fmla="*/ 11496459 w 12192000"/>
              <a:gd name="connsiteY284" fmla="*/ 6666109 h 6858000"/>
              <a:gd name="connsiteX285" fmla="*/ 11533476 w 12192000"/>
              <a:gd name="connsiteY285" fmla="*/ 6628698 h 6858000"/>
              <a:gd name="connsiteX286" fmla="*/ 11551985 w 12192000"/>
              <a:gd name="connsiteY286" fmla="*/ 6637012 h 6858000"/>
              <a:gd name="connsiteX287" fmla="*/ 11549928 w 12192000"/>
              <a:gd name="connsiteY287" fmla="*/ 6664032 h 6858000"/>
              <a:gd name="connsiteX288" fmla="*/ 11551985 w 12192000"/>
              <a:gd name="connsiteY288" fmla="*/ 6688973 h 6858000"/>
              <a:gd name="connsiteX289" fmla="*/ 11551985 w 12192000"/>
              <a:gd name="connsiteY289" fmla="*/ 6691051 h 6858000"/>
              <a:gd name="connsiteX290" fmla="*/ 11554042 w 12192000"/>
              <a:gd name="connsiteY290" fmla="*/ 6691051 h 6858000"/>
              <a:gd name="connsiteX291" fmla="*/ 11574607 w 12192000"/>
              <a:gd name="connsiteY291" fmla="*/ 6697286 h 6858000"/>
              <a:gd name="connsiteX292" fmla="*/ 11576663 w 12192000"/>
              <a:gd name="connsiteY292" fmla="*/ 6697286 h 6858000"/>
              <a:gd name="connsiteX293" fmla="*/ 11601342 w 12192000"/>
              <a:gd name="connsiteY293" fmla="*/ 6651561 h 6858000"/>
              <a:gd name="connsiteX294" fmla="*/ 11623964 w 12192000"/>
              <a:gd name="connsiteY294" fmla="*/ 6653639 h 6858000"/>
              <a:gd name="connsiteX295" fmla="*/ 11636303 w 12192000"/>
              <a:gd name="connsiteY295" fmla="*/ 6705600 h 6858000"/>
              <a:gd name="connsiteX296" fmla="*/ 11638359 w 12192000"/>
              <a:gd name="connsiteY296" fmla="*/ 6705600 h 6858000"/>
              <a:gd name="connsiteX297" fmla="*/ 11658925 w 12192000"/>
              <a:gd name="connsiteY297" fmla="*/ 6705600 h 6858000"/>
              <a:gd name="connsiteX298" fmla="*/ 11660982 w 12192000"/>
              <a:gd name="connsiteY298" fmla="*/ 6705600 h 6858000"/>
              <a:gd name="connsiteX299" fmla="*/ 11675378 w 12192000"/>
              <a:gd name="connsiteY299" fmla="*/ 6653639 h 6858000"/>
              <a:gd name="connsiteX300" fmla="*/ 11695943 w 12192000"/>
              <a:gd name="connsiteY300" fmla="*/ 6651561 h 6858000"/>
              <a:gd name="connsiteX301" fmla="*/ 11722678 w 12192000"/>
              <a:gd name="connsiteY301" fmla="*/ 6697286 h 6858000"/>
              <a:gd name="connsiteX302" fmla="*/ 11743243 w 12192000"/>
              <a:gd name="connsiteY302" fmla="*/ 6691051 h 6858000"/>
              <a:gd name="connsiteX303" fmla="*/ 11745300 w 12192000"/>
              <a:gd name="connsiteY303" fmla="*/ 6691051 h 6858000"/>
              <a:gd name="connsiteX304" fmla="*/ 11747356 w 12192000"/>
              <a:gd name="connsiteY304" fmla="*/ 6664032 h 6858000"/>
              <a:gd name="connsiteX305" fmla="*/ 11745300 w 12192000"/>
              <a:gd name="connsiteY305" fmla="*/ 6637012 h 6858000"/>
              <a:gd name="connsiteX306" fmla="*/ 11765865 w 12192000"/>
              <a:gd name="connsiteY306" fmla="*/ 6628698 h 6858000"/>
              <a:gd name="connsiteX307" fmla="*/ 11802882 w 12192000"/>
              <a:gd name="connsiteY307" fmla="*/ 6666109 h 6858000"/>
              <a:gd name="connsiteX308" fmla="*/ 11821391 w 12192000"/>
              <a:gd name="connsiteY308" fmla="*/ 6655718 h 6858000"/>
              <a:gd name="connsiteX309" fmla="*/ 11823448 w 12192000"/>
              <a:gd name="connsiteY309" fmla="*/ 6653639 h 6858000"/>
              <a:gd name="connsiteX310" fmla="*/ 11823448 w 12192000"/>
              <a:gd name="connsiteY310" fmla="*/ 6651561 h 6858000"/>
              <a:gd name="connsiteX311" fmla="*/ 11809052 w 12192000"/>
              <a:gd name="connsiteY311" fmla="*/ 6603756 h 6858000"/>
              <a:gd name="connsiteX312" fmla="*/ 11825504 w 12192000"/>
              <a:gd name="connsiteY312" fmla="*/ 6589207 h 6858000"/>
              <a:gd name="connsiteX313" fmla="*/ 11870748 w 12192000"/>
              <a:gd name="connsiteY313" fmla="*/ 6616227 h 6858000"/>
              <a:gd name="connsiteX314" fmla="*/ 11872805 w 12192000"/>
              <a:gd name="connsiteY314" fmla="*/ 6616227 h 6858000"/>
              <a:gd name="connsiteX315" fmla="*/ 11887201 w 12192000"/>
              <a:gd name="connsiteY315" fmla="*/ 6599600 h 6858000"/>
              <a:gd name="connsiteX316" fmla="*/ 11889257 w 12192000"/>
              <a:gd name="connsiteY316" fmla="*/ 6599600 h 6858000"/>
              <a:gd name="connsiteX317" fmla="*/ 11862522 w 12192000"/>
              <a:gd name="connsiteY317" fmla="*/ 6553874 h 6858000"/>
              <a:gd name="connsiteX318" fmla="*/ 11874861 w 12192000"/>
              <a:gd name="connsiteY318" fmla="*/ 6535168 h 6858000"/>
              <a:gd name="connsiteX319" fmla="*/ 11926275 w 12192000"/>
              <a:gd name="connsiteY319" fmla="*/ 6549716 h 6858000"/>
              <a:gd name="connsiteX320" fmla="*/ 11928331 w 12192000"/>
              <a:gd name="connsiteY320" fmla="*/ 6547638 h 6858000"/>
              <a:gd name="connsiteX321" fmla="*/ 11938614 w 12192000"/>
              <a:gd name="connsiteY321" fmla="*/ 6528932 h 6858000"/>
              <a:gd name="connsiteX322" fmla="*/ 11938614 w 12192000"/>
              <a:gd name="connsiteY322" fmla="*/ 6526854 h 6858000"/>
              <a:gd name="connsiteX323" fmla="*/ 11901596 w 12192000"/>
              <a:gd name="connsiteY323" fmla="*/ 6491519 h 6858000"/>
              <a:gd name="connsiteX324" fmla="*/ 11909822 w 12192000"/>
              <a:gd name="connsiteY324" fmla="*/ 6470736 h 6858000"/>
              <a:gd name="connsiteX325" fmla="*/ 11961236 w 12192000"/>
              <a:gd name="connsiteY325" fmla="*/ 6470736 h 6858000"/>
              <a:gd name="connsiteX326" fmla="*/ 11963292 w 12192000"/>
              <a:gd name="connsiteY326" fmla="*/ 6470736 h 6858000"/>
              <a:gd name="connsiteX327" fmla="*/ 11967405 w 12192000"/>
              <a:gd name="connsiteY327" fmla="*/ 6449951 h 6858000"/>
              <a:gd name="connsiteX328" fmla="*/ 11967405 w 12192000"/>
              <a:gd name="connsiteY328" fmla="*/ 6447872 h 6858000"/>
              <a:gd name="connsiteX329" fmla="*/ 11922162 w 12192000"/>
              <a:gd name="connsiteY329" fmla="*/ 6420852 h 6858000"/>
              <a:gd name="connsiteX330" fmla="*/ 11926275 w 12192000"/>
              <a:gd name="connsiteY330" fmla="*/ 6400068 h 6858000"/>
              <a:gd name="connsiteX331" fmla="*/ 11975632 w 12192000"/>
              <a:gd name="connsiteY331" fmla="*/ 6385519 h 6858000"/>
              <a:gd name="connsiteX332" fmla="*/ 11977688 w 12192000"/>
              <a:gd name="connsiteY332" fmla="*/ 6385519 h 6858000"/>
              <a:gd name="connsiteX333" fmla="*/ 11977688 w 12192000"/>
              <a:gd name="connsiteY333" fmla="*/ 6373048 h 6858000"/>
              <a:gd name="connsiteX334" fmla="*/ 11977688 w 12192000"/>
              <a:gd name="connsiteY334" fmla="*/ 6362655 h 6858000"/>
              <a:gd name="connsiteX335" fmla="*/ 11975632 w 12192000"/>
              <a:gd name="connsiteY335" fmla="*/ 6362655 h 6858000"/>
              <a:gd name="connsiteX336" fmla="*/ 11926275 w 12192000"/>
              <a:gd name="connsiteY336" fmla="*/ 6348107 h 6858000"/>
              <a:gd name="connsiteX337" fmla="*/ 11924218 w 12192000"/>
              <a:gd name="connsiteY337" fmla="*/ 6327322 h 6858000"/>
              <a:gd name="connsiteX338" fmla="*/ 11967405 w 12192000"/>
              <a:gd name="connsiteY338" fmla="*/ 6300302 h 6858000"/>
              <a:gd name="connsiteX339" fmla="*/ 11969462 w 12192000"/>
              <a:gd name="connsiteY339" fmla="*/ 6300302 h 6858000"/>
              <a:gd name="connsiteX340" fmla="*/ 11969462 w 12192000"/>
              <a:gd name="connsiteY340" fmla="*/ 6298223 h 6858000"/>
              <a:gd name="connsiteX341" fmla="*/ 11963292 w 12192000"/>
              <a:gd name="connsiteY341" fmla="*/ 6277439 h 6858000"/>
              <a:gd name="connsiteX342" fmla="*/ 11961236 w 12192000"/>
              <a:gd name="connsiteY342" fmla="*/ 6277439 h 6858000"/>
              <a:gd name="connsiteX343" fmla="*/ 11909822 w 12192000"/>
              <a:gd name="connsiteY343" fmla="*/ 6277439 h 6858000"/>
              <a:gd name="connsiteX344" fmla="*/ 11901596 w 12192000"/>
              <a:gd name="connsiteY344" fmla="*/ 6256655 h 6858000"/>
              <a:gd name="connsiteX345" fmla="*/ 11938614 w 12192000"/>
              <a:gd name="connsiteY345" fmla="*/ 6219243 h 6858000"/>
              <a:gd name="connsiteX346" fmla="*/ 11938614 w 12192000"/>
              <a:gd name="connsiteY346" fmla="*/ 6217164 h 6858000"/>
              <a:gd name="connsiteX347" fmla="*/ 11928331 w 12192000"/>
              <a:gd name="connsiteY347" fmla="*/ 6198458 h 6858000"/>
              <a:gd name="connsiteX348" fmla="*/ 11926275 w 12192000"/>
              <a:gd name="connsiteY348" fmla="*/ 6198458 h 6858000"/>
              <a:gd name="connsiteX349" fmla="*/ 11876918 w 12192000"/>
              <a:gd name="connsiteY349" fmla="*/ 6210929 h 6858000"/>
              <a:gd name="connsiteX350" fmla="*/ 11862522 w 12192000"/>
              <a:gd name="connsiteY350" fmla="*/ 6194301 h 6858000"/>
              <a:gd name="connsiteX351" fmla="*/ 11889257 w 12192000"/>
              <a:gd name="connsiteY351" fmla="*/ 6148575 h 6858000"/>
              <a:gd name="connsiteX352" fmla="*/ 11889257 w 12192000"/>
              <a:gd name="connsiteY352" fmla="*/ 6146497 h 6858000"/>
              <a:gd name="connsiteX353" fmla="*/ 11872805 w 12192000"/>
              <a:gd name="connsiteY353" fmla="*/ 6131947 h 6858000"/>
              <a:gd name="connsiteX354" fmla="*/ 11827561 w 12192000"/>
              <a:gd name="connsiteY354" fmla="*/ 6156889 h 6858000"/>
              <a:gd name="connsiteX355" fmla="*/ 11809052 w 12192000"/>
              <a:gd name="connsiteY355" fmla="*/ 6144418 h 6858000"/>
              <a:gd name="connsiteX356" fmla="*/ 11823448 w 12192000"/>
              <a:gd name="connsiteY356" fmla="*/ 6094535 h 6858000"/>
              <a:gd name="connsiteX357" fmla="*/ 11823448 w 12192000"/>
              <a:gd name="connsiteY357" fmla="*/ 6092457 h 6858000"/>
              <a:gd name="connsiteX358" fmla="*/ 11804939 w 12192000"/>
              <a:gd name="connsiteY358" fmla="*/ 6082065 h 6858000"/>
              <a:gd name="connsiteX359" fmla="*/ 11802882 w 12192000"/>
              <a:gd name="connsiteY359" fmla="*/ 6079986 h 6858000"/>
              <a:gd name="connsiteX360" fmla="*/ 11802882 w 12192000"/>
              <a:gd name="connsiteY360" fmla="*/ 6082065 h 6858000"/>
              <a:gd name="connsiteX361" fmla="*/ 11765865 w 12192000"/>
              <a:gd name="connsiteY361" fmla="*/ 6117398 h 6858000"/>
              <a:gd name="connsiteX362" fmla="*/ 11745300 w 12192000"/>
              <a:gd name="connsiteY362" fmla="*/ 6109085 h 6858000"/>
              <a:gd name="connsiteX363" fmla="*/ 11749412 w 12192000"/>
              <a:gd name="connsiteY363" fmla="*/ 6082065 h 6858000"/>
              <a:gd name="connsiteX364" fmla="*/ 11745300 w 12192000"/>
              <a:gd name="connsiteY364" fmla="*/ 6057123 h 6858000"/>
              <a:gd name="connsiteX365" fmla="*/ 11745300 w 12192000"/>
              <a:gd name="connsiteY365" fmla="*/ 6055045 h 6858000"/>
              <a:gd name="connsiteX366" fmla="*/ 11743243 w 12192000"/>
              <a:gd name="connsiteY366" fmla="*/ 6055045 h 6858000"/>
              <a:gd name="connsiteX367" fmla="*/ 11722678 w 12192000"/>
              <a:gd name="connsiteY367" fmla="*/ 6050888 h 6858000"/>
              <a:gd name="connsiteX368" fmla="*/ 11695943 w 12192000"/>
              <a:gd name="connsiteY368" fmla="*/ 6096614 h 6858000"/>
              <a:gd name="connsiteX369" fmla="*/ 11673321 w 12192000"/>
              <a:gd name="connsiteY369" fmla="*/ 6092457 h 6858000"/>
              <a:gd name="connsiteX370" fmla="*/ 11660982 w 12192000"/>
              <a:gd name="connsiteY370" fmla="*/ 6042574 h 6858000"/>
              <a:gd name="connsiteX371" fmla="*/ 11658925 w 12192000"/>
              <a:gd name="connsiteY371" fmla="*/ 6042574 h 6858000"/>
              <a:gd name="connsiteX372" fmla="*/ 11638359 w 12192000"/>
              <a:gd name="connsiteY372" fmla="*/ 6042574 h 6858000"/>
              <a:gd name="connsiteX373" fmla="*/ 11636303 w 12192000"/>
              <a:gd name="connsiteY373" fmla="*/ 6042574 h 6858000"/>
              <a:gd name="connsiteX374" fmla="*/ 0 w 12192000"/>
              <a:gd name="connsiteY374" fmla="*/ 0 h 6858000"/>
              <a:gd name="connsiteX375" fmla="*/ 12192000 w 12192000"/>
              <a:gd name="connsiteY375" fmla="*/ 0 h 6858000"/>
              <a:gd name="connsiteX376" fmla="*/ 12192000 w 12192000"/>
              <a:gd name="connsiteY376" fmla="*/ 6858000 h 6858000"/>
              <a:gd name="connsiteX377" fmla="*/ 4539049 w 12192000"/>
              <a:gd name="connsiteY377" fmla="*/ 6858000 h 6858000"/>
              <a:gd name="connsiteX378" fmla="*/ 0 w 12192000"/>
              <a:gd name="connsiteY378" fmla="*/ 6858000 h 6858000"/>
              <a:gd name="connsiteX379" fmla="*/ 0 w 12192000"/>
              <a:gd name="connsiteY379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</a:cxnLst>
            <a:rect l="l" t="t" r="r" b="b"/>
            <a:pathLst>
              <a:path w="12192000" h="6858000">
                <a:moveTo>
                  <a:pt x="11603402" y="6440005"/>
                </a:moveTo>
                <a:cubicBezTo>
                  <a:pt x="11607483" y="6437921"/>
                  <a:pt x="11609524" y="6437921"/>
                  <a:pt x="11613605" y="6440005"/>
                </a:cubicBezTo>
                <a:cubicBezTo>
                  <a:pt x="11615645" y="6442090"/>
                  <a:pt x="11617686" y="6444174"/>
                  <a:pt x="11617686" y="6448343"/>
                </a:cubicBezTo>
                <a:cubicBezTo>
                  <a:pt x="11623808" y="6550487"/>
                  <a:pt x="11623808" y="6550487"/>
                  <a:pt x="11623808" y="6550487"/>
                </a:cubicBezTo>
                <a:cubicBezTo>
                  <a:pt x="11625848" y="6556740"/>
                  <a:pt x="11623808" y="6558825"/>
                  <a:pt x="11621767" y="6560909"/>
                </a:cubicBezTo>
                <a:cubicBezTo>
                  <a:pt x="11619727" y="6562994"/>
                  <a:pt x="11617686" y="6560909"/>
                  <a:pt x="11615645" y="6560909"/>
                </a:cubicBezTo>
                <a:cubicBezTo>
                  <a:pt x="11570752" y="6550487"/>
                  <a:pt x="11540142" y="6531725"/>
                  <a:pt x="11509533" y="6498373"/>
                </a:cubicBezTo>
                <a:cubicBezTo>
                  <a:pt x="11507492" y="6496289"/>
                  <a:pt x="11505451" y="6494204"/>
                  <a:pt x="11505451" y="6492120"/>
                </a:cubicBezTo>
                <a:cubicBezTo>
                  <a:pt x="11505451" y="6492120"/>
                  <a:pt x="11505451" y="6492120"/>
                  <a:pt x="11505451" y="6490034"/>
                </a:cubicBezTo>
                <a:cubicBezTo>
                  <a:pt x="11505451" y="6487950"/>
                  <a:pt x="11509533" y="6485865"/>
                  <a:pt x="11511573" y="6485865"/>
                </a:cubicBezTo>
                <a:cubicBezTo>
                  <a:pt x="11603402" y="6440005"/>
                  <a:pt x="11603402" y="6440005"/>
                  <a:pt x="11603402" y="6440005"/>
                </a:cubicBezTo>
                <a:close/>
                <a:moveTo>
                  <a:pt x="11686136" y="6437921"/>
                </a:moveTo>
                <a:cubicBezTo>
                  <a:pt x="11690256" y="6437921"/>
                  <a:pt x="11692317" y="6437921"/>
                  <a:pt x="11696438" y="6437921"/>
                </a:cubicBezTo>
                <a:cubicBezTo>
                  <a:pt x="11787097" y="6483687"/>
                  <a:pt x="11787097" y="6483687"/>
                  <a:pt x="11787097" y="6483687"/>
                </a:cubicBezTo>
                <a:cubicBezTo>
                  <a:pt x="11791218" y="6485767"/>
                  <a:pt x="11793278" y="6487847"/>
                  <a:pt x="11795339" y="6489928"/>
                </a:cubicBezTo>
                <a:cubicBezTo>
                  <a:pt x="11795339" y="6492008"/>
                  <a:pt x="11793278" y="6494088"/>
                  <a:pt x="11791218" y="6496168"/>
                </a:cubicBezTo>
                <a:cubicBezTo>
                  <a:pt x="11760312" y="6529452"/>
                  <a:pt x="11727344" y="6548175"/>
                  <a:pt x="11684076" y="6558576"/>
                </a:cubicBezTo>
                <a:cubicBezTo>
                  <a:pt x="11679954" y="6560656"/>
                  <a:pt x="11677894" y="6560656"/>
                  <a:pt x="11675833" y="6558576"/>
                </a:cubicBezTo>
                <a:cubicBezTo>
                  <a:pt x="11673773" y="6556496"/>
                  <a:pt x="11673773" y="6552335"/>
                  <a:pt x="11673773" y="6550255"/>
                </a:cubicBezTo>
                <a:cubicBezTo>
                  <a:pt x="11682015" y="6446242"/>
                  <a:pt x="11682015" y="6446242"/>
                  <a:pt x="11682015" y="6446242"/>
                </a:cubicBezTo>
                <a:cubicBezTo>
                  <a:pt x="11682015" y="6444162"/>
                  <a:pt x="11684076" y="6440001"/>
                  <a:pt x="11686136" y="6437921"/>
                </a:cubicBezTo>
                <a:close/>
                <a:moveTo>
                  <a:pt x="10868401" y="6398178"/>
                </a:moveTo>
                <a:cubicBezTo>
                  <a:pt x="10868401" y="6398178"/>
                  <a:pt x="10868401" y="6398178"/>
                  <a:pt x="10868401" y="6441381"/>
                </a:cubicBezTo>
                <a:cubicBezTo>
                  <a:pt x="10868401" y="6441381"/>
                  <a:pt x="10841333" y="6449610"/>
                  <a:pt x="10820512" y="6449610"/>
                </a:cubicBezTo>
                <a:cubicBezTo>
                  <a:pt x="10803855" y="6449610"/>
                  <a:pt x="10801773" y="6433152"/>
                  <a:pt x="10801773" y="6424923"/>
                </a:cubicBezTo>
                <a:cubicBezTo>
                  <a:pt x="10801773" y="6410522"/>
                  <a:pt x="10810102" y="6402293"/>
                  <a:pt x="10826759" y="6400236"/>
                </a:cubicBezTo>
                <a:close/>
                <a:moveTo>
                  <a:pt x="10518900" y="6328044"/>
                </a:moveTo>
                <a:cubicBezTo>
                  <a:pt x="10547537" y="6328044"/>
                  <a:pt x="10559811" y="6344651"/>
                  <a:pt x="10559811" y="6388243"/>
                </a:cubicBezTo>
                <a:cubicBezTo>
                  <a:pt x="10559811" y="6425607"/>
                  <a:pt x="10553675" y="6448441"/>
                  <a:pt x="10518900" y="6448441"/>
                </a:cubicBezTo>
                <a:cubicBezTo>
                  <a:pt x="10484125" y="6448441"/>
                  <a:pt x="10477988" y="6425607"/>
                  <a:pt x="10477988" y="6388243"/>
                </a:cubicBezTo>
                <a:cubicBezTo>
                  <a:pt x="10477988" y="6344651"/>
                  <a:pt x="10488216" y="6328044"/>
                  <a:pt x="10518900" y="6328044"/>
                </a:cubicBezTo>
                <a:close/>
                <a:moveTo>
                  <a:pt x="11673123" y="6319732"/>
                </a:moveTo>
                <a:cubicBezTo>
                  <a:pt x="11675950" y="6319213"/>
                  <a:pt x="11679033" y="6319732"/>
                  <a:pt x="11682116" y="6320771"/>
                </a:cubicBezTo>
                <a:cubicBezTo>
                  <a:pt x="11698562" y="6333240"/>
                  <a:pt x="11708840" y="6351942"/>
                  <a:pt x="11708840" y="6372722"/>
                </a:cubicBezTo>
                <a:cubicBezTo>
                  <a:pt x="11708840" y="6403893"/>
                  <a:pt x="11682116" y="6430907"/>
                  <a:pt x="11649226" y="6430907"/>
                </a:cubicBezTo>
                <a:cubicBezTo>
                  <a:pt x="11616336" y="6430907"/>
                  <a:pt x="11589612" y="6403893"/>
                  <a:pt x="11589612" y="6372722"/>
                </a:cubicBezTo>
                <a:cubicBezTo>
                  <a:pt x="11589612" y="6351942"/>
                  <a:pt x="11599890" y="6333240"/>
                  <a:pt x="11616336" y="6322850"/>
                </a:cubicBezTo>
                <a:cubicBezTo>
                  <a:pt x="11622503" y="6318693"/>
                  <a:pt x="11628669" y="6318693"/>
                  <a:pt x="11632781" y="6324927"/>
                </a:cubicBezTo>
                <a:cubicBezTo>
                  <a:pt x="11636892" y="6331162"/>
                  <a:pt x="11634837" y="6337395"/>
                  <a:pt x="11630725" y="6341552"/>
                </a:cubicBezTo>
                <a:cubicBezTo>
                  <a:pt x="11620447" y="6347786"/>
                  <a:pt x="11614280" y="6360254"/>
                  <a:pt x="11614280" y="6372722"/>
                </a:cubicBezTo>
                <a:cubicBezTo>
                  <a:pt x="11614280" y="6391425"/>
                  <a:pt x="11630725" y="6408049"/>
                  <a:pt x="11649226" y="6408049"/>
                </a:cubicBezTo>
                <a:cubicBezTo>
                  <a:pt x="11667727" y="6408049"/>
                  <a:pt x="11684172" y="6391425"/>
                  <a:pt x="11684172" y="6372722"/>
                </a:cubicBezTo>
                <a:cubicBezTo>
                  <a:pt x="11684172" y="6360254"/>
                  <a:pt x="11678005" y="6347786"/>
                  <a:pt x="11667727" y="6341552"/>
                </a:cubicBezTo>
                <a:cubicBezTo>
                  <a:pt x="11663616" y="6337395"/>
                  <a:pt x="11661560" y="6331162"/>
                  <a:pt x="11665671" y="6324927"/>
                </a:cubicBezTo>
                <a:cubicBezTo>
                  <a:pt x="11667727" y="6321811"/>
                  <a:pt x="11670297" y="6320252"/>
                  <a:pt x="11673123" y="6319732"/>
                </a:cubicBezTo>
                <a:close/>
                <a:moveTo>
                  <a:pt x="11822057" y="6304666"/>
                </a:moveTo>
                <a:cubicBezTo>
                  <a:pt x="11824124" y="6304666"/>
                  <a:pt x="11826190" y="6308818"/>
                  <a:pt x="11826190" y="6310895"/>
                </a:cubicBezTo>
                <a:cubicBezTo>
                  <a:pt x="11838588" y="6354493"/>
                  <a:pt x="11838588" y="6391863"/>
                  <a:pt x="11826190" y="6435462"/>
                </a:cubicBezTo>
                <a:cubicBezTo>
                  <a:pt x="11824124" y="6439614"/>
                  <a:pt x="11824124" y="6441690"/>
                  <a:pt x="11822057" y="6441690"/>
                </a:cubicBezTo>
                <a:cubicBezTo>
                  <a:pt x="11817924" y="6443766"/>
                  <a:pt x="11815858" y="6441690"/>
                  <a:pt x="11813791" y="6439614"/>
                </a:cubicBezTo>
                <a:cubicBezTo>
                  <a:pt x="11729066" y="6381482"/>
                  <a:pt x="11729066" y="6381482"/>
                  <a:pt x="11729066" y="6381482"/>
                </a:cubicBezTo>
                <a:cubicBezTo>
                  <a:pt x="11724933" y="6379407"/>
                  <a:pt x="11722867" y="6377330"/>
                  <a:pt x="11722867" y="6373178"/>
                </a:cubicBezTo>
                <a:cubicBezTo>
                  <a:pt x="11722867" y="6371102"/>
                  <a:pt x="11724933" y="6366950"/>
                  <a:pt x="11729066" y="6364874"/>
                </a:cubicBezTo>
                <a:cubicBezTo>
                  <a:pt x="11813791" y="6306743"/>
                  <a:pt x="11813791" y="6306743"/>
                  <a:pt x="11813791" y="6306743"/>
                </a:cubicBezTo>
                <a:cubicBezTo>
                  <a:pt x="11815858" y="6304666"/>
                  <a:pt x="11819991" y="6304666"/>
                  <a:pt x="11822057" y="6304666"/>
                </a:cubicBezTo>
                <a:close/>
                <a:moveTo>
                  <a:pt x="11476229" y="6304666"/>
                </a:moveTo>
                <a:cubicBezTo>
                  <a:pt x="11480320" y="6304666"/>
                  <a:pt x="11482366" y="6306743"/>
                  <a:pt x="11484412" y="6308818"/>
                </a:cubicBezTo>
                <a:cubicBezTo>
                  <a:pt x="11568280" y="6364874"/>
                  <a:pt x="11568280" y="6364874"/>
                  <a:pt x="11568280" y="6364874"/>
                </a:cubicBezTo>
                <a:cubicBezTo>
                  <a:pt x="11572371" y="6366950"/>
                  <a:pt x="11574417" y="6371102"/>
                  <a:pt x="11574417" y="6373178"/>
                </a:cubicBezTo>
                <a:cubicBezTo>
                  <a:pt x="11574417" y="6377330"/>
                  <a:pt x="11572371" y="6379407"/>
                  <a:pt x="11568280" y="6381482"/>
                </a:cubicBezTo>
                <a:lnTo>
                  <a:pt x="11484412" y="6439614"/>
                </a:lnTo>
                <a:cubicBezTo>
                  <a:pt x="11480320" y="6441690"/>
                  <a:pt x="11478275" y="6443766"/>
                  <a:pt x="11476229" y="6441690"/>
                </a:cubicBezTo>
                <a:cubicBezTo>
                  <a:pt x="11474184" y="6441690"/>
                  <a:pt x="11472138" y="6439614"/>
                  <a:pt x="11472138" y="6435462"/>
                </a:cubicBezTo>
                <a:cubicBezTo>
                  <a:pt x="11459865" y="6391863"/>
                  <a:pt x="11459865" y="6356569"/>
                  <a:pt x="11472138" y="6310895"/>
                </a:cubicBezTo>
                <a:cubicBezTo>
                  <a:pt x="11472138" y="6308818"/>
                  <a:pt x="11474184" y="6306743"/>
                  <a:pt x="11476229" y="6304666"/>
                </a:cubicBezTo>
                <a:close/>
                <a:moveTo>
                  <a:pt x="11088184" y="6294146"/>
                </a:moveTo>
                <a:cubicBezTo>
                  <a:pt x="11086131" y="6294146"/>
                  <a:pt x="11084078" y="6294146"/>
                  <a:pt x="11082024" y="6296224"/>
                </a:cubicBezTo>
                <a:cubicBezTo>
                  <a:pt x="11079972" y="6298301"/>
                  <a:pt x="11079972" y="6300378"/>
                  <a:pt x="11079972" y="6302454"/>
                </a:cubicBezTo>
                <a:cubicBezTo>
                  <a:pt x="11121033" y="6460305"/>
                  <a:pt x="11121033" y="6460305"/>
                  <a:pt x="11121033" y="6460305"/>
                </a:cubicBezTo>
                <a:cubicBezTo>
                  <a:pt x="11123086" y="6468613"/>
                  <a:pt x="11131299" y="6481074"/>
                  <a:pt x="11145670" y="6481074"/>
                </a:cubicBezTo>
                <a:cubicBezTo>
                  <a:pt x="11153882" y="6481074"/>
                  <a:pt x="11153882" y="6481074"/>
                  <a:pt x="11153882" y="6481074"/>
                </a:cubicBezTo>
                <a:cubicBezTo>
                  <a:pt x="11151829" y="6485228"/>
                  <a:pt x="11151829" y="6487306"/>
                  <a:pt x="11149776" y="6489382"/>
                </a:cubicBezTo>
                <a:cubicBezTo>
                  <a:pt x="11149776" y="6491459"/>
                  <a:pt x="11149776" y="6491459"/>
                  <a:pt x="11149776" y="6491459"/>
                </a:cubicBezTo>
                <a:cubicBezTo>
                  <a:pt x="11147723" y="6497691"/>
                  <a:pt x="11145670" y="6510152"/>
                  <a:pt x="11125139" y="6510152"/>
                </a:cubicBezTo>
                <a:cubicBezTo>
                  <a:pt x="11090237" y="6508075"/>
                  <a:pt x="11090237" y="6508075"/>
                  <a:pt x="11090237" y="6508075"/>
                </a:cubicBezTo>
                <a:cubicBezTo>
                  <a:pt x="11088184" y="6505998"/>
                  <a:pt x="11086131" y="6508075"/>
                  <a:pt x="11084078" y="6510152"/>
                </a:cubicBezTo>
                <a:cubicBezTo>
                  <a:pt x="11082024" y="6510152"/>
                  <a:pt x="11082024" y="6512229"/>
                  <a:pt x="11082024" y="6514306"/>
                </a:cubicBezTo>
                <a:cubicBezTo>
                  <a:pt x="11082024" y="6532999"/>
                  <a:pt x="11082024" y="6532999"/>
                  <a:pt x="11082024" y="6532999"/>
                </a:cubicBezTo>
                <a:cubicBezTo>
                  <a:pt x="11082024" y="6537153"/>
                  <a:pt x="11084078" y="6539230"/>
                  <a:pt x="11088184" y="6539230"/>
                </a:cubicBezTo>
                <a:cubicBezTo>
                  <a:pt x="11098449" y="6543383"/>
                  <a:pt x="11118980" y="6545460"/>
                  <a:pt x="11135404" y="6545460"/>
                </a:cubicBezTo>
                <a:cubicBezTo>
                  <a:pt x="11135404" y="6545460"/>
                  <a:pt x="11135404" y="6545460"/>
                  <a:pt x="11137458" y="6545460"/>
                </a:cubicBezTo>
                <a:cubicBezTo>
                  <a:pt x="11164148" y="6545460"/>
                  <a:pt x="11182625" y="6528845"/>
                  <a:pt x="11190838" y="6493536"/>
                </a:cubicBezTo>
                <a:cubicBezTo>
                  <a:pt x="11201103" y="6454073"/>
                  <a:pt x="11215474" y="6402149"/>
                  <a:pt x="11223687" y="6364764"/>
                </a:cubicBezTo>
                <a:cubicBezTo>
                  <a:pt x="11227793" y="6348148"/>
                  <a:pt x="11231899" y="6333609"/>
                  <a:pt x="11236005" y="6323224"/>
                </a:cubicBezTo>
                <a:cubicBezTo>
                  <a:pt x="11240111" y="6302454"/>
                  <a:pt x="11240111" y="6302454"/>
                  <a:pt x="11240111" y="6302454"/>
                </a:cubicBezTo>
                <a:cubicBezTo>
                  <a:pt x="11240111" y="6300378"/>
                  <a:pt x="11240111" y="6298301"/>
                  <a:pt x="11238058" y="6296224"/>
                </a:cubicBezTo>
                <a:cubicBezTo>
                  <a:pt x="11238058" y="6294146"/>
                  <a:pt x="11236005" y="6294146"/>
                  <a:pt x="11233952" y="6294146"/>
                </a:cubicBezTo>
                <a:cubicBezTo>
                  <a:pt x="11205209" y="6294146"/>
                  <a:pt x="11205209" y="6294146"/>
                  <a:pt x="11205209" y="6294146"/>
                </a:cubicBezTo>
                <a:cubicBezTo>
                  <a:pt x="11203156" y="6294146"/>
                  <a:pt x="11199050" y="6296224"/>
                  <a:pt x="11199050" y="6298301"/>
                </a:cubicBezTo>
                <a:cubicBezTo>
                  <a:pt x="11162094" y="6439535"/>
                  <a:pt x="11162094" y="6439535"/>
                  <a:pt x="11162094" y="6439535"/>
                </a:cubicBezTo>
                <a:cubicBezTo>
                  <a:pt x="11160041" y="6439535"/>
                  <a:pt x="11160041" y="6439535"/>
                  <a:pt x="11160041" y="6439535"/>
                </a:cubicBezTo>
                <a:cubicBezTo>
                  <a:pt x="11121033" y="6298301"/>
                  <a:pt x="11121033" y="6298301"/>
                  <a:pt x="11121033" y="6298301"/>
                </a:cubicBezTo>
                <a:cubicBezTo>
                  <a:pt x="11121033" y="6296224"/>
                  <a:pt x="11118980" y="6294146"/>
                  <a:pt x="11114874" y="6294146"/>
                </a:cubicBezTo>
                <a:cubicBezTo>
                  <a:pt x="11088184" y="6294146"/>
                  <a:pt x="11088184" y="6294146"/>
                  <a:pt x="11088184" y="6294146"/>
                </a:cubicBezTo>
                <a:close/>
                <a:moveTo>
                  <a:pt x="11048412" y="6291809"/>
                </a:moveTo>
                <a:cubicBezTo>
                  <a:pt x="11030001" y="6291809"/>
                  <a:pt x="11011591" y="6304294"/>
                  <a:pt x="10999317" y="6312618"/>
                </a:cubicBezTo>
                <a:cubicBezTo>
                  <a:pt x="10999317" y="6300133"/>
                  <a:pt x="10999317" y="6300133"/>
                  <a:pt x="10999317" y="6300133"/>
                </a:cubicBezTo>
                <a:cubicBezTo>
                  <a:pt x="10999317" y="6295970"/>
                  <a:pt x="10997272" y="6293890"/>
                  <a:pt x="10993181" y="6293890"/>
                </a:cubicBezTo>
                <a:cubicBezTo>
                  <a:pt x="10964542" y="6293890"/>
                  <a:pt x="10964542" y="6293890"/>
                  <a:pt x="10964542" y="6293890"/>
                </a:cubicBezTo>
                <a:cubicBezTo>
                  <a:pt x="10960451" y="6293890"/>
                  <a:pt x="10958406" y="6295970"/>
                  <a:pt x="10958406" y="6300133"/>
                </a:cubicBezTo>
                <a:cubicBezTo>
                  <a:pt x="10958406" y="6474928"/>
                  <a:pt x="10958406" y="6474928"/>
                  <a:pt x="10958406" y="6474928"/>
                </a:cubicBezTo>
                <a:cubicBezTo>
                  <a:pt x="10958406" y="6479090"/>
                  <a:pt x="10960451" y="6481171"/>
                  <a:pt x="10964542" y="6481171"/>
                </a:cubicBezTo>
                <a:cubicBezTo>
                  <a:pt x="10993181" y="6481171"/>
                  <a:pt x="10993181" y="6481171"/>
                  <a:pt x="10993181" y="6481171"/>
                </a:cubicBezTo>
                <a:cubicBezTo>
                  <a:pt x="10997272" y="6481171"/>
                  <a:pt x="10999317" y="6479090"/>
                  <a:pt x="10999317" y="6474928"/>
                </a:cubicBezTo>
                <a:cubicBezTo>
                  <a:pt x="10999317" y="6354236"/>
                  <a:pt x="10999317" y="6354236"/>
                  <a:pt x="10999317" y="6354236"/>
                </a:cubicBezTo>
                <a:cubicBezTo>
                  <a:pt x="11007500" y="6347993"/>
                  <a:pt x="11025910" y="6333427"/>
                  <a:pt x="11050457" y="6331346"/>
                </a:cubicBezTo>
                <a:cubicBezTo>
                  <a:pt x="11054548" y="6331346"/>
                  <a:pt x="11056594" y="6327184"/>
                  <a:pt x="11056594" y="6325103"/>
                </a:cubicBezTo>
                <a:cubicBezTo>
                  <a:pt x="11056594" y="6298052"/>
                  <a:pt x="11056594" y="6298052"/>
                  <a:pt x="11056594" y="6298052"/>
                </a:cubicBezTo>
                <a:cubicBezTo>
                  <a:pt x="11056594" y="6295970"/>
                  <a:pt x="11056594" y="6293890"/>
                  <a:pt x="11054548" y="6293890"/>
                </a:cubicBezTo>
                <a:cubicBezTo>
                  <a:pt x="11052503" y="6291809"/>
                  <a:pt x="11050457" y="6291809"/>
                  <a:pt x="11048412" y="6291809"/>
                </a:cubicBezTo>
                <a:close/>
                <a:moveTo>
                  <a:pt x="10847504" y="6288302"/>
                </a:moveTo>
                <a:cubicBezTo>
                  <a:pt x="10826811" y="6288302"/>
                  <a:pt x="10791633" y="6294540"/>
                  <a:pt x="10777148" y="6296620"/>
                </a:cubicBezTo>
                <a:cubicBezTo>
                  <a:pt x="10773009" y="6296620"/>
                  <a:pt x="10770940" y="6300778"/>
                  <a:pt x="10770940" y="6302858"/>
                </a:cubicBezTo>
                <a:cubicBezTo>
                  <a:pt x="10770940" y="6302858"/>
                  <a:pt x="10770940" y="6302858"/>
                  <a:pt x="10773009" y="6327811"/>
                </a:cubicBezTo>
                <a:cubicBezTo>
                  <a:pt x="10773009" y="6329890"/>
                  <a:pt x="10773009" y="6331970"/>
                  <a:pt x="10775079" y="6331970"/>
                </a:cubicBezTo>
                <a:cubicBezTo>
                  <a:pt x="10777148" y="6334049"/>
                  <a:pt x="10777148" y="6334049"/>
                  <a:pt x="10779217" y="6334049"/>
                </a:cubicBezTo>
                <a:cubicBezTo>
                  <a:pt x="10795771" y="6334049"/>
                  <a:pt x="10824741" y="6329890"/>
                  <a:pt x="10845434" y="6329890"/>
                </a:cubicBezTo>
                <a:cubicBezTo>
                  <a:pt x="10859918" y="6329890"/>
                  <a:pt x="10868196" y="6338208"/>
                  <a:pt x="10868196" y="6352764"/>
                </a:cubicBezTo>
                <a:cubicBezTo>
                  <a:pt x="10868196" y="6352764"/>
                  <a:pt x="10868196" y="6352764"/>
                  <a:pt x="10868196" y="6365240"/>
                </a:cubicBezTo>
                <a:cubicBezTo>
                  <a:pt x="10868196" y="6365240"/>
                  <a:pt x="10868196" y="6365240"/>
                  <a:pt x="10822672" y="6369399"/>
                </a:cubicBezTo>
                <a:cubicBezTo>
                  <a:pt x="10777148" y="6371479"/>
                  <a:pt x="10758524" y="6388114"/>
                  <a:pt x="10758524" y="6425543"/>
                </a:cubicBezTo>
                <a:cubicBezTo>
                  <a:pt x="10758524" y="6465052"/>
                  <a:pt x="10779217" y="6485846"/>
                  <a:pt x="10814395" y="6485846"/>
                </a:cubicBezTo>
                <a:cubicBezTo>
                  <a:pt x="10843365" y="6485846"/>
                  <a:pt x="10874404" y="6473370"/>
                  <a:pt x="10874404" y="6473370"/>
                </a:cubicBezTo>
                <a:cubicBezTo>
                  <a:pt x="10882681" y="6479608"/>
                  <a:pt x="10888889" y="6483767"/>
                  <a:pt x="10903374" y="6485846"/>
                </a:cubicBezTo>
                <a:cubicBezTo>
                  <a:pt x="10905443" y="6485846"/>
                  <a:pt x="10907512" y="6485846"/>
                  <a:pt x="10909582" y="6483767"/>
                </a:cubicBezTo>
                <a:cubicBezTo>
                  <a:pt x="10909582" y="6481687"/>
                  <a:pt x="10911651" y="6479608"/>
                  <a:pt x="10911651" y="6477529"/>
                </a:cubicBezTo>
                <a:cubicBezTo>
                  <a:pt x="10911651" y="6477529"/>
                  <a:pt x="10911651" y="6477529"/>
                  <a:pt x="10911651" y="6352764"/>
                </a:cubicBezTo>
                <a:cubicBezTo>
                  <a:pt x="10911651" y="6309096"/>
                  <a:pt x="10890958" y="6288302"/>
                  <a:pt x="10847504" y="6288302"/>
                </a:cubicBezTo>
                <a:close/>
                <a:moveTo>
                  <a:pt x="10518899" y="6288302"/>
                </a:moveTo>
                <a:cubicBezTo>
                  <a:pt x="10472419" y="6288302"/>
                  <a:pt x="10434738" y="6332523"/>
                  <a:pt x="10434738" y="6387074"/>
                </a:cubicBezTo>
                <a:cubicBezTo>
                  <a:pt x="10434738" y="6441625"/>
                  <a:pt x="10472419" y="6485846"/>
                  <a:pt x="10518899" y="6485846"/>
                </a:cubicBezTo>
                <a:cubicBezTo>
                  <a:pt x="10565380" y="6485846"/>
                  <a:pt x="10603060" y="6441625"/>
                  <a:pt x="10603060" y="6387074"/>
                </a:cubicBezTo>
                <a:cubicBezTo>
                  <a:pt x="10603060" y="6332523"/>
                  <a:pt x="10565380" y="6288302"/>
                  <a:pt x="10518899" y="6288302"/>
                </a:cubicBezTo>
                <a:close/>
                <a:moveTo>
                  <a:pt x="10302945" y="6262586"/>
                </a:moveTo>
                <a:cubicBezTo>
                  <a:pt x="10302945" y="6262586"/>
                  <a:pt x="10302945" y="6262586"/>
                  <a:pt x="10319310" y="6262586"/>
                </a:cubicBezTo>
                <a:cubicBezTo>
                  <a:pt x="10349994" y="6262586"/>
                  <a:pt x="10362267" y="6283503"/>
                  <a:pt x="10362267" y="6302328"/>
                </a:cubicBezTo>
                <a:cubicBezTo>
                  <a:pt x="10362267" y="6325338"/>
                  <a:pt x="10343857" y="6339979"/>
                  <a:pt x="10317264" y="6339979"/>
                </a:cubicBezTo>
                <a:cubicBezTo>
                  <a:pt x="10294763" y="6342071"/>
                  <a:pt x="10280444" y="6339979"/>
                  <a:pt x="10272261" y="6339979"/>
                </a:cubicBezTo>
                <a:cubicBezTo>
                  <a:pt x="10272261" y="6339979"/>
                  <a:pt x="10272261" y="6339979"/>
                  <a:pt x="10272261" y="6264678"/>
                </a:cubicBezTo>
                <a:cubicBezTo>
                  <a:pt x="10276353" y="6262586"/>
                  <a:pt x="10286581" y="6262586"/>
                  <a:pt x="10302945" y="6262586"/>
                </a:cubicBezTo>
                <a:close/>
                <a:moveTo>
                  <a:pt x="10679182" y="6250897"/>
                </a:moveTo>
                <a:cubicBezTo>
                  <a:pt x="10679182" y="6250897"/>
                  <a:pt x="10679182" y="6250897"/>
                  <a:pt x="10650472" y="6257141"/>
                </a:cubicBezTo>
                <a:cubicBezTo>
                  <a:pt x="10646371" y="6259223"/>
                  <a:pt x="10644320" y="6261305"/>
                  <a:pt x="10644320" y="6263385"/>
                </a:cubicBezTo>
                <a:cubicBezTo>
                  <a:pt x="10644320" y="6263385"/>
                  <a:pt x="10644320" y="6263385"/>
                  <a:pt x="10644320" y="6294607"/>
                </a:cubicBezTo>
                <a:cubicBezTo>
                  <a:pt x="10644320" y="6294607"/>
                  <a:pt x="10644320" y="6294607"/>
                  <a:pt x="10627914" y="6294607"/>
                </a:cubicBezTo>
                <a:cubicBezTo>
                  <a:pt x="10623813" y="6294607"/>
                  <a:pt x="10621762" y="6296689"/>
                  <a:pt x="10621762" y="6300852"/>
                </a:cubicBezTo>
                <a:cubicBezTo>
                  <a:pt x="10621762" y="6300852"/>
                  <a:pt x="10621762" y="6300852"/>
                  <a:pt x="10621762" y="6325830"/>
                </a:cubicBezTo>
                <a:cubicBezTo>
                  <a:pt x="10621762" y="6329993"/>
                  <a:pt x="10623813" y="6332074"/>
                  <a:pt x="10627914" y="6332074"/>
                </a:cubicBezTo>
                <a:cubicBezTo>
                  <a:pt x="10627914" y="6332074"/>
                  <a:pt x="10627914" y="6332074"/>
                  <a:pt x="10644320" y="6332074"/>
                </a:cubicBezTo>
                <a:cubicBezTo>
                  <a:pt x="10644320" y="6332074"/>
                  <a:pt x="10644320" y="6332074"/>
                  <a:pt x="10644320" y="6415333"/>
                </a:cubicBezTo>
                <a:cubicBezTo>
                  <a:pt x="10644320" y="6471532"/>
                  <a:pt x="10658675" y="6488184"/>
                  <a:pt x="10699689" y="6488184"/>
                </a:cubicBezTo>
                <a:cubicBezTo>
                  <a:pt x="10709943" y="6488184"/>
                  <a:pt x="10722247" y="6484021"/>
                  <a:pt x="10732500" y="6484021"/>
                </a:cubicBezTo>
                <a:cubicBezTo>
                  <a:pt x="10736602" y="6481940"/>
                  <a:pt x="10738652" y="6479858"/>
                  <a:pt x="10738652" y="6475695"/>
                </a:cubicBezTo>
                <a:cubicBezTo>
                  <a:pt x="10738652" y="6475695"/>
                  <a:pt x="10738652" y="6475695"/>
                  <a:pt x="10736602" y="6452799"/>
                </a:cubicBezTo>
                <a:cubicBezTo>
                  <a:pt x="10736602" y="6448636"/>
                  <a:pt x="10734551" y="6444473"/>
                  <a:pt x="10730449" y="6444473"/>
                </a:cubicBezTo>
                <a:cubicBezTo>
                  <a:pt x="10724297" y="6444473"/>
                  <a:pt x="10714044" y="6446555"/>
                  <a:pt x="10705841" y="6446555"/>
                </a:cubicBezTo>
                <a:cubicBezTo>
                  <a:pt x="10687385" y="6446555"/>
                  <a:pt x="10687385" y="6436148"/>
                  <a:pt x="10687385" y="6409088"/>
                </a:cubicBezTo>
                <a:cubicBezTo>
                  <a:pt x="10687385" y="6409088"/>
                  <a:pt x="10687385" y="6409088"/>
                  <a:pt x="10687385" y="6332074"/>
                </a:cubicBezTo>
                <a:cubicBezTo>
                  <a:pt x="10687385" y="6332074"/>
                  <a:pt x="10687385" y="6332074"/>
                  <a:pt x="10730449" y="6332074"/>
                </a:cubicBezTo>
                <a:cubicBezTo>
                  <a:pt x="10734551" y="6332074"/>
                  <a:pt x="10736602" y="6329993"/>
                  <a:pt x="10736602" y="6325830"/>
                </a:cubicBezTo>
                <a:cubicBezTo>
                  <a:pt x="10736602" y="6325830"/>
                  <a:pt x="10736602" y="6325830"/>
                  <a:pt x="10736602" y="6300852"/>
                </a:cubicBezTo>
                <a:cubicBezTo>
                  <a:pt x="10736602" y="6296689"/>
                  <a:pt x="10734551" y="6294607"/>
                  <a:pt x="10730449" y="6294607"/>
                </a:cubicBezTo>
                <a:cubicBezTo>
                  <a:pt x="10730449" y="6294607"/>
                  <a:pt x="10730449" y="6294607"/>
                  <a:pt x="10687385" y="6294607"/>
                </a:cubicBezTo>
                <a:cubicBezTo>
                  <a:pt x="10687385" y="6294607"/>
                  <a:pt x="10687385" y="6294607"/>
                  <a:pt x="10687385" y="6257141"/>
                </a:cubicBezTo>
                <a:cubicBezTo>
                  <a:pt x="10687385" y="6255060"/>
                  <a:pt x="10685334" y="6252978"/>
                  <a:pt x="10685334" y="6250897"/>
                </a:cubicBezTo>
                <a:cubicBezTo>
                  <a:pt x="10683283" y="6250897"/>
                  <a:pt x="10681232" y="6250897"/>
                  <a:pt x="10679182" y="6250897"/>
                </a:cubicBezTo>
                <a:close/>
                <a:moveTo>
                  <a:pt x="10313278" y="6221675"/>
                </a:moveTo>
                <a:cubicBezTo>
                  <a:pt x="10302968" y="6221675"/>
                  <a:pt x="10272038" y="6221675"/>
                  <a:pt x="10232861" y="6225827"/>
                </a:cubicBezTo>
                <a:cubicBezTo>
                  <a:pt x="10230798" y="6225827"/>
                  <a:pt x="10226674" y="6229979"/>
                  <a:pt x="10226674" y="6234131"/>
                </a:cubicBezTo>
                <a:cubicBezTo>
                  <a:pt x="10226674" y="6234131"/>
                  <a:pt x="10226674" y="6234131"/>
                  <a:pt x="10226674" y="6474943"/>
                </a:cubicBezTo>
                <a:cubicBezTo>
                  <a:pt x="10226674" y="6479095"/>
                  <a:pt x="10230798" y="6481171"/>
                  <a:pt x="10234922" y="6481171"/>
                </a:cubicBezTo>
                <a:cubicBezTo>
                  <a:pt x="10234922" y="6481171"/>
                  <a:pt x="10234922" y="6481171"/>
                  <a:pt x="10263790" y="6481171"/>
                </a:cubicBezTo>
                <a:cubicBezTo>
                  <a:pt x="10267914" y="6481171"/>
                  <a:pt x="10272038" y="6479095"/>
                  <a:pt x="10272038" y="6474943"/>
                </a:cubicBezTo>
                <a:cubicBezTo>
                  <a:pt x="10272038" y="6474943"/>
                  <a:pt x="10272038" y="6474943"/>
                  <a:pt x="10272038" y="6379449"/>
                </a:cubicBezTo>
                <a:cubicBezTo>
                  <a:pt x="10280286" y="6379449"/>
                  <a:pt x="10298844" y="6381524"/>
                  <a:pt x="10321526" y="6381524"/>
                </a:cubicBezTo>
                <a:cubicBezTo>
                  <a:pt x="10321526" y="6381524"/>
                  <a:pt x="10321526" y="6381524"/>
                  <a:pt x="10362766" y="6477018"/>
                </a:cubicBezTo>
                <a:cubicBezTo>
                  <a:pt x="10364828" y="6481171"/>
                  <a:pt x="10366890" y="6481171"/>
                  <a:pt x="10368952" y="6481171"/>
                </a:cubicBezTo>
                <a:cubicBezTo>
                  <a:pt x="10368952" y="6481171"/>
                  <a:pt x="10368952" y="6481171"/>
                  <a:pt x="10401944" y="6481171"/>
                </a:cubicBezTo>
                <a:cubicBezTo>
                  <a:pt x="10406068" y="6481171"/>
                  <a:pt x="10408130" y="6481171"/>
                  <a:pt x="10408130" y="6479095"/>
                </a:cubicBezTo>
                <a:cubicBezTo>
                  <a:pt x="10410192" y="6477018"/>
                  <a:pt x="10410192" y="6474943"/>
                  <a:pt x="10410192" y="6472867"/>
                </a:cubicBezTo>
                <a:lnTo>
                  <a:pt x="10362766" y="6369069"/>
                </a:lnTo>
                <a:cubicBezTo>
                  <a:pt x="10393696" y="6354537"/>
                  <a:pt x="10408130" y="6331701"/>
                  <a:pt x="10408130" y="6300561"/>
                </a:cubicBezTo>
                <a:cubicBezTo>
                  <a:pt x="10408130" y="6265270"/>
                  <a:pt x="10391634" y="6221675"/>
                  <a:pt x="10319464" y="6221675"/>
                </a:cubicBezTo>
                <a:cubicBezTo>
                  <a:pt x="10319464" y="6221675"/>
                  <a:pt x="10317402" y="6221675"/>
                  <a:pt x="10313278" y="6221675"/>
                </a:cubicBezTo>
                <a:close/>
                <a:moveTo>
                  <a:pt x="11675833" y="6188669"/>
                </a:moveTo>
                <a:cubicBezTo>
                  <a:pt x="11677894" y="6186608"/>
                  <a:pt x="11682015" y="6186608"/>
                  <a:pt x="11684076" y="6188669"/>
                </a:cubicBezTo>
                <a:cubicBezTo>
                  <a:pt x="11727344" y="6198970"/>
                  <a:pt x="11760312" y="6217514"/>
                  <a:pt x="11791218" y="6250482"/>
                </a:cubicBezTo>
                <a:cubicBezTo>
                  <a:pt x="11793278" y="6252542"/>
                  <a:pt x="11795339" y="6254602"/>
                  <a:pt x="11795339" y="6256663"/>
                </a:cubicBezTo>
                <a:cubicBezTo>
                  <a:pt x="11793278" y="6260783"/>
                  <a:pt x="11791218" y="6260783"/>
                  <a:pt x="11787097" y="6262844"/>
                </a:cubicBezTo>
                <a:cubicBezTo>
                  <a:pt x="11696438" y="6306113"/>
                  <a:pt x="11696438" y="6306113"/>
                  <a:pt x="11696438" y="6306113"/>
                </a:cubicBezTo>
                <a:cubicBezTo>
                  <a:pt x="11692317" y="6308173"/>
                  <a:pt x="11688196" y="6308173"/>
                  <a:pt x="11686136" y="6308173"/>
                </a:cubicBezTo>
                <a:cubicBezTo>
                  <a:pt x="11684076" y="6306113"/>
                  <a:pt x="11682015" y="6301992"/>
                  <a:pt x="11682015" y="6297871"/>
                </a:cubicBezTo>
                <a:cubicBezTo>
                  <a:pt x="11673773" y="6196910"/>
                  <a:pt x="11673773" y="6196910"/>
                  <a:pt x="11673773" y="6196910"/>
                </a:cubicBezTo>
                <a:cubicBezTo>
                  <a:pt x="11673773" y="6192789"/>
                  <a:pt x="11673773" y="6190729"/>
                  <a:pt x="11675833" y="6188669"/>
                </a:cubicBezTo>
                <a:close/>
                <a:moveTo>
                  <a:pt x="11618498" y="6187898"/>
                </a:moveTo>
                <a:cubicBezTo>
                  <a:pt x="11620043" y="6187641"/>
                  <a:pt x="11621589" y="6187641"/>
                  <a:pt x="11622619" y="6188673"/>
                </a:cubicBezTo>
                <a:cubicBezTo>
                  <a:pt x="11622619" y="6190738"/>
                  <a:pt x="11624679" y="6192803"/>
                  <a:pt x="11624679" y="6198998"/>
                </a:cubicBezTo>
                <a:cubicBezTo>
                  <a:pt x="11616438" y="6300186"/>
                  <a:pt x="11616438" y="6300186"/>
                  <a:pt x="11616438" y="6300186"/>
                </a:cubicBezTo>
                <a:cubicBezTo>
                  <a:pt x="11616438" y="6304316"/>
                  <a:pt x="11614377" y="6306381"/>
                  <a:pt x="11612316" y="6308446"/>
                </a:cubicBezTo>
                <a:cubicBezTo>
                  <a:pt x="11608196" y="6310511"/>
                  <a:pt x="11606135" y="6310511"/>
                  <a:pt x="11602015" y="6308446"/>
                </a:cubicBezTo>
                <a:cubicBezTo>
                  <a:pt x="11511355" y="6263015"/>
                  <a:pt x="11511355" y="6263015"/>
                  <a:pt x="11511355" y="6263015"/>
                </a:cubicBezTo>
                <a:cubicBezTo>
                  <a:pt x="11507235" y="6263015"/>
                  <a:pt x="11505174" y="6260950"/>
                  <a:pt x="11503114" y="6256820"/>
                </a:cubicBezTo>
                <a:cubicBezTo>
                  <a:pt x="11503114" y="6254754"/>
                  <a:pt x="11505174" y="6252690"/>
                  <a:pt x="11507235" y="6250624"/>
                </a:cubicBezTo>
                <a:cubicBezTo>
                  <a:pt x="11538141" y="6217584"/>
                  <a:pt x="11571108" y="6198998"/>
                  <a:pt x="11614377" y="6188673"/>
                </a:cubicBezTo>
                <a:cubicBezTo>
                  <a:pt x="11615407" y="6188673"/>
                  <a:pt x="11616952" y="6188157"/>
                  <a:pt x="11618498" y="6187898"/>
                </a:cubicBezTo>
                <a:close/>
                <a:moveTo>
                  <a:pt x="11649811" y="6152709"/>
                </a:moveTo>
                <a:cubicBezTo>
                  <a:pt x="11530058" y="6152709"/>
                  <a:pt x="11432980" y="6250835"/>
                  <a:pt x="11432980" y="6371879"/>
                </a:cubicBezTo>
                <a:cubicBezTo>
                  <a:pt x="11432980" y="6492922"/>
                  <a:pt x="11530058" y="6591048"/>
                  <a:pt x="11649811" y="6591048"/>
                </a:cubicBezTo>
                <a:cubicBezTo>
                  <a:pt x="11769564" y="6591048"/>
                  <a:pt x="11866643" y="6492922"/>
                  <a:pt x="11866643" y="6371879"/>
                </a:cubicBezTo>
                <a:cubicBezTo>
                  <a:pt x="11866643" y="6250835"/>
                  <a:pt x="11769564" y="6152709"/>
                  <a:pt x="11649811" y="6152709"/>
                </a:cubicBezTo>
                <a:close/>
                <a:moveTo>
                  <a:pt x="11649226" y="6121150"/>
                </a:moveTo>
                <a:cubicBezTo>
                  <a:pt x="11785441" y="6121150"/>
                  <a:pt x="11895865" y="6232882"/>
                  <a:pt x="11895865" y="6370711"/>
                </a:cubicBezTo>
                <a:cubicBezTo>
                  <a:pt x="11895865" y="6508539"/>
                  <a:pt x="11785441" y="6620272"/>
                  <a:pt x="11649226" y="6620272"/>
                </a:cubicBezTo>
                <a:cubicBezTo>
                  <a:pt x="11513012" y="6620272"/>
                  <a:pt x="11402588" y="6508539"/>
                  <a:pt x="11402588" y="6370711"/>
                </a:cubicBezTo>
                <a:cubicBezTo>
                  <a:pt x="11402588" y="6232882"/>
                  <a:pt x="11513012" y="6121150"/>
                  <a:pt x="11649226" y="6121150"/>
                </a:cubicBezTo>
                <a:close/>
                <a:moveTo>
                  <a:pt x="11636303" y="6042574"/>
                </a:moveTo>
                <a:cubicBezTo>
                  <a:pt x="11628077" y="6057123"/>
                  <a:pt x="11623964" y="6075829"/>
                  <a:pt x="11623964" y="6092457"/>
                </a:cubicBezTo>
                <a:cubicBezTo>
                  <a:pt x="11619850" y="6092457"/>
                  <a:pt x="11603398" y="6094535"/>
                  <a:pt x="11601342" y="6096614"/>
                </a:cubicBezTo>
                <a:cubicBezTo>
                  <a:pt x="11595172" y="6077908"/>
                  <a:pt x="11586946" y="6061280"/>
                  <a:pt x="11574607" y="6050888"/>
                </a:cubicBezTo>
                <a:cubicBezTo>
                  <a:pt x="11574607" y="6048809"/>
                  <a:pt x="11574607" y="6048809"/>
                  <a:pt x="11574607" y="6048809"/>
                </a:cubicBezTo>
                <a:cubicBezTo>
                  <a:pt x="11572550" y="6050888"/>
                  <a:pt x="11572550" y="6050888"/>
                  <a:pt x="11572550" y="6050888"/>
                </a:cubicBezTo>
                <a:cubicBezTo>
                  <a:pt x="11566381" y="6050888"/>
                  <a:pt x="11558155" y="6052966"/>
                  <a:pt x="11551985" y="6055045"/>
                </a:cubicBezTo>
                <a:cubicBezTo>
                  <a:pt x="11551985" y="6057123"/>
                  <a:pt x="11551985" y="6057123"/>
                  <a:pt x="11551985" y="6057123"/>
                </a:cubicBezTo>
                <a:cubicBezTo>
                  <a:pt x="11549928" y="6065437"/>
                  <a:pt x="11547872" y="6073751"/>
                  <a:pt x="11547872" y="6082065"/>
                </a:cubicBezTo>
                <a:cubicBezTo>
                  <a:pt x="11547872" y="6092457"/>
                  <a:pt x="11549928" y="6100771"/>
                  <a:pt x="11551985" y="6109085"/>
                </a:cubicBezTo>
                <a:cubicBezTo>
                  <a:pt x="11549928" y="6109085"/>
                  <a:pt x="11533476" y="6117398"/>
                  <a:pt x="11531420" y="6117398"/>
                </a:cubicBezTo>
                <a:cubicBezTo>
                  <a:pt x="11521137" y="6102849"/>
                  <a:pt x="11508798" y="6088300"/>
                  <a:pt x="11494402" y="6082065"/>
                </a:cubicBezTo>
                <a:cubicBezTo>
                  <a:pt x="11494402" y="6079986"/>
                  <a:pt x="11494402" y="6079986"/>
                  <a:pt x="11494402" y="6079986"/>
                </a:cubicBezTo>
                <a:cubicBezTo>
                  <a:pt x="11492346" y="6079986"/>
                  <a:pt x="11492346" y="6079986"/>
                  <a:pt x="11492346" y="6079986"/>
                </a:cubicBezTo>
                <a:cubicBezTo>
                  <a:pt x="11486176" y="6084143"/>
                  <a:pt x="11480006" y="6088300"/>
                  <a:pt x="11473837" y="6092457"/>
                </a:cubicBezTo>
                <a:cubicBezTo>
                  <a:pt x="11473837" y="6092457"/>
                  <a:pt x="11473837" y="6094535"/>
                  <a:pt x="11473837" y="6094535"/>
                </a:cubicBezTo>
                <a:cubicBezTo>
                  <a:pt x="11473837" y="6111163"/>
                  <a:pt x="11477950" y="6127791"/>
                  <a:pt x="11486176" y="6144418"/>
                </a:cubicBezTo>
                <a:cubicBezTo>
                  <a:pt x="11484120" y="6146497"/>
                  <a:pt x="11471780" y="6154811"/>
                  <a:pt x="11469724" y="6156889"/>
                </a:cubicBezTo>
                <a:cubicBezTo>
                  <a:pt x="11457385" y="6144418"/>
                  <a:pt x="11440932" y="6134026"/>
                  <a:pt x="11426536" y="6129869"/>
                </a:cubicBezTo>
                <a:cubicBezTo>
                  <a:pt x="11424480" y="6129869"/>
                  <a:pt x="11424480" y="6129869"/>
                  <a:pt x="11424480" y="6129869"/>
                </a:cubicBezTo>
                <a:cubicBezTo>
                  <a:pt x="11424480" y="6131947"/>
                  <a:pt x="11424480" y="6131947"/>
                  <a:pt x="11424480" y="6131947"/>
                </a:cubicBezTo>
                <a:cubicBezTo>
                  <a:pt x="11418310" y="6134026"/>
                  <a:pt x="11412140" y="6140261"/>
                  <a:pt x="11408027" y="6146497"/>
                </a:cubicBezTo>
                <a:cubicBezTo>
                  <a:pt x="11408027" y="6148575"/>
                  <a:pt x="11408027" y="6148575"/>
                  <a:pt x="11408027" y="6148575"/>
                </a:cubicBezTo>
                <a:cubicBezTo>
                  <a:pt x="11412140" y="6163124"/>
                  <a:pt x="11422423" y="6179752"/>
                  <a:pt x="11434763" y="6194301"/>
                </a:cubicBezTo>
                <a:cubicBezTo>
                  <a:pt x="11432706" y="6194301"/>
                  <a:pt x="11422423" y="6208850"/>
                  <a:pt x="11420366" y="6210929"/>
                </a:cubicBezTo>
                <a:cubicBezTo>
                  <a:pt x="11405971" y="6202615"/>
                  <a:pt x="11387462" y="6198458"/>
                  <a:pt x="11371010" y="6198458"/>
                </a:cubicBezTo>
                <a:cubicBezTo>
                  <a:pt x="11368953" y="6198458"/>
                  <a:pt x="11368953" y="6198458"/>
                  <a:pt x="11368953" y="6198458"/>
                </a:cubicBezTo>
                <a:cubicBezTo>
                  <a:pt x="11364840" y="6202615"/>
                  <a:pt x="11360727" y="6210929"/>
                  <a:pt x="11358671" y="6217164"/>
                </a:cubicBezTo>
                <a:cubicBezTo>
                  <a:pt x="11358671" y="6219243"/>
                  <a:pt x="11358671" y="6219243"/>
                  <a:pt x="11358671" y="6219243"/>
                </a:cubicBezTo>
                <a:cubicBezTo>
                  <a:pt x="11366897" y="6233791"/>
                  <a:pt x="11379236" y="6246262"/>
                  <a:pt x="11395688" y="6256655"/>
                </a:cubicBezTo>
                <a:cubicBezTo>
                  <a:pt x="11393632" y="6258733"/>
                  <a:pt x="11387462" y="6273282"/>
                  <a:pt x="11387462" y="6275361"/>
                </a:cubicBezTo>
                <a:cubicBezTo>
                  <a:pt x="11368953" y="6271204"/>
                  <a:pt x="11350444" y="6271204"/>
                  <a:pt x="11336049" y="6275361"/>
                </a:cubicBezTo>
                <a:cubicBezTo>
                  <a:pt x="11333992" y="6275361"/>
                  <a:pt x="11333992" y="6275361"/>
                  <a:pt x="11333992" y="6275361"/>
                </a:cubicBezTo>
                <a:cubicBezTo>
                  <a:pt x="11333992" y="6277439"/>
                  <a:pt x="11333992" y="6277439"/>
                  <a:pt x="11333992" y="6277439"/>
                </a:cubicBezTo>
                <a:cubicBezTo>
                  <a:pt x="11331936" y="6283675"/>
                  <a:pt x="11329879" y="6291988"/>
                  <a:pt x="11327823" y="6298223"/>
                </a:cubicBezTo>
                <a:cubicBezTo>
                  <a:pt x="11329879" y="6300302"/>
                  <a:pt x="11329879" y="6300302"/>
                  <a:pt x="11329879" y="6300302"/>
                </a:cubicBezTo>
                <a:cubicBezTo>
                  <a:pt x="11340162" y="6310694"/>
                  <a:pt x="11356614" y="6321087"/>
                  <a:pt x="11373066" y="6325243"/>
                </a:cubicBezTo>
                <a:cubicBezTo>
                  <a:pt x="11373066" y="6327322"/>
                  <a:pt x="11371010" y="6346028"/>
                  <a:pt x="11371010" y="6348107"/>
                </a:cubicBezTo>
                <a:cubicBezTo>
                  <a:pt x="11352501" y="6348107"/>
                  <a:pt x="11333992" y="6352263"/>
                  <a:pt x="11321653" y="6360578"/>
                </a:cubicBezTo>
                <a:cubicBezTo>
                  <a:pt x="11319596" y="6360578"/>
                  <a:pt x="11319596" y="6360578"/>
                  <a:pt x="11319596" y="6360578"/>
                </a:cubicBezTo>
                <a:cubicBezTo>
                  <a:pt x="11319596" y="6362655"/>
                  <a:pt x="11319596" y="6362655"/>
                  <a:pt x="11319596" y="6362655"/>
                </a:cubicBezTo>
                <a:cubicBezTo>
                  <a:pt x="11319596" y="6364734"/>
                  <a:pt x="11319596" y="6368891"/>
                  <a:pt x="11319596" y="6373048"/>
                </a:cubicBezTo>
                <a:cubicBezTo>
                  <a:pt x="11319596" y="6377205"/>
                  <a:pt x="11319596" y="6381362"/>
                  <a:pt x="11319596" y="6383440"/>
                </a:cubicBezTo>
                <a:cubicBezTo>
                  <a:pt x="11319596" y="6385519"/>
                  <a:pt x="11319596" y="6385519"/>
                  <a:pt x="11319596" y="6385519"/>
                </a:cubicBezTo>
                <a:cubicBezTo>
                  <a:pt x="11321653" y="6385519"/>
                  <a:pt x="11321653" y="6385519"/>
                  <a:pt x="11321653" y="6385519"/>
                </a:cubicBezTo>
                <a:cubicBezTo>
                  <a:pt x="11333992" y="6393833"/>
                  <a:pt x="11352501" y="6397990"/>
                  <a:pt x="11371010" y="6397990"/>
                </a:cubicBezTo>
                <a:cubicBezTo>
                  <a:pt x="11371010" y="6402146"/>
                  <a:pt x="11373066" y="6418774"/>
                  <a:pt x="11375123" y="6420852"/>
                </a:cubicBezTo>
                <a:cubicBezTo>
                  <a:pt x="11356614" y="6427087"/>
                  <a:pt x="11340162" y="6435401"/>
                  <a:pt x="11329879" y="6447872"/>
                </a:cubicBezTo>
                <a:cubicBezTo>
                  <a:pt x="11327823" y="6447872"/>
                  <a:pt x="11327823" y="6447872"/>
                  <a:pt x="11327823" y="6447872"/>
                </a:cubicBezTo>
                <a:cubicBezTo>
                  <a:pt x="11327823" y="6449951"/>
                  <a:pt x="11327823" y="6449951"/>
                  <a:pt x="11327823" y="6449951"/>
                </a:cubicBezTo>
                <a:cubicBezTo>
                  <a:pt x="11329879" y="6456186"/>
                  <a:pt x="11331936" y="6464500"/>
                  <a:pt x="11333992" y="6470736"/>
                </a:cubicBezTo>
                <a:cubicBezTo>
                  <a:pt x="11336049" y="6470736"/>
                  <a:pt x="11336049" y="6470736"/>
                  <a:pt x="11336049" y="6470736"/>
                </a:cubicBezTo>
                <a:cubicBezTo>
                  <a:pt x="11350444" y="6476971"/>
                  <a:pt x="11371010" y="6474892"/>
                  <a:pt x="11387462" y="6470736"/>
                </a:cubicBezTo>
                <a:cubicBezTo>
                  <a:pt x="11387462" y="6472813"/>
                  <a:pt x="11395688" y="6489442"/>
                  <a:pt x="11395688" y="6491519"/>
                </a:cubicBezTo>
                <a:cubicBezTo>
                  <a:pt x="11381292" y="6499833"/>
                  <a:pt x="11366897" y="6514383"/>
                  <a:pt x="11358671" y="6528932"/>
                </a:cubicBezTo>
                <a:cubicBezTo>
                  <a:pt x="11358671" y="6531010"/>
                  <a:pt x="11358671" y="6531010"/>
                  <a:pt x="11358671" y="6531010"/>
                </a:cubicBezTo>
                <a:cubicBezTo>
                  <a:pt x="11360727" y="6535168"/>
                  <a:pt x="11366897" y="6543481"/>
                  <a:pt x="11371010" y="6549716"/>
                </a:cubicBezTo>
                <a:cubicBezTo>
                  <a:pt x="11387462" y="6549716"/>
                  <a:pt x="11405971" y="6545560"/>
                  <a:pt x="11422423" y="6535168"/>
                </a:cubicBezTo>
                <a:cubicBezTo>
                  <a:pt x="11422423" y="6537245"/>
                  <a:pt x="11432706" y="6551795"/>
                  <a:pt x="11434763" y="6553874"/>
                </a:cubicBezTo>
                <a:cubicBezTo>
                  <a:pt x="11422423" y="6566344"/>
                  <a:pt x="11412140" y="6582971"/>
                  <a:pt x="11408027" y="6599600"/>
                </a:cubicBezTo>
                <a:cubicBezTo>
                  <a:pt x="11410084" y="6601677"/>
                  <a:pt x="11410084" y="6601677"/>
                  <a:pt x="11410084" y="6601677"/>
                </a:cubicBezTo>
                <a:cubicBezTo>
                  <a:pt x="11412140" y="6605835"/>
                  <a:pt x="11420366" y="6612070"/>
                  <a:pt x="11424480" y="6616227"/>
                </a:cubicBezTo>
                <a:cubicBezTo>
                  <a:pt x="11426536" y="6616227"/>
                  <a:pt x="11426536" y="6616227"/>
                  <a:pt x="11426536" y="6616227"/>
                </a:cubicBezTo>
                <a:cubicBezTo>
                  <a:pt x="11440932" y="6612070"/>
                  <a:pt x="11457385" y="6603756"/>
                  <a:pt x="11471780" y="6589207"/>
                </a:cubicBezTo>
                <a:cubicBezTo>
                  <a:pt x="11473837" y="6591286"/>
                  <a:pt x="11486176" y="6601677"/>
                  <a:pt x="11488233" y="6603756"/>
                </a:cubicBezTo>
                <a:cubicBezTo>
                  <a:pt x="11480006" y="6620383"/>
                  <a:pt x="11475894" y="6637012"/>
                  <a:pt x="11475894" y="6653639"/>
                </a:cubicBezTo>
                <a:cubicBezTo>
                  <a:pt x="11475894" y="6653639"/>
                  <a:pt x="11475894" y="6655718"/>
                  <a:pt x="11475894" y="6655718"/>
                </a:cubicBezTo>
                <a:cubicBezTo>
                  <a:pt x="11480006" y="6659874"/>
                  <a:pt x="11488233" y="6664032"/>
                  <a:pt x="11494402" y="6666109"/>
                </a:cubicBezTo>
                <a:cubicBezTo>
                  <a:pt x="11494402" y="6668188"/>
                  <a:pt x="11494402" y="6668188"/>
                  <a:pt x="11494402" y="6668188"/>
                </a:cubicBezTo>
                <a:cubicBezTo>
                  <a:pt x="11496459" y="6666109"/>
                  <a:pt x="11496459" y="6666109"/>
                  <a:pt x="11496459" y="6666109"/>
                </a:cubicBezTo>
                <a:cubicBezTo>
                  <a:pt x="11510854" y="6657796"/>
                  <a:pt x="11523194" y="6645325"/>
                  <a:pt x="11533476" y="6628698"/>
                </a:cubicBezTo>
                <a:cubicBezTo>
                  <a:pt x="11535533" y="6630776"/>
                  <a:pt x="11549928" y="6637012"/>
                  <a:pt x="11551985" y="6637012"/>
                </a:cubicBezTo>
                <a:cubicBezTo>
                  <a:pt x="11549928" y="6645325"/>
                  <a:pt x="11549928" y="6655718"/>
                  <a:pt x="11549928" y="6664032"/>
                </a:cubicBezTo>
                <a:cubicBezTo>
                  <a:pt x="11549928" y="6672345"/>
                  <a:pt x="11549928" y="6682738"/>
                  <a:pt x="11551985" y="6688973"/>
                </a:cubicBezTo>
                <a:cubicBezTo>
                  <a:pt x="11551985" y="6691051"/>
                  <a:pt x="11551985" y="6691051"/>
                  <a:pt x="11551985" y="6691051"/>
                </a:cubicBezTo>
                <a:cubicBezTo>
                  <a:pt x="11554042" y="6691051"/>
                  <a:pt x="11554042" y="6691051"/>
                  <a:pt x="11554042" y="6691051"/>
                </a:cubicBezTo>
                <a:cubicBezTo>
                  <a:pt x="11558155" y="6693130"/>
                  <a:pt x="11568437" y="6695208"/>
                  <a:pt x="11574607" y="6697286"/>
                </a:cubicBezTo>
                <a:cubicBezTo>
                  <a:pt x="11576663" y="6697286"/>
                  <a:pt x="11576663" y="6697286"/>
                  <a:pt x="11576663" y="6697286"/>
                </a:cubicBezTo>
                <a:cubicBezTo>
                  <a:pt x="11586946" y="6684816"/>
                  <a:pt x="11597229" y="6668188"/>
                  <a:pt x="11601342" y="6651561"/>
                </a:cubicBezTo>
                <a:cubicBezTo>
                  <a:pt x="11603398" y="6651561"/>
                  <a:pt x="11621907" y="6653639"/>
                  <a:pt x="11623964" y="6653639"/>
                </a:cubicBezTo>
                <a:cubicBezTo>
                  <a:pt x="11623964" y="6672345"/>
                  <a:pt x="11628077" y="6691051"/>
                  <a:pt x="11636303" y="6705600"/>
                </a:cubicBezTo>
                <a:cubicBezTo>
                  <a:pt x="11638359" y="6705600"/>
                  <a:pt x="11638359" y="6705600"/>
                  <a:pt x="11638359" y="6705600"/>
                </a:cubicBezTo>
                <a:cubicBezTo>
                  <a:pt x="11644529" y="6705600"/>
                  <a:pt x="11654812" y="6705600"/>
                  <a:pt x="11658925" y="6705600"/>
                </a:cubicBezTo>
                <a:cubicBezTo>
                  <a:pt x="11660982" y="6705600"/>
                  <a:pt x="11660982" y="6705600"/>
                  <a:pt x="11660982" y="6705600"/>
                </a:cubicBezTo>
                <a:cubicBezTo>
                  <a:pt x="11669208" y="6691051"/>
                  <a:pt x="11673321" y="6672345"/>
                  <a:pt x="11675378" y="6653639"/>
                </a:cubicBezTo>
                <a:cubicBezTo>
                  <a:pt x="11677434" y="6653639"/>
                  <a:pt x="11693886" y="6651561"/>
                  <a:pt x="11695943" y="6651561"/>
                </a:cubicBezTo>
                <a:cubicBezTo>
                  <a:pt x="11700056" y="6668188"/>
                  <a:pt x="11710338" y="6684816"/>
                  <a:pt x="11722678" y="6697286"/>
                </a:cubicBezTo>
                <a:cubicBezTo>
                  <a:pt x="11728847" y="6695208"/>
                  <a:pt x="11739130" y="6693130"/>
                  <a:pt x="11743243" y="6691051"/>
                </a:cubicBezTo>
                <a:cubicBezTo>
                  <a:pt x="11745300" y="6691051"/>
                  <a:pt x="11745300" y="6691051"/>
                  <a:pt x="11745300" y="6691051"/>
                </a:cubicBezTo>
                <a:cubicBezTo>
                  <a:pt x="11747356" y="6682738"/>
                  <a:pt x="11747356" y="6672345"/>
                  <a:pt x="11747356" y="6664032"/>
                </a:cubicBezTo>
                <a:cubicBezTo>
                  <a:pt x="11747356" y="6655718"/>
                  <a:pt x="11747356" y="6645325"/>
                  <a:pt x="11745300" y="6637012"/>
                </a:cubicBezTo>
                <a:cubicBezTo>
                  <a:pt x="11747356" y="6637012"/>
                  <a:pt x="11763808" y="6630776"/>
                  <a:pt x="11765865" y="6628698"/>
                </a:cubicBezTo>
                <a:cubicBezTo>
                  <a:pt x="11774091" y="6645325"/>
                  <a:pt x="11788487" y="6657796"/>
                  <a:pt x="11802882" y="6666109"/>
                </a:cubicBezTo>
                <a:cubicBezTo>
                  <a:pt x="11809052" y="6664032"/>
                  <a:pt x="11817278" y="6659874"/>
                  <a:pt x="11821391" y="6655718"/>
                </a:cubicBezTo>
                <a:cubicBezTo>
                  <a:pt x="11823448" y="6653639"/>
                  <a:pt x="11823448" y="6653639"/>
                  <a:pt x="11823448" y="6653639"/>
                </a:cubicBezTo>
                <a:cubicBezTo>
                  <a:pt x="11823448" y="6653639"/>
                  <a:pt x="11823448" y="6653639"/>
                  <a:pt x="11823448" y="6651561"/>
                </a:cubicBezTo>
                <a:cubicBezTo>
                  <a:pt x="11823448" y="6637012"/>
                  <a:pt x="11817278" y="6618306"/>
                  <a:pt x="11809052" y="6603756"/>
                </a:cubicBezTo>
                <a:cubicBezTo>
                  <a:pt x="11811108" y="6601677"/>
                  <a:pt x="11823448" y="6591286"/>
                  <a:pt x="11825504" y="6589207"/>
                </a:cubicBezTo>
                <a:cubicBezTo>
                  <a:pt x="11839900" y="6601677"/>
                  <a:pt x="11856352" y="6612070"/>
                  <a:pt x="11870748" y="6616227"/>
                </a:cubicBezTo>
                <a:cubicBezTo>
                  <a:pt x="11872805" y="6616227"/>
                  <a:pt x="11872805" y="6616227"/>
                  <a:pt x="11872805" y="6616227"/>
                </a:cubicBezTo>
                <a:cubicBezTo>
                  <a:pt x="11876918" y="6612070"/>
                  <a:pt x="11885144" y="6605835"/>
                  <a:pt x="11887201" y="6599600"/>
                </a:cubicBezTo>
                <a:cubicBezTo>
                  <a:pt x="11889257" y="6599600"/>
                  <a:pt x="11889257" y="6599600"/>
                  <a:pt x="11889257" y="6599600"/>
                </a:cubicBezTo>
                <a:cubicBezTo>
                  <a:pt x="11885144" y="6582971"/>
                  <a:pt x="11874861" y="6566344"/>
                  <a:pt x="11862522" y="6553874"/>
                </a:cubicBezTo>
                <a:cubicBezTo>
                  <a:pt x="11864579" y="6551795"/>
                  <a:pt x="11874861" y="6537245"/>
                  <a:pt x="11874861" y="6535168"/>
                </a:cubicBezTo>
                <a:cubicBezTo>
                  <a:pt x="11891314" y="6543481"/>
                  <a:pt x="11909822" y="6549716"/>
                  <a:pt x="11926275" y="6549716"/>
                </a:cubicBezTo>
                <a:cubicBezTo>
                  <a:pt x="11928331" y="6547638"/>
                  <a:pt x="11928331" y="6547638"/>
                  <a:pt x="11928331" y="6547638"/>
                </a:cubicBezTo>
                <a:cubicBezTo>
                  <a:pt x="11930388" y="6543481"/>
                  <a:pt x="11936557" y="6535168"/>
                  <a:pt x="11938614" y="6528932"/>
                </a:cubicBezTo>
                <a:cubicBezTo>
                  <a:pt x="11938614" y="6526854"/>
                  <a:pt x="11938614" y="6526854"/>
                  <a:pt x="11938614" y="6526854"/>
                </a:cubicBezTo>
                <a:cubicBezTo>
                  <a:pt x="11930388" y="6514383"/>
                  <a:pt x="11915992" y="6499833"/>
                  <a:pt x="11901596" y="6491519"/>
                </a:cubicBezTo>
                <a:cubicBezTo>
                  <a:pt x="11901596" y="6487363"/>
                  <a:pt x="11909822" y="6472813"/>
                  <a:pt x="11909822" y="6470736"/>
                </a:cubicBezTo>
                <a:cubicBezTo>
                  <a:pt x="11926275" y="6474892"/>
                  <a:pt x="11944784" y="6474892"/>
                  <a:pt x="11961236" y="6470736"/>
                </a:cubicBezTo>
                <a:cubicBezTo>
                  <a:pt x="11963292" y="6470736"/>
                  <a:pt x="11963292" y="6470736"/>
                  <a:pt x="11963292" y="6470736"/>
                </a:cubicBezTo>
                <a:cubicBezTo>
                  <a:pt x="11965349" y="6464500"/>
                  <a:pt x="11967405" y="6456186"/>
                  <a:pt x="11967405" y="6449951"/>
                </a:cubicBezTo>
                <a:cubicBezTo>
                  <a:pt x="11967405" y="6447872"/>
                  <a:pt x="11967405" y="6447872"/>
                  <a:pt x="11967405" y="6447872"/>
                </a:cubicBezTo>
                <a:cubicBezTo>
                  <a:pt x="11957123" y="6435401"/>
                  <a:pt x="11940670" y="6427087"/>
                  <a:pt x="11922162" y="6420852"/>
                </a:cubicBezTo>
                <a:cubicBezTo>
                  <a:pt x="11924218" y="6418774"/>
                  <a:pt x="11926275" y="6402146"/>
                  <a:pt x="11926275" y="6400068"/>
                </a:cubicBezTo>
                <a:cubicBezTo>
                  <a:pt x="11944784" y="6400068"/>
                  <a:pt x="11963292" y="6393833"/>
                  <a:pt x="11975632" y="6385519"/>
                </a:cubicBezTo>
                <a:cubicBezTo>
                  <a:pt x="11977688" y="6385519"/>
                  <a:pt x="11977688" y="6385519"/>
                  <a:pt x="11977688" y="6385519"/>
                </a:cubicBezTo>
                <a:cubicBezTo>
                  <a:pt x="11977688" y="6381362"/>
                  <a:pt x="11977688" y="6377205"/>
                  <a:pt x="11977688" y="6373048"/>
                </a:cubicBezTo>
                <a:cubicBezTo>
                  <a:pt x="11977688" y="6370969"/>
                  <a:pt x="11977688" y="6366813"/>
                  <a:pt x="11977688" y="6362655"/>
                </a:cubicBezTo>
                <a:cubicBezTo>
                  <a:pt x="11975632" y="6362655"/>
                  <a:pt x="11975632" y="6362655"/>
                  <a:pt x="11975632" y="6362655"/>
                </a:cubicBezTo>
                <a:cubicBezTo>
                  <a:pt x="11963292" y="6354342"/>
                  <a:pt x="11944784" y="6348107"/>
                  <a:pt x="11926275" y="6348107"/>
                </a:cubicBezTo>
                <a:cubicBezTo>
                  <a:pt x="11926275" y="6346028"/>
                  <a:pt x="11924218" y="6329401"/>
                  <a:pt x="11924218" y="6327322"/>
                </a:cubicBezTo>
                <a:cubicBezTo>
                  <a:pt x="11940670" y="6321087"/>
                  <a:pt x="11957123" y="6312773"/>
                  <a:pt x="11967405" y="6300302"/>
                </a:cubicBezTo>
                <a:cubicBezTo>
                  <a:pt x="11969462" y="6300302"/>
                  <a:pt x="11969462" y="6300302"/>
                  <a:pt x="11969462" y="6300302"/>
                </a:cubicBezTo>
                <a:cubicBezTo>
                  <a:pt x="11969462" y="6298223"/>
                  <a:pt x="11969462" y="6298223"/>
                  <a:pt x="11969462" y="6298223"/>
                </a:cubicBezTo>
                <a:cubicBezTo>
                  <a:pt x="11967405" y="6291988"/>
                  <a:pt x="11965349" y="6283675"/>
                  <a:pt x="11963292" y="6277439"/>
                </a:cubicBezTo>
                <a:cubicBezTo>
                  <a:pt x="11961236" y="6277439"/>
                  <a:pt x="11961236" y="6277439"/>
                  <a:pt x="11961236" y="6277439"/>
                </a:cubicBezTo>
                <a:cubicBezTo>
                  <a:pt x="11946840" y="6271204"/>
                  <a:pt x="11928331" y="6273282"/>
                  <a:pt x="11909822" y="6277439"/>
                </a:cubicBezTo>
                <a:cubicBezTo>
                  <a:pt x="11909822" y="6275361"/>
                  <a:pt x="11903653" y="6258733"/>
                  <a:pt x="11901596" y="6256655"/>
                </a:cubicBezTo>
                <a:cubicBezTo>
                  <a:pt x="11918049" y="6248341"/>
                  <a:pt x="11930388" y="6233791"/>
                  <a:pt x="11938614" y="6219243"/>
                </a:cubicBezTo>
                <a:cubicBezTo>
                  <a:pt x="11938614" y="6217164"/>
                  <a:pt x="11938614" y="6217164"/>
                  <a:pt x="11938614" y="6217164"/>
                </a:cubicBezTo>
                <a:cubicBezTo>
                  <a:pt x="11936557" y="6213007"/>
                  <a:pt x="11932444" y="6204693"/>
                  <a:pt x="11928331" y="6198458"/>
                </a:cubicBezTo>
                <a:cubicBezTo>
                  <a:pt x="11926275" y="6198458"/>
                  <a:pt x="11926275" y="6198458"/>
                  <a:pt x="11926275" y="6198458"/>
                </a:cubicBezTo>
                <a:cubicBezTo>
                  <a:pt x="11909822" y="6198458"/>
                  <a:pt x="11891314" y="6202615"/>
                  <a:pt x="11876918" y="6210929"/>
                </a:cubicBezTo>
                <a:cubicBezTo>
                  <a:pt x="11874861" y="6210929"/>
                  <a:pt x="11864579" y="6196379"/>
                  <a:pt x="11862522" y="6194301"/>
                </a:cubicBezTo>
                <a:cubicBezTo>
                  <a:pt x="11874861" y="6181830"/>
                  <a:pt x="11885144" y="6165203"/>
                  <a:pt x="11889257" y="6148575"/>
                </a:cubicBezTo>
                <a:cubicBezTo>
                  <a:pt x="11889257" y="6146497"/>
                  <a:pt x="11889257" y="6146497"/>
                  <a:pt x="11889257" y="6146497"/>
                </a:cubicBezTo>
                <a:cubicBezTo>
                  <a:pt x="11885144" y="6142340"/>
                  <a:pt x="11878975" y="6136104"/>
                  <a:pt x="11872805" y="6131947"/>
                </a:cubicBezTo>
                <a:cubicBezTo>
                  <a:pt x="11856352" y="6136104"/>
                  <a:pt x="11839900" y="6144418"/>
                  <a:pt x="11827561" y="6156889"/>
                </a:cubicBezTo>
                <a:cubicBezTo>
                  <a:pt x="11825504" y="6156889"/>
                  <a:pt x="11811108" y="6146497"/>
                  <a:pt x="11809052" y="6144418"/>
                </a:cubicBezTo>
                <a:cubicBezTo>
                  <a:pt x="11819334" y="6127791"/>
                  <a:pt x="11823448" y="6111163"/>
                  <a:pt x="11823448" y="6094535"/>
                </a:cubicBezTo>
                <a:cubicBezTo>
                  <a:pt x="11823448" y="6094535"/>
                  <a:pt x="11823448" y="6092457"/>
                  <a:pt x="11823448" y="6092457"/>
                </a:cubicBezTo>
                <a:cubicBezTo>
                  <a:pt x="11817278" y="6088300"/>
                  <a:pt x="11809052" y="6084143"/>
                  <a:pt x="11804939" y="6082065"/>
                </a:cubicBezTo>
                <a:cubicBezTo>
                  <a:pt x="11802882" y="6079986"/>
                  <a:pt x="11802882" y="6079986"/>
                  <a:pt x="11802882" y="6079986"/>
                </a:cubicBezTo>
                <a:cubicBezTo>
                  <a:pt x="11802882" y="6082065"/>
                  <a:pt x="11802882" y="6082065"/>
                  <a:pt x="11802882" y="6082065"/>
                </a:cubicBezTo>
                <a:cubicBezTo>
                  <a:pt x="11788487" y="6088300"/>
                  <a:pt x="11776147" y="6102849"/>
                  <a:pt x="11765865" y="6117398"/>
                </a:cubicBezTo>
                <a:cubicBezTo>
                  <a:pt x="11763808" y="6117398"/>
                  <a:pt x="11747356" y="6111163"/>
                  <a:pt x="11745300" y="6109085"/>
                </a:cubicBezTo>
                <a:cubicBezTo>
                  <a:pt x="11747356" y="6100771"/>
                  <a:pt x="11749412" y="6092457"/>
                  <a:pt x="11749412" y="6082065"/>
                </a:cubicBezTo>
                <a:cubicBezTo>
                  <a:pt x="11749412" y="6073751"/>
                  <a:pt x="11747356" y="6065437"/>
                  <a:pt x="11745300" y="6057123"/>
                </a:cubicBezTo>
                <a:cubicBezTo>
                  <a:pt x="11745300" y="6055045"/>
                  <a:pt x="11745300" y="6055045"/>
                  <a:pt x="11745300" y="6055045"/>
                </a:cubicBezTo>
                <a:cubicBezTo>
                  <a:pt x="11743243" y="6055045"/>
                  <a:pt x="11743243" y="6055045"/>
                  <a:pt x="11743243" y="6055045"/>
                </a:cubicBezTo>
                <a:cubicBezTo>
                  <a:pt x="11739130" y="6052966"/>
                  <a:pt x="11730904" y="6050888"/>
                  <a:pt x="11722678" y="6050888"/>
                </a:cubicBezTo>
                <a:cubicBezTo>
                  <a:pt x="11710338" y="6061280"/>
                  <a:pt x="11700056" y="6077908"/>
                  <a:pt x="11695943" y="6096614"/>
                </a:cubicBezTo>
                <a:cubicBezTo>
                  <a:pt x="11693886" y="6094535"/>
                  <a:pt x="11677434" y="6092457"/>
                  <a:pt x="11673321" y="6092457"/>
                </a:cubicBezTo>
                <a:cubicBezTo>
                  <a:pt x="11673321" y="6075829"/>
                  <a:pt x="11669208" y="6057123"/>
                  <a:pt x="11660982" y="6042574"/>
                </a:cubicBezTo>
                <a:cubicBezTo>
                  <a:pt x="11658925" y="6042574"/>
                  <a:pt x="11658925" y="6042574"/>
                  <a:pt x="11658925" y="6042574"/>
                </a:cubicBezTo>
                <a:cubicBezTo>
                  <a:pt x="11652756" y="6040495"/>
                  <a:pt x="11644529" y="6040495"/>
                  <a:pt x="11638359" y="6042574"/>
                </a:cubicBezTo>
                <a:cubicBezTo>
                  <a:pt x="11636303" y="6042574"/>
                  <a:pt x="11636303" y="6042574"/>
                  <a:pt x="11636303" y="6042574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4539049" y="6858000"/>
                </a:lnTo>
                <a:lnTo>
                  <a:pt x="0" y="6858000"/>
                </a:lnTo>
                <a:lnTo>
                  <a:pt x="0" y="6273113"/>
                </a:lnTo>
                <a:close/>
              </a:path>
            </a:pathLst>
          </a:cu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274320" rtlCol="0" anchor="b">
            <a:noAutofit/>
          </a:bodyPr>
          <a:lstStyle/>
          <a:p>
            <a:pPr algn="l"/>
            <a:r>
              <a:rPr lang="en-US" dirty="0">
                <a:solidFill>
                  <a:schemeClr val="lt1">
                    <a:alpha val="0"/>
                  </a:schemeClr>
                </a:solidFill>
              </a:rPr>
              <a:t>z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8FA3288-E931-4B57-91D2-DD2960072EA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4539049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4539049" y="6858000"/>
                </a:lnTo>
                <a:lnTo>
                  <a:pt x="0" y="6858000"/>
                </a:lnTo>
                <a:lnTo>
                  <a:pt x="0" y="6273113"/>
                </a:lnTo>
                <a:close/>
              </a:path>
            </a:pathLst>
          </a:custGeom>
          <a:solidFill>
            <a:srgbClr val="01B4E7">
              <a:alpha val="38000"/>
            </a:srgbClr>
          </a:solidFill>
        </p:spPr>
        <p:txBody>
          <a:bodyPr wrap="square" anchor="b">
            <a:noAutofit/>
          </a:bodyPr>
          <a:lstStyle>
            <a:lvl1pPr marL="0" indent="0" algn="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c</a:t>
            </a: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C02B76E2-7589-4337-BF82-0C18E133FE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8800" y="2141538"/>
            <a:ext cx="4978400" cy="1135062"/>
          </a:xfrm>
          <a:ln w="25400">
            <a:gradFill flip="none" rotWithShape="1">
              <a:gsLst>
                <a:gs pos="100000">
                  <a:schemeClr val="accent1">
                    <a:lumMod val="5000"/>
                    <a:lumOff val="95000"/>
                  </a:schemeClr>
                </a:gs>
                <a:gs pos="97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</a:ln>
        </p:spPr>
        <p:txBody>
          <a:bodyPr anchor="b">
            <a:noAutofit/>
          </a:bodyPr>
          <a:lstStyle>
            <a:lvl1pPr marL="0" indent="0">
              <a:buNone/>
              <a:defRPr sz="4400" b="1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4E8986D0-5FBE-4E27-A81A-78A0B31033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567" y="3383632"/>
            <a:ext cx="4986867" cy="1975764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1D36450B-DFC0-48BB-9AD4-A3DF47672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40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3703CCB-4515-447B-9D4C-C361026CC13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1603402 w 12192000"/>
              <a:gd name="connsiteY0" fmla="*/ 6440005 h 6858000"/>
              <a:gd name="connsiteX1" fmla="*/ 11613605 w 12192000"/>
              <a:gd name="connsiteY1" fmla="*/ 6440005 h 6858000"/>
              <a:gd name="connsiteX2" fmla="*/ 11617686 w 12192000"/>
              <a:gd name="connsiteY2" fmla="*/ 6448343 h 6858000"/>
              <a:gd name="connsiteX3" fmla="*/ 11623808 w 12192000"/>
              <a:gd name="connsiteY3" fmla="*/ 6550487 h 6858000"/>
              <a:gd name="connsiteX4" fmla="*/ 11621767 w 12192000"/>
              <a:gd name="connsiteY4" fmla="*/ 6560909 h 6858000"/>
              <a:gd name="connsiteX5" fmla="*/ 11615645 w 12192000"/>
              <a:gd name="connsiteY5" fmla="*/ 6560909 h 6858000"/>
              <a:gd name="connsiteX6" fmla="*/ 11509533 w 12192000"/>
              <a:gd name="connsiteY6" fmla="*/ 6498373 h 6858000"/>
              <a:gd name="connsiteX7" fmla="*/ 11505451 w 12192000"/>
              <a:gd name="connsiteY7" fmla="*/ 6492120 h 6858000"/>
              <a:gd name="connsiteX8" fmla="*/ 11505451 w 12192000"/>
              <a:gd name="connsiteY8" fmla="*/ 6490034 h 6858000"/>
              <a:gd name="connsiteX9" fmla="*/ 11511573 w 12192000"/>
              <a:gd name="connsiteY9" fmla="*/ 6485865 h 6858000"/>
              <a:gd name="connsiteX10" fmla="*/ 11603402 w 12192000"/>
              <a:gd name="connsiteY10" fmla="*/ 6440005 h 6858000"/>
              <a:gd name="connsiteX11" fmla="*/ 11686136 w 12192000"/>
              <a:gd name="connsiteY11" fmla="*/ 6437921 h 6858000"/>
              <a:gd name="connsiteX12" fmla="*/ 11696438 w 12192000"/>
              <a:gd name="connsiteY12" fmla="*/ 6437921 h 6858000"/>
              <a:gd name="connsiteX13" fmla="*/ 11787097 w 12192000"/>
              <a:gd name="connsiteY13" fmla="*/ 6483687 h 6858000"/>
              <a:gd name="connsiteX14" fmla="*/ 11795339 w 12192000"/>
              <a:gd name="connsiteY14" fmla="*/ 6489928 h 6858000"/>
              <a:gd name="connsiteX15" fmla="*/ 11791218 w 12192000"/>
              <a:gd name="connsiteY15" fmla="*/ 6496168 h 6858000"/>
              <a:gd name="connsiteX16" fmla="*/ 11684076 w 12192000"/>
              <a:gd name="connsiteY16" fmla="*/ 6558576 h 6858000"/>
              <a:gd name="connsiteX17" fmla="*/ 11675833 w 12192000"/>
              <a:gd name="connsiteY17" fmla="*/ 6558576 h 6858000"/>
              <a:gd name="connsiteX18" fmla="*/ 11673773 w 12192000"/>
              <a:gd name="connsiteY18" fmla="*/ 6550255 h 6858000"/>
              <a:gd name="connsiteX19" fmla="*/ 11682015 w 12192000"/>
              <a:gd name="connsiteY19" fmla="*/ 6446242 h 6858000"/>
              <a:gd name="connsiteX20" fmla="*/ 11686136 w 12192000"/>
              <a:gd name="connsiteY20" fmla="*/ 6437921 h 6858000"/>
              <a:gd name="connsiteX21" fmla="*/ 10868401 w 12192000"/>
              <a:gd name="connsiteY21" fmla="*/ 6398178 h 6858000"/>
              <a:gd name="connsiteX22" fmla="*/ 10868401 w 12192000"/>
              <a:gd name="connsiteY22" fmla="*/ 6441381 h 6858000"/>
              <a:gd name="connsiteX23" fmla="*/ 10820512 w 12192000"/>
              <a:gd name="connsiteY23" fmla="*/ 6449610 h 6858000"/>
              <a:gd name="connsiteX24" fmla="*/ 10801773 w 12192000"/>
              <a:gd name="connsiteY24" fmla="*/ 6424923 h 6858000"/>
              <a:gd name="connsiteX25" fmla="*/ 10826759 w 12192000"/>
              <a:gd name="connsiteY25" fmla="*/ 6400236 h 6858000"/>
              <a:gd name="connsiteX26" fmla="*/ 10518900 w 12192000"/>
              <a:gd name="connsiteY26" fmla="*/ 6328044 h 6858000"/>
              <a:gd name="connsiteX27" fmla="*/ 10559811 w 12192000"/>
              <a:gd name="connsiteY27" fmla="*/ 6388243 h 6858000"/>
              <a:gd name="connsiteX28" fmla="*/ 10518900 w 12192000"/>
              <a:gd name="connsiteY28" fmla="*/ 6448441 h 6858000"/>
              <a:gd name="connsiteX29" fmla="*/ 10477988 w 12192000"/>
              <a:gd name="connsiteY29" fmla="*/ 6388243 h 6858000"/>
              <a:gd name="connsiteX30" fmla="*/ 10518900 w 12192000"/>
              <a:gd name="connsiteY30" fmla="*/ 6328044 h 6858000"/>
              <a:gd name="connsiteX31" fmla="*/ 11673123 w 12192000"/>
              <a:gd name="connsiteY31" fmla="*/ 6319732 h 6858000"/>
              <a:gd name="connsiteX32" fmla="*/ 11682116 w 12192000"/>
              <a:gd name="connsiteY32" fmla="*/ 6320771 h 6858000"/>
              <a:gd name="connsiteX33" fmla="*/ 11708840 w 12192000"/>
              <a:gd name="connsiteY33" fmla="*/ 6372722 h 6858000"/>
              <a:gd name="connsiteX34" fmla="*/ 11649226 w 12192000"/>
              <a:gd name="connsiteY34" fmla="*/ 6430907 h 6858000"/>
              <a:gd name="connsiteX35" fmla="*/ 11589612 w 12192000"/>
              <a:gd name="connsiteY35" fmla="*/ 6372722 h 6858000"/>
              <a:gd name="connsiteX36" fmla="*/ 11616336 w 12192000"/>
              <a:gd name="connsiteY36" fmla="*/ 6322850 h 6858000"/>
              <a:gd name="connsiteX37" fmla="*/ 11632781 w 12192000"/>
              <a:gd name="connsiteY37" fmla="*/ 6324927 h 6858000"/>
              <a:gd name="connsiteX38" fmla="*/ 11630725 w 12192000"/>
              <a:gd name="connsiteY38" fmla="*/ 6341552 h 6858000"/>
              <a:gd name="connsiteX39" fmla="*/ 11614280 w 12192000"/>
              <a:gd name="connsiteY39" fmla="*/ 6372722 h 6858000"/>
              <a:gd name="connsiteX40" fmla="*/ 11649226 w 12192000"/>
              <a:gd name="connsiteY40" fmla="*/ 6408049 h 6858000"/>
              <a:gd name="connsiteX41" fmla="*/ 11684172 w 12192000"/>
              <a:gd name="connsiteY41" fmla="*/ 6372722 h 6858000"/>
              <a:gd name="connsiteX42" fmla="*/ 11667727 w 12192000"/>
              <a:gd name="connsiteY42" fmla="*/ 6341552 h 6858000"/>
              <a:gd name="connsiteX43" fmla="*/ 11665671 w 12192000"/>
              <a:gd name="connsiteY43" fmla="*/ 6324927 h 6858000"/>
              <a:gd name="connsiteX44" fmla="*/ 11673123 w 12192000"/>
              <a:gd name="connsiteY44" fmla="*/ 6319732 h 6858000"/>
              <a:gd name="connsiteX45" fmla="*/ 11822057 w 12192000"/>
              <a:gd name="connsiteY45" fmla="*/ 6304666 h 6858000"/>
              <a:gd name="connsiteX46" fmla="*/ 11826190 w 12192000"/>
              <a:gd name="connsiteY46" fmla="*/ 6310895 h 6858000"/>
              <a:gd name="connsiteX47" fmla="*/ 11826190 w 12192000"/>
              <a:gd name="connsiteY47" fmla="*/ 6435462 h 6858000"/>
              <a:gd name="connsiteX48" fmla="*/ 11822057 w 12192000"/>
              <a:gd name="connsiteY48" fmla="*/ 6441690 h 6858000"/>
              <a:gd name="connsiteX49" fmla="*/ 11813791 w 12192000"/>
              <a:gd name="connsiteY49" fmla="*/ 6439614 h 6858000"/>
              <a:gd name="connsiteX50" fmla="*/ 11729066 w 12192000"/>
              <a:gd name="connsiteY50" fmla="*/ 6381482 h 6858000"/>
              <a:gd name="connsiteX51" fmla="*/ 11722867 w 12192000"/>
              <a:gd name="connsiteY51" fmla="*/ 6373178 h 6858000"/>
              <a:gd name="connsiteX52" fmla="*/ 11729066 w 12192000"/>
              <a:gd name="connsiteY52" fmla="*/ 6364874 h 6858000"/>
              <a:gd name="connsiteX53" fmla="*/ 11813791 w 12192000"/>
              <a:gd name="connsiteY53" fmla="*/ 6306743 h 6858000"/>
              <a:gd name="connsiteX54" fmla="*/ 11822057 w 12192000"/>
              <a:gd name="connsiteY54" fmla="*/ 6304666 h 6858000"/>
              <a:gd name="connsiteX55" fmla="*/ 11476229 w 12192000"/>
              <a:gd name="connsiteY55" fmla="*/ 6304666 h 6858000"/>
              <a:gd name="connsiteX56" fmla="*/ 11484412 w 12192000"/>
              <a:gd name="connsiteY56" fmla="*/ 6308818 h 6858000"/>
              <a:gd name="connsiteX57" fmla="*/ 11568280 w 12192000"/>
              <a:gd name="connsiteY57" fmla="*/ 6364874 h 6858000"/>
              <a:gd name="connsiteX58" fmla="*/ 11574417 w 12192000"/>
              <a:gd name="connsiteY58" fmla="*/ 6373178 h 6858000"/>
              <a:gd name="connsiteX59" fmla="*/ 11568280 w 12192000"/>
              <a:gd name="connsiteY59" fmla="*/ 6381482 h 6858000"/>
              <a:gd name="connsiteX60" fmla="*/ 11484412 w 12192000"/>
              <a:gd name="connsiteY60" fmla="*/ 6439614 h 6858000"/>
              <a:gd name="connsiteX61" fmla="*/ 11476229 w 12192000"/>
              <a:gd name="connsiteY61" fmla="*/ 6441690 h 6858000"/>
              <a:gd name="connsiteX62" fmla="*/ 11472138 w 12192000"/>
              <a:gd name="connsiteY62" fmla="*/ 6435462 h 6858000"/>
              <a:gd name="connsiteX63" fmla="*/ 11472138 w 12192000"/>
              <a:gd name="connsiteY63" fmla="*/ 6310895 h 6858000"/>
              <a:gd name="connsiteX64" fmla="*/ 11476229 w 12192000"/>
              <a:gd name="connsiteY64" fmla="*/ 6304666 h 6858000"/>
              <a:gd name="connsiteX65" fmla="*/ 11088184 w 12192000"/>
              <a:gd name="connsiteY65" fmla="*/ 6294146 h 6858000"/>
              <a:gd name="connsiteX66" fmla="*/ 11082024 w 12192000"/>
              <a:gd name="connsiteY66" fmla="*/ 6296224 h 6858000"/>
              <a:gd name="connsiteX67" fmla="*/ 11079972 w 12192000"/>
              <a:gd name="connsiteY67" fmla="*/ 6302454 h 6858000"/>
              <a:gd name="connsiteX68" fmla="*/ 11121033 w 12192000"/>
              <a:gd name="connsiteY68" fmla="*/ 6460305 h 6858000"/>
              <a:gd name="connsiteX69" fmla="*/ 11145670 w 12192000"/>
              <a:gd name="connsiteY69" fmla="*/ 6481074 h 6858000"/>
              <a:gd name="connsiteX70" fmla="*/ 11153882 w 12192000"/>
              <a:gd name="connsiteY70" fmla="*/ 6481074 h 6858000"/>
              <a:gd name="connsiteX71" fmla="*/ 11149776 w 12192000"/>
              <a:gd name="connsiteY71" fmla="*/ 6489382 h 6858000"/>
              <a:gd name="connsiteX72" fmla="*/ 11149776 w 12192000"/>
              <a:gd name="connsiteY72" fmla="*/ 6491459 h 6858000"/>
              <a:gd name="connsiteX73" fmla="*/ 11125139 w 12192000"/>
              <a:gd name="connsiteY73" fmla="*/ 6510152 h 6858000"/>
              <a:gd name="connsiteX74" fmla="*/ 11090237 w 12192000"/>
              <a:gd name="connsiteY74" fmla="*/ 6508075 h 6858000"/>
              <a:gd name="connsiteX75" fmla="*/ 11084078 w 12192000"/>
              <a:gd name="connsiteY75" fmla="*/ 6510152 h 6858000"/>
              <a:gd name="connsiteX76" fmla="*/ 11082024 w 12192000"/>
              <a:gd name="connsiteY76" fmla="*/ 6514306 h 6858000"/>
              <a:gd name="connsiteX77" fmla="*/ 11082024 w 12192000"/>
              <a:gd name="connsiteY77" fmla="*/ 6532999 h 6858000"/>
              <a:gd name="connsiteX78" fmla="*/ 11088184 w 12192000"/>
              <a:gd name="connsiteY78" fmla="*/ 6539230 h 6858000"/>
              <a:gd name="connsiteX79" fmla="*/ 11135404 w 12192000"/>
              <a:gd name="connsiteY79" fmla="*/ 6545460 h 6858000"/>
              <a:gd name="connsiteX80" fmla="*/ 11137458 w 12192000"/>
              <a:gd name="connsiteY80" fmla="*/ 6545460 h 6858000"/>
              <a:gd name="connsiteX81" fmla="*/ 11190838 w 12192000"/>
              <a:gd name="connsiteY81" fmla="*/ 6493536 h 6858000"/>
              <a:gd name="connsiteX82" fmla="*/ 11223687 w 12192000"/>
              <a:gd name="connsiteY82" fmla="*/ 6364764 h 6858000"/>
              <a:gd name="connsiteX83" fmla="*/ 11236005 w 12192000"/>
              <a:gd name="connsiteY83" fmla="*/ 6323224 h 6858000"/>
              <a:gd name="connsiteX84" fmla="*/ 11240111 w 12192000"/>
              <a:gd name="connsiteY84" fmla="*/ 6302454 h 6858000"/>
              <a:gd name="connsiteX85" fmla="*/ 11238058 w 12192000"/>
              <a:gd name="connsiteY85" fmla="*/ 6296224 h 6858000"/>
              <a:gd name="connsiteX86" fmla="*/ 11233952 w 12192000"/>
              <a:gd name="connsiteY86" fmla="*/ 6294146 h 6858000"/>
              <a:gd name="connsiteX87" fmla="*/ 11205209 w 12192000"/>
              <a:gd name="connsiteY87" fmla="*/ 6294146 h 6858000"/>
              <a:gd name="connsiteX88" fmla="*/ 11199050 w 12192000"/>
              <a:gd name="connsiteY88" fmla="*/ 6298301 h 6858000"/>
              <a:gd name="connsiteX89" fmla="*/ 11162094 w 12192000"/>
              <a:gd name="connsiteY89" fmla="*/ 6439535 h 6858000"/>
              <a:gd name="connsiteX90" fmla="*/ 11160041 w 12192000"/>
              <a:gd name="connsiteY90" fmla="*/ 6439535 h 6858000"/>
              <a:gd name="connsiteX91" fmla="*/ 11121033 w 12192000"/>
              <a:gd name="connsiteY91" fmla="*/ 6298301 h 6858000"/>
              <a:gd name="connsiteX92" fmla="*/ 11114874 w 12192000"/>
              <a:gd name="connsiteY92" fmla="*/ 6294146 h 6858000"/>
              <a:gd name="connsiteX93" fmla="*/ 11088184 w 12192000"/>
              <a:gd name="connsiteY93" fmla="*/ 6294146 h 6858000"/>
              <a:gd name="connsiteX94" fmla="*/ 11048412 w 12192000"/>
              <a:gd name="connsiteY94" fmla="*/ 6291809 h 6858000"/>
              <a:gd name="connsiteX95" fmla="*/ 10999317 w 12192000"/>
              <a:gd name="connsiteY95" fmla="*/ 6312618 h 6858000"/>
              <a:gd name="connsiteX96" fmla="*/ 10999317 w 12192000"/>
              <a:gd name="connsiteY96" fmla="*/ 6300133 h 6858000"/>
              <a:gd name="connsiteX97" fmla="*/ 10993181 w 12192000"/>
              <a:gd name="connsiteY97" fmla="*/ 6293890 h 6858000"/>
              <a:gd name="connsiteX98" fmla="*/ 10964542 w 12192000"/>
              <a:gd name="connsiteY98" fmla="*/ 6293890 h 6858000"/>
              <a:gd name="connsiteX99" fmla="*/ 10958406 w 12192000"/>
              <a:gd name="connsiteY99" fmla="*/ 6300133 h 6858000"/>
              <a:gd name="connsiteX100" fmla="*/ 10958406 w 12192000"/>
              <a:gd name="connsiteY100" fmla="*/ 6474928 h 6858000"/>
              <a:gd name="connsiteX101" fmla="*/ 10964542 w 12192000"/>
              <a:gd name="connsiteY101" fmla="*/ 6481171 h 6858000"/>
              <a:gd name="connsiteX102" fmla="*/ 10993181 w 12192000"/>
              <a:gd name="connsiteY102" fmla="*/ 6481171 h 6858000"/>
              <a:gd name="connsiteX103" fmla="*/ 10999317 w 12192000"/>
              <a:gd name="connsiteY103" fmla="*/ 6474928 h 6858000"/>
              <a:gd name="connsiteX104" fmla="*/ 10999317 w 12192000"/>
              <a:gd name="connsiteY104" fmla="*/ 6354236 h 6858000"/>
              <a:gd name="connsiteX105" fmla="*/ 11050457 w 12192000"/>
              <a:gd name="connsiteY105" fmla="*/ 6331346 h 6858000"/>
              <a:gd name="connsiteX106" fmla="*/ 11056594 w 12192000"/>
              <a:gd name="connsiteY106" fmla="*/ 6325103 h 6858000"/>
              <a:gd name="connsiteX107" fmla="*/ 11056594 w 12192000"/>
              <a:gd name="connsiteY107" fmla="*/ 6298052 h 6858000"/>
              <a:gd name="connsiteX108" fmla="*/ 11054548 w 12192000"/>
              <a:gd name="connsiteY108" fmla="*/ 6293890 h 6858000"/>
              <a:gd name="connsiteX109" fmla="*/ 11048412 w 12192000"/>
              <a:gd name="connsiteY109" fmla="*/ 6291809 h 6858000"/>
              <a:gd name="connsiteX110" fmla="*/ 10847504 w 12192000"/>
              <a:gd name="connsiteY110" fmla="*/ 6288302 h 6858000"/>
              <a:gd name="connsiteX111" fmla="*/ 10777148 w 12192000"/>
              <a:gd name="connsiteY111" fmla="*/ 6296620 h 6858000"/>
              <a:gd name="connsiteX112" fmla="*/ 10770940 w 12192000"/>
              <a:gd name="connsiteY112" fmla="*/ 6302858 h 6858000"/>
              <a:gd name="connsiteX113" fmla="*/ 10773009 w 12192000"/>
              <a:gd name="connsiteY113" fmla="*/ 6327811 h 6858000"/>
              <a:gd name="connsiteX114" fmla="*/ 10775079 w 12192000"/>
              <a:gd name="connsiteY114" fmla="*/ 6331970 h 6858000"/>
              <a:gd name="connsiteX115" fmla="*/ 10779217 w 12192000"/>
              <a:gd name="connsiteY115" fmla="*/ 6334049 h 6858000"/>
              <a:gd name="connsiteX116" fmla="*/ 10845434 w 12192000"/>
              <a:gd name="connsiteY116" fmla="*/ 6329890 h 6858000"/>
              <a:gd name="connsiteX117" fmla="*/ 10868196 w 12192000"/>
              <a:gd name="connsiteY117" fmla="*/ 6352764 h 6858000"/>
              <a:gd name="connsiteX118" fmla="*/ 10868196 w 12192000"/>
              <a:gd name="connsiteY118" fmla="*/ 6365240 h 6858000"/>
              <a:gd name="connsiteX119" fmla="*/ 10822672 w 12192000"/>
              <a:gd name="connsiteY119" fmla="*/ 6369399 h 6858000"/>
              <a:gd name="connsiteX120" fmla="*/ 10758524 w 12192000"/>
              <a:gd name="connsiteY120" fmla="*/ 6425543 h 6858000"/>
              <a:gd name="connsiteX121" fmla="*/ 10814395 w 12192000"/>
              <a:gd name="connsiteY121" fmla="*/ 6485846 h 6858000"/>
              <a:gd name="connsiteX122" fmla="*/ 10874404 w 12192000"/>
              <a:gd name="connsiteY122" fmla="*/ 6473370 h 6858000"/>
              <a:gd name="connsiteX123" fmla="*/ 10903374 w 12192000"/>
              <a:gd name="connsiteY123" fmla="*/ 6485846 h 6858000"/>
              <a:gd name="connsiteX124" fmla="*/ 10909582 w 12192000"/>
              <a:gd name="connsiteY124" fmla="*/ 6483767 h 6858000"/>
              <a:gd name="connsiteX125" fmla="*/ 10911651 w 12192000"/>
              <a:gd name="connsiteY125" fmla="*/ 6477529 h 6858000"/>
              <a:gd name="connsiteX126" fmla="*/ 10911651 w 12192000"/>
              <a:gd name="connsiteY126" fmla="*/ 6352764 h 6858000"/>
              <a:gd name="connsiteX127" fmla="*/ 10847504 w 12192000"/>
              <a:gd name="connsiteY127" fmla="*/ 6288302 h 6858000"/>
              <a:gd name="connsiteX128" fmla="*/ 10518899 w 12192000"/>
              <a:gd name="connsiteY128" fmla="*/ 6288302 h 6858000"/>
              <a:gd name="connsiteX129" fmla="*/ 10434738 w 12192000"/>
              <a:gd name="connsiteY129" fmla="*/ 6387074 h 6858000"/>
              <a:gd name="connsiteX130" fmla="*/ 10518899 w 12192000"/>
              <a:gd name="connsiteY130" fmla="*/ 6485846 h 6858000"/>
              <a:gd name="connsiteX131" fmla="*/ 10603060 w 12192000"/>
              <a:gd name="connsiteY131" fmla="*/ 6387074 h 6858000"/>
              <a:gd name="connsiteX132" fmla="*/ 10518899 w 12192000"/>
              <a:gd name="connsiteY132" fmla="*/ 6288302 h 6858000"/>
              <a:gd name="connsiteX133" fmla="*/ 10302945 w 12192000"/>
              <a:gd name="connsiteY133" fmla="*/ 6262586 h 6858000"/>
              <a:gd name="connsiteX134" fmla="*/ 10319310 w 12192000"/>
              <a:gd name="connsiteY134" fmla="*/ 6262586 h 6858000"/>
              <a:gd name="connsiteX135" fmla="*/ 10362267 w 12192000"/>
              <a:gd name="connsiteY135" fmla="*/ 6302328 h 6858000"/>
              <a:gd name="connsiteX136" fmla="*/ 10317264 w 12192000"/>
              <a:gd name="connsiteY136" fmla="*/ 6339979 h 6858000"/>
              <a:gd name="connsiteX137" fmla="*/ 10272261 w 12192000"/>
              <a:gd name="connsiteY137" fmla="*/ 6339979 h 6858000"/>
              <a:gd name="connsiteX138" fmla="*/ 10272261 w 12192000"/>
              <a:gd name="connsiteY138" fmla="*/ 6264678 h 6858000"/>
              <a:gd name="connsiteX139" fmla="*/ 10302945 w 12192000"/>
              <a:gd name="connsiteY139" fmla="*/ 6262586 h 6858000"/>
              <a:gd name="connsiteX140" fmla="*/ 10679182 w 12192000"/>
              <a:gd name="connsiteY140" fmla="*/ 6250897 h 6858000"/>
              <a:gd name="connsiteX141" fmla="*/ 10650472 w 12192000"/>
              <a:gd name="connsiteY141" fmla="*/ 6257141 h 6858000"/>
              <a:gd name="connsiteX142" fmla="*/ 10644320 w 12192000"/>
              <a:gd name="connsiteY142" fmla="*/ 6263385 h 6858000"/>
              <a:gd name="connsiteX143" fmla="*/ 10644320 w 12192000"/>
              <a:gd name="connsiteY143" fmla="*/ 6294607 h 6858000"/>
              <a:gd name="connsiteX144" fmla="*/ 10627914 w 12192000"/>
              <a:gd name="connsiteY144" fmla="*/ 6294607 h 6858000"/>
              <a:gd name="connsiteX145" fmla="*/ 10621762 w 12192000"/>
              <a:gd name="connsiteY145" fmla="*/ 6300852 h 6858000"/>
              <a:gd name="connsiteX146" fmla="*/ 10621762 w 12192000"/>
              <a:gd name="connsiteY146" fmla="*/ 6325830 h 6858000"/>
              <a:gd name="connsiteX147" fmla="*/ 10627914 w 12192000"/>
              <a:gd name="connsiteY147" fmla="*/ 6332074 h 6858000"/>
              <a:gd name="connsiteX148" fmla="*/ 10644320 w 12192000"/>
              <a:gd name="connsiteY148" fmla="*/ 6332074 h 6858000"/>
              <a:gd name="connsiteX149" fmla="*/ 10644320 w 12192000"/>
              <a:gd name="connsiteY149" fmla="*/ 6415333 h 6858000"/>
              <a:gd name="connsiteX150" fmla="*/ 10699689 w 12192000"/>
              <a:gd name="connsiteY150" fmla="*/ 6488184 h 6858000"/>
              <a:gd name="connsiteX151" fmla="*/ 10732500 w 12192000"/>
              <a:gd name="connsiteY151" fmla="*/ 6484021 h 6858000"/>
              <a:gd name="connsiteX152" fmla="*/ 10738652 w 12192000"/>
              <a:gd name="connsiteY152" fmla="*/ 6475695 h 6858000"/>
              <a:gd name="connsiteX153" fmla="*/ 10736602 w 12192000"/>
              <a:gd name="connsiteY153" fmla="*/ 6452799 h 6858000"/>
              <a:gd name="connsiteX154" fmla="*/ 10730449 w 12192000"/>
              <a:gd name="connsiteY154" fmla="*/ 6444473 h 6858000"/>
              <a:gd name="connsiteX155" fmla="*/ 10705841 w 12192000"/>
              <a:gd name="connsiteY155" fmla="*/ 6446555 h 6858000"/>
              <a:gd name="connsiteX156" fmla="*/ 10687385 w 12192000"/>
              <a:gd name="connsiteY156" fmla="*/ 6409088 h 6858000"/>
              <a:gd name="connsiteX157" fmla="*/ 10687385 w 12192000"/>
              <a:gd name="connsiteY157" fmla="*/ 6332074 h 6858000"/>
              <a:gd name="connsiteX158" fmla="*/ 10730449 w 12192000"/>
              <a:gd name="connsiteY158" fmla="*/ 6332074 h 6858000"/>
              <a:gd name="connsiteX159" fmla="*/ 10736602 w 12192000"/>
              <a:gd name="connsiteY159" fmla="*/ 6325830 h 6858000"/>
              <a:gd name="connsiteX160" fmla="*/ 10736602 w 12192000"/>
              <a:gd name="connsiteY160" fmla="*/ 6300852 h 6858000"/>
              <a:gd name="connsiteX161" fmla="*/ 10730449 w 12192000"/>
              <a:gd name="connsiteY161" fmla="*/ 6294607 h 6858000"/>
              <a:gd name="connsiteX162" fmla="*/ 10687385 w 12192000"/>
              <a:gd name="connsiteY162" fmla="*/ 6294607 h 6858000"/>
              <a:gd name="connsiteX163" fmla="*/ 10687385 w 12192000"/>
              <a:gd name="connsiteY163" fmla="*/ 6257141 h 6858000"/>
              <a:gd name="connsiteX164" fmla="*/ 10685334 w 12192000"/>
              <a:gd name="connsiteY164" fmla="*/ 6250897 h 6858000"/>
              <a:gd name="connsiteX165" fmla="*/ 10679182 w 12192000"/>
              <a:gd name="connsiteY165" fmla="*/ 6250897 h 6858000"/>
              <a:gd name="connsiteX166" fmla="*/ 10313278 w 12192000"/>
              <a:gd name="connsiteY166" fmla="*/ 6221675 h 6858000"/>
              <a:gd name="connsiteX167" fmla="*/ 10232861 w 12192000"/>
              <a:gd name="connsiteY167" fmla="*/ 6225827 h 6858000"/>
              <a:gd name="connsiteX168" fmla="*/ 10226674 w 12192000"/>
              <a:gd name="connsiteY168" fmla="*/ 6234131 h 6858000"/>
              <a:gd name="connsiteX169" fmla="*/ 10226674 w 12192000"/>
              <a:gd name="connsiteY169" fmla="*/ 6474943 h 6858000"/>
              <a:gd name="connsiteX170" fmla="*/ 10234922 w 12192000"/>
              <a:gd name="connsiteY170" fmla="*/ 6481171 h 6858000"/>
              <a:gd name="connsiteX171" fmla="*/ 10263790 w 12192000"/>
              <a:gd name="connsiteY171" fmla="*/ 6481171 h 6858000"/>
              <a:gd name="connsiteX172" fmla="*/ 10272038 w 12192000"/>
              <a:gd name="connsiteY172" fmla="*/ 6474943 h 6858000"/>
              <a:gd name="connsiteX173" fmla="*/ 10272038 w 12192000"/>
              <a:gd name="connsiteY173" fmla="*/ 6379449 h 6858000"/>
              <a:gd name="connsiteX174" fmla="*/ 10321526 w 12192000"/>
              <a:gd name="connsiteY174" fmla="*/ 6381524 h 6858000"/>
              <a:gd name="connsiteX175" fmla="*/ 10362766 w 12192000"/>
              <a:gd name="connsiteY175" fmla="*/ 6477018 h 6858000"/>
              <a:gd name="connsiteX176" fmla="*/ 10368952 w 12192000"/>
              <a:gd name="connsiteY176" fmla="*/ 6481171 h 6858000"/>
              <a:gd name="connsiteX177" fmla="*/ 10401944 w 12192000"/>
              <a:gd name="connsiteY177" fmla="*/ 6481171 h 6858000"/>
              <a:gd name="connsiteX178" fmla="*/ 10408130 w 12192000"/>
              <a:gd name="connsiteY178" fmla="*/ 6479095 h 6858000"/>
              <a:gd name="connsiteX179" fmla="*/ 10410192 w 12192000"/>
              <a:gd name="connsiteY179" fmla="*/ 6472867 h 6858000"/>
              <a:gd name="connsiteX180" fmla="*/ 10362766 w 12192000"/>
              <a:gd name="connsiteY180" fmla="*/ 6369069 h 6858000"/>
              <a:gd name="connsiteX181" fmla="*/ 10408130 w 12192000"/>
              <a:gd name="connsiteY181" fmla="*/ 6300561 h 6858000"/>
              <a:gd name="connsiteX182" fmla="*/ 10319464 w 12192000"/>
              <a:gd name="connsiteY182" fmla="*/ 6221675 h 6858000"/>
              <a:gd name="connsiteX183" fmla="*/ 10313278 w 12192000"/>
              <a:gd name="connsiteY183" fmla="*/ 6221675 h 6858000"/>
              <a:gd name="connsiteX184" fmla="*/ 11675833 w 12192000"/>
              <a:gd name="connsiteY184" fmla="*/ 6188669 h 6858000"/>
              <a:gd name="connsiteX185" fmla="*/ 11684076 w 12192000"/>
              <a:gd name="connsiteY185" fmla="*/ 6188669 h 6858000"/>
              <a:gd name="connsiteX186" fmla="*/ 11791218 w 12192000"/>
              <a:gd name="connsiteY186" fmla="*/ 6250482 h 6858000"/>
              <a:gd name="connsiteX187" fmla="*/ 11795339 w 12192000"/>
              <a:gd name="connsiteY187" fmla="*/ 6256663 h 6858000"/>
              <a:gd name="connsiteX188" fmla="*/ 11787097 w 12192000"/>
              <a:gd name="connsiteY188" fmla="*/ 6262844 h 6858000"/>
              <a:gd name="connsiteX189" fmla="*/ 11696438 w 12192000"/>
              <a:gd name="connsiteY189" fmla="*/ 6306113 h 6858000"/>
              <a:gd name="connsiteX190" fmla="*/ 11686136 w 12192000"/>
              <a:gd name="connsiteY190" fmla="*/ 6308173 h 6858000"/>
              <a:gd name="connsiteX191" fmla="*/ 11682015 w 12192000"/>
              <a:gd name="connsiteY191" fmla="*/ 6297871 h 6858000"/>
              <a:gd name="connsiteX192" fmla="*/ 11673773 w 12192000"/>
              <a:gd name="connsiteY192" fmla="*/ 6196910 h 6858000"/>
              <a:gd name="connsiteX193" fmla="*/ 11675833 w 12192000"/>
              <a:gd name="connsiteY193" fmla="*/ 6188669 h 6858000"/>
              <a:gd name="connsiteX194" fmla="*/ 11618498 w 12192000"/>
              <a:gd name="connsiteY194" fmla="*/ 6187898 h 6858000"/>
              <a:gd name="connsiteX195" fmla="*/ 11622619 w 12192000"/>
              <a:gd name="connsiteY195" fmla="*/ 6188673 h 6858000"/>
              <a:gd name="connsiteX196" fmla="*/ 11624679 w 12192000"/>
              <a:gd name="connsiteY196" fmla="*/ 6198998 h 6858000"/>
              <a:gd name="connsiteX197" fmla="*/ 11616438 w 12192000"/>
              <a:gd name="connsiteY197" fmla="*/ 6300186 h 6858000"/>
              <a:gd name="connsiteX198" fmla="*/ 11612316 w 12192000"/>
              <a:gd name="connsiteY198" fmla="*/ 6308446 h 6858000"/>
              <a:gd name="connsiteX199" fmla="*/ 11602015 w 12192000"/>
              <a:gd name="connsiteY199" fmla="*/ 6308446 h 6858000"/>
              <a:gd name="connsiteX200" fmla="*/ 11511355 w 12192000"/>
              <a:gd name="connsiteY200" fmla="*/ 6263015 h 6858000"/>
              <a:gd name="connsiteX201" fmla="*/ 11503114 w 12192000"/>
              <a:gd name="connsiteY201" fmla="*/ 6256820 h 6858000"/>
              <a:gd name="connsiteX202" fmla="*/ 11507235 w 12192000"/>
              <a:gd name="connsiteY202" fmla="*/ 6250624 h 6858000"/>
              <a:gd name="connsiteX203" fmla="*/ 11614377 w 12192000"/>
              <a:gd name="connsiteY203" fmla="*/ 6188673 h 6858000"/>
              <a:gd name="connsiteX204" fmla="*/ 11618498 w 12192000"/>
              <a:gd name="connsiteY204" fmla="*/ 6187898 h 6858000"/>
              <a:gd name="connsiteX205" fmla="*/ 11649811 w 12192000"/>
              <a:gd name="connsiteY205" fmla="*/ 6152709 h 6858000"/>
              <a:gd name="connsiteX206" fmla="*/ 11432980 w 12192000"/>
              <a:gd name="connsiteY206" fmla="*/ 6371879 h 6858000"/>
              <a:gd name="connsiteX207" fmla="*/ 11649811 w 12192000"/>
              <a:gd name="connsiteY207" fmla="*/ 6591048 h 6858000"/>
              <a:gd name="connsiteX208" fmla="*/ 11866643 w 12192000"/>
              <a:gd name="connsiteY208" fmla="*/ 6371879 h 6858000"/>
              <a:gd name="connsiteX209" fmla="*/ 11649811 w 12192000"/>
              <a:gd name="connsiteY209" fmla="*/ 6152709 h 6858000"/>
              <a:gd name="connsiteX210" fmla="*/ 11649226 w 12192000"/>
              <a:gd name="connsiteY210" fmla="*/ 6121150 h 6858000"/>
              <a:gd name="connsiteX211" fmla="*/ 11895865 w 12192000"/>
              <a:gd name="connsiteY211" fmla="*/ 6370711 h 6858000"/>
              <a:gd name="connsiteX212" fmla="*/ 11649226 w 12192000"/>
              <a:gd name="connsiteY212" fmla="*/ 6620272 h 6858000"/>
              <a:gd name="connsiteX213" fmla="*/ 11402588 w 12192000"/>
              <a:gd name="connsiteY213" fmla="*/ 6370711 h 6858000"/>
              <a:gd name="connsiteX214" fmla="*/ 11649226 w 12192000"/>
              <a:gd name="connsiteY214" fmla="*/ 6121150 h 6858000"/>
              <a:gd name="connsiteX215" fmla="*/ 11636303 w 12192000"/>
              <a:gd name="connsiteY215" fmla="*/ 6042574 h 6858000"/>
              <a:gd name="connsiteX216" fmla="*/ 11623964 w 12192000"/>
              <a:gd name="connsiteY216" fmla="*/ 6092457 h 6858000"/>
              <a:gd name="connsiteX217" fmla="*/ 11601342 w 12192000"/>
              <a:gd name="connsiteY217" fmla="*/ 6096614 h 6858000"/>
              <a:gd name="connsiteX218" fmla="*/ 11574607 w 12192000"/>
              <a:gd name="connsiteY218" fmla="*/ 6050888 h 6858000"/>
              <a:gd name="connsiteX219" fmla="*/ 11574607 w 12192000"/>
              <a:gd name="connsiteY219" fmla="*/ 6048809 h 6858000"/>
              <a:gd name="connsiteX220" fmla="*/ 11572550 w 12192000"/>
              <a:gd name="connsiteY220" fmla="*/ 6050888 h 6858000"/>
              <a:gd name="connsiteX221" fmla="*/ 11551985 w 12192000"/>
              <a:gd name="connsiteY221" fmla="*/ 6055045 h 6858000"/>
              <a:gd name="connsiteX222" fmla="*/ 11551985 w 12192000"/>
              <a:gd name="connsiteY222" fmla="*/ 6057123 h 6858000"/>
              <a:gd name="connsiteX223" fmla="*/ 11547872 w 12192000"/>
              <a:gd name="connsiteY223" fmla="*/ 6082065 h 6858000"/>
              <a:gd name="connsiteX224" fmla="*/ 11551985 w 12192000"/>
              <a:gd name="connsiteY224" fmla="*/ 6109085 h 6858000"/>
              <a:gd name="connsiteX225" fmla="*/ 11531420 w 12192000"/>
              <a:gd name="connsiteY225" fmla="*/ 6117398 h 6858000"/>
              <a:gd name="connsiteX226" fmla="*/ 11494402 w 12192000"/>
              <a:gd name="connsiteY226" fmla="*/ 6082065 h 6858000"/>
              <a:gd name="connsiteX227" fmla="*/ 11494402 w 12192000"/>
              <a:gd name="connsiteY227" fmla="*/ 6079986 h 6858000"/>
              <a:gd name="connsiteX228" fmla="*/ 11492346 w 12192000"/>
              <a:gd name="connsiteY228" fmla="*/ 6079986 h 6858000"/>
              <a:gd name="connsiteX229" fmla="*/ 11473837 w 12192000"/>
              <a:gd name="connsiteY229" fmla="*/ 6092457 h 6858000"/>
              <a:gd name="connsiteX230" fmla="*/ 11473837 w 12192000"/>
              <a:gd name="connsiteY230" fmla="*/ 6094535 h 6858000"/>
              <a:gd name="connsiteX231" fmla="*/ 11486176 w 12192000"/>
              <a:gd name="connsiteY231" fmla="*/ 6144418 h 6858000"/>
              <a:gd name="connsiteX232" fmla="*/ 11469724 w 12192000"/>
              <a:gd name="connsiteY232" fmla="*/ 6156889 h 6858000"/>
              <a:gd name="connsiteX233" fmla="*/ 11426536 w 12192000"/>
              <a:gd name="connsiteY233" fmla="*/ 6129869 h 6858000"/>
              <a:gd name="connsiteX234" fmla="*/ 11424480 w 12192000"/>
              <a:gd name="connsiteY234" fmla="*/ 6129869 h 6858000"/>
              <a:gd name="connsiteX235" fmla="*/ 11424480 w 12192000"/>
              <a:gd name="connsiteY235" fmla="*/ 6131947 h 6858000"/>
              <a:gd name="connsiteX236" fmla="*/ 11408027 w 12192000"/>
              <a:gd name="connsiteY236" fmla="*/ 6146497 h 6858000"/>
              <a:gd name="connsiteX237" fmla="*/ 11408027 w 12192000"/>
              <a:gd name="connsiteY237" fmla="*/ 6148575 h 6858000"/>
              <a:gd name="connsiteX238" fmla="*/ 11434763 w 12192000"/>
              <a:gd name="connsiteY238" fmla="*/ 6194301 h 6858000"/>
              <a:gd name="connsiteX239" fmla="*/ 11420366 w 12192000"/>
              <a:gd name="connsiteY239" fmla="*/ 6210929 h 6858000"/>
              <a:gd name="connsiteX240" fmla="*/ 11371010 w 12192000"/>
              <a:gd name="connsiteY240" fmla="*/ 6198458 h 6858000"/>
              <a:gd name="connsiteX241" fmla="*/ 11368953 w 12192000"/>
              <a:gd name="connsiteY241" fmla="*/ 6198458 h 6858000"/>
              <a:gd name="connsiteX242" fmla="*/ 11358671 w 12192000"/>
              <a:gd name="connsiteY242" fmla="*/ 6217164 h 6858000"/>
              <a:gd name="connsiteX243" fmla="*/ 11358671 w 12192000"/>
              <a:gd name="connsiteY243" fmla="*/ 6219243 h 6858000"/>
              <a:gd name="connsiteX244" fmla="*/ 11395688 w 12192000"/>
              <a:gd name="connsiteY244" fmla="*/ 6256655 h 6858000"/>
              <a:gd name="connsiteX245" fmla="*/ 11387462 w 12192000"/>
              <a:gd name="connsiteY245" fmla="*/ 6275361 h 6858000"/>
              <a:gd name="connsiteX246" fmla="*/ 11336049 w 12192000"/>
              <a:gd name="connsiteY246" fmla="*/ 6275361 h 6858000"/>
              <a:gd name="connsiteX247" fmla="*/ 11333992 w 12192000"/>
              <a:gd name="connsiteY247" fmla="*/ 6275361 h 6858000"/>
              <a:gd name="connsiteX248" fmla="*/ 11333992 w 12192000"/>
              <a:gd name="connsiteY248" fmla="*/ 6277439 h 6858000"/>
              <a:gd name="connsiteX249" fmla="*/ 11327823 w 12192000"/>
              <a:gd name="connsiteY249" fmla="*/ 6298223 h 6858000"/>
              <a:gd name="connsiteX250" fmla="*/ 11329879 w 12192000"/>
              <a:gd name="connsiteY250" fmla="*/ 6300302 h 6858000"/>
              <a:gd name="connsiteX251" fmla="*/ 11373066 w 12192000"/>
              <a:gd name="connsiteY251" fmla="*/ 6325243 h 6858000"/>
              <a:gd name="connsiteX252" fmla="*/ 11371010 w 12192000"/>
              <a:gd name="connsiteY252" fmla="*/ 6348107 h 6858000"/>
              <a:gd name="connsiteX253" fmla="*/ 11321653 w 12192000"/>
              <a:gd name="connsiteY253" fmla="*/ 6360578 h 6858000"/>
              <a:gd name="connsiteX254" fmla="*/ 11319596 w 12192000"/>
              <a:gd name="connsiteY254" fmla="*/ 6360578 h 6858000"/>
              <a:gd name="connsiteX255" fmla="*/ 11319596 w 12192000"/>
              <a:gd name="connsiteY255" fmla="*/ 6362655 h 6858000"/>
              <a:gd name="connsiteX256" fmla="*/ 11319596 w 12192000"/>
              <a:gd name="connsiteY256" fmla="*/ 6373048 h 6858000"/>
              <a:gd name="connsiteX257" fmla="*/ 11319596 w 12192000"/>
              <a:gd name="connsiteY257" fmla="*/ 6383440 h 6858000"/>
              <a:gd name="connsiteX258" fmla="*/ 11319596 w 12192000"/>
              <a:gd name="connsiteY258" fmla="*/ 6385519 h 6858000"/>
              <a:gd name="connsiteX259" fmla="*/ 11321653 w 12192000"/>
              <a:gd name="connsiteY259" fmla="*/ 6385519 h 6858000"/>
              <a:gd name="connsiteX260" fmla="*/ 11371010 w 12192000"/>
              <a:gd name="connsiteY260" fmla="*/ 6397990 h 6858000"/>
              <a:gd name="connsiteX261" fmla="*/ 11375123 w 12192000"/>
              <a:gd name="connsiteY261" fmla="*/ 6420852 h 6858000"/>
              <a:gd name="connsiteX262" fmla="*/ 11329879 w 12192000"/>
              <a:gd name="connsiteY262" fmla="*/ 6447872 h 6858000"/>
              <a:gd name="connsiteX263" fmla="*/ 11327823 w 12192000"/>
              <a:gd name="connsiteY263" fmla="*/ 6447872 h 6858000"/>
              <a:gd name="connsiteX264" fmla="*/ 11327823 w 12192000"/>
              <a:gd name="connsiteY264" fmla="*/ 6449951 h 6858000"/>
              <a:gd name="connsiteX265" fmla="*/ 11333992 w 12192000"/>
              <a:gd name="connsiteY265" fmla="*/ 6470736 h 6858000"/>
              <a:gd name="connsiteX266" fmla="*/ 11336049 w 12192000"/>
              <a:gd name="connsiteY266" fmla="*/ 6470736 h 6858000"/>
              <a:gd name="connsiteX267" fmla="*/ 11387462 w 12192000"/>
              <a:gd name="connsiteY267" fmla="*/ 6470736 h 6858000"/>
              <a:gd name="connsiteX268" fmla="*/ 11395688 w 12192000"/>
              <a:gd name="connsiteY268" fmla="*/ 6491519 h 6858000"/>
              <a:gd name="connsiteX269" fmla="*/ 11358671 w 12192000"/>
              <a:gd name="connsiteY269" fmla="*/ 6528932 h 6858000"/>
              <a:gd name="connsiteX270" fmla="*/ 11358671 w 12192000"/>
              <a:gd name="connsiteY270" fmla="*/ 6531010 h 6858000"/>
              <a:gd name="connsiteX271" fmla="*/ 11371010 w 12192000"/>
              <a:gd name="connsiteY271" fmla="*/ 6549716 h 6858000"/>
              <a:gd name="connsiteX272" fmla="*/ 11422423 w 12192000"/>
              <a:gd name="connsiteY272" fmla="*/ 6535168 h 6858000"/>
              <a:gd name="connsiteX273" fmla="*/ 11434763 w 12192000"/>
              <a:gd name="connsiteY273" fmla="*/ 6553874 h 6858000"/>
              <a:gd name="connsiteX274" fmla="*/ 11408027 w 12192000"/>
              <a:gd name="connsiteY274" fmla="*/ 6599600 h 6858000"/>
              <a:gd name="connsiteX275" fmla="*/ 11410084 w 12192000"/>
              <a:gd name="connsiteY275" fmla="*/ 6601677 h 6858000"/>
              <a:gd name="connsiteX276" fmla="*/ 11424480 w 12192000"/>
              <a:gd name="connsiteY276" fmla="*/ 6616227 h 6858000"/>
              <a:gd name="connsiteX277" fmla="*/ 11426536 w 12192000"/>
              <a:gd name="connsiteY277" fmla="*/ 6616227 h 6858000"/>
              <a:gd name="connsiteX278" fmla="*/ 11471780 w 12192000"/>
              <a:gd name="connsiteY278" fmla="*/ 6589207 h 6858000"/>
              <a:gd name="connsiteX279" fmla="*/ 11488233 w 12192000"/>
              <a:gd name="connsiteY279" fmla="*/ 6603756 h 6858000"/>
              <a:gd name="connsiteX280" fmla="*/ 11475894 w 12192000"/>
              <a:gd name="connsiteY280" fmla="*/ 6653639 h 6858000"/>
              <a:gd name="connsiteX281" fmla="*/ 11475894 w 12192000"/>
              <a:gd name="connsiteY281" fmla="*/ 6655718 h 6858000"/>
              <a:gd name="connsiteX282" fmla="*/ 11494402 w 12192000"/>
              <a:gd name="connsiteY282" fmla="*/ 6666109 h 6858000"/>
              <a:gd name="connsiteX283" fmla="*/ 11494402 w 12192000"/>
              <a:gd name="connsiteY283" fmla="*/ 6668188 h 6858000"/>
              <a:gd name="connsiteX284" fmla="*/ 11496459 w 12192000"/>
              <a:gd name="connsiteY284" fmla="*/ 6666109 h 6858000"/>
              <a:gd name="connsiteX285" fmla="*/ 11533476 w 12192000"/>
              <a:gd name="connsiteY285" fmla="*/ 6628698 h 6858000"/>
              <a:gd name="connsiteX286" fmla="*/ 11551985 w 12192000"/>
              <a:gd name="connsiteY286" fmla="*/ 6637012 h 6858000"/>
              <a:gd name="connsiteX287" fmla="*/ 11549928 w 12192000"/>
              <a:gd name="connsiteY287" fmla="*/ 6664032 h 6858000"/>
              <a:gd name="connsiteX288" fmla="*/ 11551985 w 12192000"/>
              <a:gd name="connsiteY288" fmla="*/ 6688973 h 6858000"/>
              <a:gd name="connsiteX289" fmla="*/ 11551985 w 12192000"/>
              <a:gd name="connsiteY289" fmla="*/ 6691051 h 6858000"/>
              <a:gd name="connsiteX290" fmla="*/ 11554042 w 12192000"/>
              <a:gd name="connsiteY290" fmla="*/ 6691051 h 6858000"/>
              <a:gd name="connsiteX291" fmla="*/ 11574607 w 12192000"/>
              <a:gd name="connsiteY291" fmla="*/ 6697286 h 6858000"/>
              <a:gd name="connsiteX292" fmla="*/ 11576663 w 12192000"/>
              <a:gd name="connsiteY292" fmla="*/ 6697286 h 6858000"/>
              <a:gd name="connsiteX293" fmla="*/ 11601342 w 12192000"/>
              <a:gd name="connsiteY293" fmla="*/ 6651561 h 6858000"/>
              <a:gd name="connsiteX294" fmla="*/ 11623964 w 12192000"/>
              <a:gd name="connsiteY294" fmla="*/ 6653639 h 6858000"/>
              <a:gd name="connsiteX295" fmla="*/ 11636303 w 12192000"/>
              <a:gd name="connsiteY295" fmla="*/ 6705600 h 6858000"/>
              <a:gd name="connsiteX296" fmla="*/ 11638359 w 12192000"/>
              <a:gd name="connsiteY296" fmla="*/ 6705600 h 6858000"/>
              <a:gd name="connsiteX297" fmla="*/ 11658925 w 12192000"/>
              <a:gd name="connsiteY297" fmla="*/ 6705600 h 6858000"/>
              <a:gd name="connsiteX298" fmla="*/ 11660982 w 12192000"/>
              <a:gd name="connsiteY298" fmla="*/ 6705600 h 6858000"/>
              <a:gd name="connsiteX299" fmla="*/ 11675378 w 12192000"/>
              <a:gd name="connsiteY299" fmla="*/ 6653639 h 6858000"/>
              <a:gd name="connsiteX300" fmla="*/ 11695943 w 12192000"/>
              <a:gd name="connsiteY300" fmla="*/ 6651561 h 6858000"/>
              <a:gd name="connsiteX301" fmla="*/ 11722678 w 12192000"/>
              <a:gd name="connsiteY301" fmla="*/ 6697286 h 6858000"/>
              <a:gd name="connsiteX302" fmla="*/ 11743243 w 12192000"/>
              <a:gd name="connsiteY302" fmla="*/ 6691051 h 6858000"/>
              <a:gd name="connsiteX303" fmla="*/ 11745300 w 12192000"/>
              <a:gd name="connsiteY303" fmla="*/ 6691051 h 6858000"/>
              <a:gd name="connsiteX304" fmla="*/ 11747356 w 12192000"/>
              <a:gd name="connsiteY304" fmla="*/ 6664032 h 6858000"/>
              <a:gd name="connsiteX305" fmla="*/ 11745300 w 12192000"/>
              <a:gd name="connsiteY305" fmla="*/ 6637012 h 6858000"/>
              <a:gd name="connsiteX306" fmla="*/ 11765865 w 12192000"/>
              <a:gd name="connsiteY306" fmla="*/ 6628698 h 6858000"/>
              <a:gd name="connsiteX307" fmla="*/ 11802882 w 12192000"/>
              <a:gd name="connsiteY307" fmla="*/ 6666109 h 6858000"/>
              <a:gd name="connsiteX308" fmla="*/ 11821391 w 12192000"/>
              <a:gd name="connsiteY308" fmla="*/ 6655718 h 6858000"/>
              <a:gd name="connsiteX309" fmla="*/ 11823448 w 12192000"/>
              <a:gd name="connsiteY309" fmla="*/ 6653639 h 6858000"/>
              <a:gd name="connsiteX310" fmla="*/ 11823448 w 12192000"/>
              <a:gd name="connsiteY310" fmla="*/ 6651561 h 6858000"/>
              <a:gd name="connsiteX311" fmla="*/ 11809052 w 12192000"/>
              <a:gd name="connsiteY311" fmla="*/ 6603756 h 6858000"/>
              <a:gd name="connsiteX312" fmla="*/ 11825504 w 12192000"/>
              <a:gd name="connsiteY312" fmla="*/ 6589207 h 6858000"/>
              <a:gd name="connsiteX313" fmla="*/ 11870748 w 12192000"/>
              <a:gd name="connsiteY313" fmla="*/ 6616227 h 6858000"/>
              <a:gd name="connsiteX314" fmla="*/ 11872805 w 12192000"/>
              <a:gd name="connsiteY314" fmla="*/ 6616227 h 6858000"/>
              <a:gd name="connsiteX315" fmla="*/ 11887201 w 12192000"/>
              <a:gd name="connsiteY315" fmla="*/ 6599600 h 6858000"/>
              <a:gd name="connsiteX316" fmla="*/ 11889257 w 12192000"/>
              <a:gd name="connsiteY316" fmla="*/ 6599600 h 6858000"/>
              <a:gd name="connsiteX317" fmla="*/ 11862522 w 12192000"/>
              <a:gd name="connsiteY317" fmla="*/ 6553874 h 6858000"/>
              <a:gd name="connsiteX318" fmla="*/ 11874861 w 12192000"/>
              <a:gd name="connsiteY318" fmla="*/ 6535168 h 6858000"/>
              <a:gd name="connsiteX319" fmla="*/ 11926275 w 12192000"/>
              <a:gd name="connsiteY319" fmla="*/ 6549716 h 6858000"/>
              <a:gd name="connsiteX320" fmla="*/ 11928331 w 12192000"/>
              <a:gd name="connsiteY320" fmla="*/ 6547638 h 6858000"/>
              <a:gd name="connsiteX321" fmla="*/ 11938614 w 12192000"/>
              <a:gd name="connsiteY321" fmla="*/ 6528932 h 6858000"/>
              <a:gd name="connsiteX322" fmla="*/ 11938614 w 12192000"/>
              <a:gd name="connsiteY322" fmla="*/ 6526854 h 6858000"/>
              <a:gd name="connsiteX323" fmla="*/ 11901596 w 12192000"/>
              <a:gd name="connsiteY323" fmla="*/ 6491519 h 6858000"/>
              <a:gd name="connsiteX324" fmla="*/ 11909822 w 12192000"/>
              <a:gd name="connsiteY324" fmla="*/ 6470736 h 6858000"/>
              <a:gd name="connsiteX325" fmla="*/ 11961236 w 12192000"/>
              <a:gd name="connsiteY325" fmla="*/ 6470736 h 6858000"/>
              <a:gd name="connsiteX326" fmla="*/ 11963292 w 12192000"/>
              <a:gd name="connsiteY326" fmla="*/ 6470736 h 6858000"/>
              <a:gd name="connsiteX327" fmla="*/ 11967405 w 12192000"/>
              <a:gd name="connsiteY327" fmla="*/ 6449951 h 6858000"/>
              <a:gd name="connsiteX328" fmla="*/ 11967405 w 12192000"/>
              <a:gd name="connsiteY328" fmla="*/ 6447872 h 6858000"/>
              <a:gd name="connsiteX329" fmla="*/ 11922162 w 12192000"/>
              <a:gd name="connsiteY329" fmla="*/ 6420852 h 6858000"/>
              <a:gd name="connsiteX330" fmla="*/ 11926275 w 12192000"/>
              <a:gd name="connsiteY330" fmla="*/ 6400068 h 6858000"/>
              <a:gd name="connsiteX331" fmla="*/ 11975632 w 12192000"/>
              <a:gd name="connsiteY331" fmla="*/ 6385519 h 6858000"/>
              <a:gd name="connsiteX332" fmla="*/ 11977688 w 12192000"/>
              <a:gd name="connsiteY332" fmla="*/ 6385519 h 6858000"/>
              <a:gd name="connsiteX333" fmla="*/ 11977688 w 12192000"/>
              <a:gd name="connsiteY333" fmla="*/ 6373048 h 6858000"/>
              <a:gd name="connsiteX334" fmla="*/ 11977688 w 12192000"/>
              <a:gd name="connsiteY334" fmla="*/ 6362655 h 6858000"/>
              <a:gd name="connsiteX335" fmla="*/ 11975632 w 12192000"/>
              <a:gd name="connsiteY335" fmla="*/ 6362655 h 6858000"/>
              <a:gd name="connsiteX336" fmla="*/ 11926275 w 12192000"/>
              <a:gd name="connsiteY336" fmla="*/ 6348107 h 6858000"/>
              <a:gd name="connsiteX337" fmla="*/ 11924218 w 12192000"/>
              <a:gd name="connsiteY337" fmla="*/ 6327322 h 6858000"/>
              <a:gd name="connsiteX338" fmla="*/ 11967405 w 12192000"/>
              <a:gd name="connsiteY338" fmla="*/ 6300302 h 6858000"/>
              <a:gd name="connsiteX339" fmla="*/ 11969462 w 12192000"/>
              <a:gd name="connsiteY339" fmla="*/ 6300302 h 6858000"/>
              <a:gd name="connsiteX340" fmla="*/ 11969462 w 12192000"/>
              <a:gd name="connsiteY340" fmla="*/ 6298223 h 6858000"/>
              <a:gd name="connsiteX341" fmla="*/ 11963292 w 12192000"/>
              <a:gd name="connsiteY341" fmla="*/ 6277439 h 6858000"/>
              <a:gd name="connsiteX342" fmla="*/ 11961236 w 12192000"/>
              <a:gd name="connsiteY342" fmla="*/ 6277439 h 6858000"/>
              <a:gd name="connsiteX343" fmla="*/ 11909822 w 12192000"/>
              <a:gd name="connsiteY343" fmla="*/ 6277439 h 6858000"/>
              <a:gd name="connsiteX344" fmla="*/ 11901596 w 12192000"/>
              <a:gd name="connsiteY344" fmla="*/ 6256655 h 6858000"/>
              <a:gd name="connsiteX345" fmla="*/ 11938614 w 12192000"/>
              <a:gd name="connsiteY345" fmla="*/ 6219243 h 6858000"/>
              <a:gd name="connsiteX346" fmla="*/ 11938614 w 12192000"/>
              <a:gd name="connsiteY346" fmla="*/ 6217164 h 6858000"/>
              <a:gd name="connsiteX347" fmla="*/ 11928331 w 12192000"/>
              <a:gd name="connsiteY347" fmla="*/ 6198458 h 6858000"/>
              <a:gd name="connsiteX348" fmla="*/ 11926275 w 12192000"/>
              <a:gd name="connsiteY348" fmla="*/ 6198458 h 6858000"/>
              <a:gd name="connsiteX349" fmla="*/ 11876918 w 12192000"/>
              <a:gd name="connsiteY349" fmla="*/ 6210929 h 6858000"/>
              <a:gd name="connsiteX350" fmla="*/ 11862522 w 12192000"/>
              <a:gd name="connsiteY350" fmla="*/ 6194301 h 6858000"/>
              <a:gd name="connsiteX351" fmla="*/ 11889257 w 12192000"/>
              <a:gd name="connsiteY351" fmla="*/ 6148575 h 6858000"/>
              <a:gd name="connsiteX352" fmla="*/ 11889257 w 12192000"/>
              <a:gd name="connsiteY352" fmla="*/ 6146497 h 6858000"/>
              <a:gd name="connsiteX353" fmla="*/ 11872805 w 12192000"/>
              <a:gd name="connsiteY353" fmla="*/ 6131947 h 6858000"/>
              <a:gd name="connsiteX354" fmla="*/ 11827561 w 12192000"/>
              <a:gd name="connsiteY354" fmla="*/ 6156889 h 6858000"/>
              <a:gd name="connsiteX355" fmla="*/ 11809052 w 12192000"/>
              <a:gd name="connsiteY355" fmla="*/ 6144418 h 6858000"/>
              <a:gd name="connsiteX356" fmla="*/ 11823448 w 12192000"/>
              <a:gd name="connsiteY356" fmla="*/ 6094535 h 6858000"/>
              <a:gd name="connsiteX357" fmla="*/ 11823448 w 12192000"/>
              <a:gd name="connsiteY357" fmla="*/ 6092457 h 6858000"/>
              <a:gd name="connsiteX358" fmla="*/ 11804939 w 12192000"/>
              <a:gd name="connsiteY358" fmla="*/ 6082065 h 6858000"/>
              <a:gd name="connsiteX359" fmla="*/ 11802882 w 12192000"/>
              <a:gd name="connsiteY359" fmla="*/ 6079986 h 6858000"/>
              <a:gd name="connsiteX360" fmla="*/ 11802882 w 12192000"/>
              <a:gd name="connsiteY360" fmla="*/ 6082065 h 6858000"/>
              <a:gd name="connsiteX361" fmla="*/ 11765865 w 12192000"/>
              <a:gd name="connsiteY361" fmla="*/ 6117398 h 6858000"/>
              <a:gd name="connsiteX362" fmla="*/ 11745300 w 12192000"/>
              <a:gd name="connsiteY362" fmla="*/ 6109085 h 6858000"/>
              <a:gd name="connsiteX363" fmla="*/ 11749412 w 12192000"/>
              <a:gd name="connsiteY363" fmla="*/ 6082065 h 6858000"/>
              <a:gd name="connsiteX364" fmla="*/ 11745300 w 12192000"/>
              <a:gd name="connsiteY364" fmla="*/ 6057123 h 6858000"/>
              <a:gd name="connsiteX365" fmla="*/ 11745300 w 12192000"/>
              <a:gd name="connsiteY365" fmla="*/ 6055045 h 6858000"/>
              <a:gd name="connsiteX366" fmla="*/ 11743243 w 12192000"/>
              <a:gd name="connsiteY366" fmla="*/ 6055045 h 6858000"/>
              <a:gd name="connsiteX367" fmla="*/ 11722678 w 12192000"/>
              <a:gd name="connsiteY367" fmla="*/ 6050888 h 6858000"/>
              <a:gd name="connsiteX368" fmla="*/ 11695943 w 12192000"/>
              <a:gd name="connsiteY368" fmla="*/ 6096614 h 6858000"/>
              <a:gd name="connsiteX369" fmla="*/ 11673321 w 12192000"/>
              <a:gd name="connsiteY369" fmla="*/ 6092457 h 6858000"/>
              <a:gd name="connsiteX370" fmla="*/ 11660982 w 12192000"/>
              <a:gd name="connsiteY370" fmla="*/ 6042574 h 6858000"/>
              <a:gd name="connsiteX371" fmla="*/ 11658925 w 12192000"/>
              <a:gd name="connsiteY371" fmla="*/ 6042574 h 6858000"/>
              <a:gd name="connsiteX372" fmla="*/ 11638359 w 12192000"/>
              <a:gd name="connsiteY372" fmla="*/ 6042574 h 6858000"/>
              <a:gd name="connsiteX373" fmla="*/ 11636303 w 12192000"/>
              <a:gd name="connsiteY373" fmla="*/ 6042574 h 6858000"/>
              <a:gd name="connsiteX374" fmla="*/ 0 w 12192000"/>
              <a:gd name="connsiteY374" fmla="*/ 0 h 6858000"/>
              <a:gd name="connsiteX375" fmla="*/ 12192000 w 12192000"/>
              <a:gd name="connsiteY375" fmla="*/ 0 h 6858000"/>
              <a:gd name="connsiteX376" fmla="*/ 12192000 w 12192000"/>
              <a:gd name="connsiteY376" fmla="*/ 6858000 h 6858000"/>
              <a:gd name="connsiteX377" fmla="*/ 4539049 w 12192000"/>
              <a:gd name="connsiteY377" fmla="*/ 6858000 h 6858000"/>
              <a:gd name="connsiteX378" fmla="*/ 0 w 12192000"/>
              <a:gd name="connsiteY378" fmla="*/ 6858000 h 6858000"/>
              <a:gd name="connsiteX379" fmla="*/ 0 w 12192000"/>
              <a:gd name="connsiteY379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</a:cxnLst>
            <a:rect l="l" t="t" r="r" b="b"/>
            <a:pathLst>
              <a:path w="12192000" h="6858000">
                <a:moveTo>
                  <a:pt x="11603402" y="6440005"/>
                </a:moveTo>
                <a:cubicBezTo>
                  <a:pt x="11607483" y="6437921"/>
                  <a:pt x="11609524" y="6437921"/>
                  <a:pt x="11613605" y="6440005"/>
                </a:cubicBezTo>
                <a:cubicBezTo>
                  <a:pt x="11615645" y="6442090"/>
                  <a:pt x="11617686" y="6444174"/>
                  <a:pt x="11617686" y="6448343"/>
                </a:cubicBezTo>
                <a:cubicBezTo>
                  <a:pt x="11623808" y="6550487"/>
                  <a:pt x="11623808" y="6550487"/>
                  <a:pt x="11623808" y="6550487"/>
                </a:cubicBezTo>
                <a:cubicBezTo>
                  <a:pt x="11625848" y="6556740"/>
                  <a:pt x="11623808" y="6558825"/>
                  <a:pt x="11621767" y="6560909"/>
                </a:cubicBezTo>
                <a:cubicBezTo>
                  <a:pt x="11619727" y="6562994"/>
                  <a:pt x="11617686" y="6560909"/>
                  <a:pt x="11615645" y="6560909"/>
                </a:cubicBezTo>
                <a:cubicBezTo>
                  <a:pt x="11570752" y="6550487"/>
                  <a:pt x="11540142" y="6531725"/>
                  <a:pt x="11509533" y="6498373"/>
                </a:cubicBezTo>
                <a:cubicBezTo>
                  <a:pt x="11507492" y="6496289"/>
                  <a:pt x="11505451" y="6494204"/>
                  <a:pt x="11505451" y="6492120"/>
                </a:cubicBezTo>
                <a:cubicBezTo>
                  <a:pt x="11505451" y="6492120"/>
                  <a:pt x="11505451" y="6492120"/>
                  <a:pt x="11505451" y="6490034"/>
                </a:cubicBezTo>
                <a:cubicBezTo>
                  <a:pt x="11505451" y="6487950"/>
                  <a:pt x="11509533" y="6485865"/>
                  <a:pt x="11511573" y="6485865"/>
                </a:cubicBezTo>
                <a:cubicBezTo>
                  <a:pt x="11603402" y="6440005"/>
                  <a:pt x="11603402" y="6440005"/>
                  <a:pt x="11603402" y="6440005"/>
                </a:cubicBezTo>
                <a:close/>
                <a:moveTo>
                  <a:pt x="11686136" y="6437921"/>
                </a:moveTo>
                <a:cubicBezTo>
                  <a:pt x="11690256" y="6437921"/>
                  <a:pt x="11692317" y="6437921"/>
                  <a:pt x="11696438" y="6437921"/>
                </a:cubicBezTo>
                <a:cubicBezTo>
                  <a:pt x="11787097" y="6483687"/>
                  <a:pt x="11787097" y="6483687"/>
                  <a:pt x="11787097" y="6483687"/>
                </a:cubicBezTo>
                <a:cubicBezTo>
                  <a:pt x="11791218" y="6485767"/>
                  <a:pt x="11793278" y="6487847"/>
                  <a:pt x="11795339" y="6489928"/>
                </a:cubicBezTo>
                <a:cubicBezTo>
                  <a:pt x="11795339" y="6492008"/>
                  <a:pt x="11793278" y="6494088"/>
                  <a:pt x="11791218" y="6496168"/>
                </a:cubicBezTo>
                <a:cubicBezTo>
                  <a:pt x="11760312" y="6529452"/>
                  <a:pt x="11727344" y="6548175"/>
                  <a:pt x="11684076" y="6558576"/>
                </a:cubicBezTo>
                <a:cubicBezTo>
                  <a:pt x="11679954" y="6560656"/>
                  <a:pt x="11677894" y="6560656"/>
                  <a:pt x="11675833" y="6558576"/>
                </a:cubicBezTo>
                <a:cubicBezTo>
                  <a:pt x="11673773" y="6556496"/>
                  <a:pt x="11673773" y="6552335"/>
                  <a:pt x="11673773" y="6550255"/>
                </a:cubicBezTo>
                <a:cubicBezTo>
                  <a:pt x="11682015" y="6446242"/>
                  <a:pt x="11682015" y="6446242"/>
                  <a:pt x="11682015" y="6446242"/>
                </a:cubicBezTo>
                <a:cubicBezTo>
                  <a:pt x="11682015" y="6444162"/>
                  <a:pt x="11684076" y="6440001"/>
                  <a:pt x="11686136" y="6437921"/>
                </a:cubicBezTo>
                <a:close/>
                <a:moveTo>
                  <a:pt x="10868401" y="6398178"/>
                </a:moveTo>
                <a:cubicBezTo>
                  <a:pt x="10868401" y="6398178"/>
                  <a:pt x="10868401" y="6398178"/>
                  <a:pt x="10868401" y="6441381"/>
                </a:cubicBezTo>
                <a:cubicBezTo>
                  <a:pt x="10868401" y="6441381"/>
                  <a:pt x="10841333" y="6449610"/>
                  <a:pt x="10820512" y="6449610"/>
                </a:cubicBezTo>
                <a:cubicBezTo>
                  <a:pt x="10803855" y="6449610"/>
                  <a:pt x="10801773" y="6433152"/>
                  <a:pt x="10801773" y="6424923"/>
                </a:cubicBezTo>
                <a:cubicBezTo>
                  <a:pt x="10801773" y="6410522"/>
                  <a:pt x="10810102" y="6402293"/>
                  <a:pt x="10826759" y="6400236"/>
                </a:cubicBezTo>
                <a:close/>
                <a:moveTo>
                  <a:pt x="10518900" y="6328044"/>
                </a:moveTo>
                <a:cubicBezTo>
                  <a:pt x="10547537" y="6328044"/>
                  <a:pt x="10559811" y="6344651"/>
                  <a:pt x="10559811" y="6388243"/>
                </a:cubicBezTo>
                <a:cubicBezTo>
                  <a:pt x="10559811" y="6425607"/>
                  <a:pt x="10553675" y="6448441"/>
                  <a:pt x="10518900" y="6448441"/>
                </a:cubicBezTo>
                <a:cubicBezTo>
                  <a:pt x="10484125" y="6448441"/>
                  <a:pt x="10477988" y="6425607"/>
                  <a:pt x="10477988" y="6388243"/>
                </a:cubicBezTo>
                <a:cubicBezTo>
                  <a:pt x="10477988" y="6344651"/>
                  <a:pt x="10488216" y="6328044"/>
                  <a:pt x="10518900" y="6328044"/>
                </a:cubicBezTo>
                <a:close/>
                <a:moveTo>
                  <a:pt x="11673123" y="6319732"/>
                </a:moveTo>
                <a:cubicBezTo>
                  <a:pt x="11675950" y="6319213"/>
                  <a:pt x="11679033" y="6319732"/>
                  <a:pt x="11682116" y="6320771"/>
                </a:cubicBezTo>
                <a:cubicBezTo>
                  <a:pt x="11698562" y="6333240"/>
                  <a:pt x="11708840" y="6351942"/>
                  <a:pt x="11708840" y="6372722"/>
                </a:cubicBezTo>
                <a:cubicBezTo>
                  <a:pt x="11708840" y="6403893"/>
                  <a:pt x="11682116" y="6430907"/>
                  <a:pt x="11649226" y="6430907"/>
                </a:cubicBezTo>
                <a:cubicBezTo>
                  <a:pt x="11616336" y="6430907"/>
                  <a:pt x="11589612" y="6403893"/>
                  <a:pt x="11589612" y="6372722"/>
                </a:cubicBezTo>
                <a:cubicBezTo>
                  <a:pt x="11589612" y="6351942"/>
                  <a:pt x="11599890" y="6333240"/>
                  <a:pt x="11616336" y="6322850"/>
                </a:cubicBezTo>
                <a:cubicBezTo>
                  <a:pt x="11622503" y="6318693"/>
                  <a:pt x="11628669" y="6318693"/>
                  <a:pt x="11632781" y="6324927"/>
                </a:cubicBezTo>
                <a:cubicBezTo>
                  <a:pt x="11636892" y="6331162"/>
                  <a:pt x="11634837" y="6337395"/>
                  <a:pt x="11630725" y="6341552"/>
                </a:cubicBezTo>
                <a:cubicBezTo>
                  <a:pt x="11620447" y="6347786"/>
                  <a:pt x="11614280" y="6360254"/>
                  <a:pt x="11614280" y="6372722"/>
                </a:cubicBezTo>
                <a:cubicBezTo>
                  <a:pt x="11614280" y="6391425"/>
                  <a:pt x="11630725" y="6408049"/>
                  <a:pt x="11649226" y="6408049"/>
                </a:cubicBezTo>
                <a:cubicBezTo>
                  <a:pt x="11667727" y="6408049"/>
                  <a:pt x="11684172" y="6391425"/>
                  <a:pt x="11684172" y="6372722"/>
                </a:cubicBezTo>
                <a:cubicBezTo>
                  <a:pt x="11684172" y="6360254"/>
                  <a:pt x="11678005" y="6347786"/>
                  <a:pt x="11667727" y="6341552"/>
                </a:cubicBezTo>
                <a:cubicBezTo>
                  <a:pt x="11663616" y="6337395"/>
                  <a:pt x="11661560" y="6331162"/>
                  <a:pt x="11665671" y="6324927"/>
                </a:cubicBezTo>
                <a:cubicBezTo>
                  <a:pt x="11667727" y="6321811"/>
                  <a:pt x="11670297" y="6320252"/>
                  <a:pt x="11673123" y="6319732"/>
                </a:cubicBezTo>
                <a:close/>
                <a:moveTo>
                  <a:pt x="11822057" y="6304666"/>
                </a:moveTo>
                <a:cubicBezTo>
                  <a:pt x="11824124" y="6304666"/>
                  <a:pt x="11826190" y="6308818"/>
                  <a:pt x="11826190" y="6310895"/>
                </a:cubicBezTo>
                <a:cubicBezTo>
                  <a:pt x="11838588" y="6354493"/>
                  <a:pt x="11838588" y="6391863"/>
                  <a:pt x="11826190" y="6435462"/>
                </a:cubicBezTo>
                <a:cubicBezTo>
                  <a:pt x="11824124" y="6439614"/>
                  <a:pt x="11824124" y="6441690"/>
                  <a:pt x="11822057" y="6441690"/>
                </a:cubicBezTo>
                <a:cubicBezTo>
                  <a:pt x="11817924" y="6443766"/>
                  <a:pt x="11815858" y="6441690"/>
                  <a:pt x="11813791" y="6439614"/>
                </a:cubicBezTo>
                <a:cubicBezTo>
                  <a:pt x="11729066" y="6381482"/>
                  <a:pt x="11729066" y="6381482"/>
                  <a:pt x="11729066" y="6381482"/>
                </a:cubicBezTo>
                <a:cubicBezTo>
                  <a:pt x="11724933" y="6379407"/>
                  <a:pt x="11722867" y="6377330"/>
                  <a:pt x="11722867" y="6373178"/>
                </a:cubicBezTo>
                <a:cubicBezTo>
                  <a:pt x="11722867" y="6371102"/>
                  <a:pt x="11724933" y="6366950"/>
                  <a:pt x="11729066" y="6364874"/>
                </a:cubicBezTo>
                <a:cubicBezTo>
                  <a:pt x="11813791" y="6306743"/>
                  <a:pt x="11813791" y="6306743"/>
                  <a:pt x="11813791" y="6306743"/>
                </a:cubicBezTo>
                <a:cubicBezTo>
                  <a:pt x="11815858" y="6304666"/>
                  <a:pt x="11819991" y="6304666"/>
                  <a:pt x="11822057" y="6304666"/>
                </a:cubicBezTo>
                <a:close/>
                <a:moveTo>
                  <a:pt x="11476229" y="6304666"/>
                </a:moveTo>
                <a:cubicBezTo>
                  <a:pt x="11480320" y="6304666"/>
                  <a:pt x="11482366" y="6306743"/>
                  <a:pt x="11484412" y="6308818"/>
                </a:cubicBezTo>
                <a:cubicBezTo>
                  <a:pt x="11568280" y="6364874"/>
                  <a:pt x="11568280" y="6364874"/>
                  <a:pt x="11568280" y="6364874"/>
                </a:cubicBezTo>
                <a:cubicBezTo>
                  <a:pt x="11572371" y="6366950"/>
                  <a:pt x="11574417" y="6371102"/>
                  <a:pt x="11574417" y="6373178"/>
                </a:cubicBezTo>
                <a:cubicBezTo>
                  <a:pt x="11574417" y="6377330"/>
                  <a:pt x="11572371" y="6379407"/>
                  <a:pt x="11568280" y="6381482"/>
                </a:cubicBezTo>
                <a:lnTo>
                  <a:pt x="11484412" y="6439614"/>
                </a:lnTo>
                <a:cubicBezTo>
                  <a:pt x="11480320" y="6441690"/>
                  <a:pt x="11478275" y="6443766"/>
                  <a:pt x="11476229" y="6441690"/>
                </a:cubicBezTo>
                <a:cubicBezTo>
                  <a:pt x="11474184" y="6441690"/>
                  <a:pt x="11472138" y="6439614"/>
                  <a:pt x="11472138" y="6435462"/>
                </a:cubicBezTo>
                <a:cubicBezTo>
                  <a:pt x="11459865" y="6391863"/>
                  <a:pt x="11459865" y="6356569"/>
                  <a:pt x="11472138" y="6310895"/>
                </a:cubicBezTo>
                <a:cubicBezTo>
                  <a:pt x="11472138" y="6308818"/>
                  <a:pt x="11474184" y="6306743"/>
                  <a:pt x="11476229" y="6304666"/>
                </a:cubicBezTo>
                <a:close/>
                <a:moveTo>
                  <a:pt x="11088184" y="6294146"/>
                </a:moveTo>
                <a:cubicBezTo>
                  <a:pt x="11086131" y="6294146"/>
                  <a:pt x="11084078" y="6294146"/>
                  <a:pt x="11082024" y="6296224"/>
                </a:cubicBezTo>
                <a:cubicBezTo>
                  <a:pt x="11079972" y="6298301"/>
                  <a:pt x="11079972" y="6300378"/>
                  <a:pt x="11079972" y="6302454"/>
                </a:cubicBezTo>
                <a:cubicBezTo>
                  <a:pt x="11121033" y="6460305"/>
                  <a:pt x="11121033" y="6460305"/>
                  <a:pt x="11121033" y="6460305"/>
                </a:cubicBezTo>
                <a:cubicBezTo>
                  <a:pt x="11123086" y="6468613"/>
                  <a:pt x="11131299" y="6481074"/>
                  <a:pt x="11145670" y="6481074"/>
                </a:cubicBezTo>
                <a:cubicBezTo>
                  <a:pt x="11153882" y="6481074"/>
                  <a:pt x="11153882" y="6481074"/>
                  <a:pt x="11153882" y="6481074"/>
                </a:cubicBezTo>
                <a:cubicBezTo>
                  <a:pt x="11151829" y="6485228"/>
                  <a:pt x="11151829" y="6487306"/>
                  <a:pt x="11149776" y="6489382"/>
                </a:cubicBezTo>
                <a:cubicBezTo>
                  <a:pt x="11149776" y="6491459"/>
                  <a:pt x="11149776" y="6491459"/>
                  <a:pt x="11149776" y="6491459"/>
                </a:cubicBezTo>
                <a:cubicBezTo>
                  <a:pt x="11147723" y="6497691"/>
                  <a:pt x="11145670" y="6510152"/>
                  <a:pt x="11125139" y="6510152"/>
                </a:cubicBezTo>
                <a:cubicBezTo>
                  <a:pt x="11090237" y="6508075"/>
                  <a:pt x="11090237" y="6508075"/>
                  <a:pt x="11090237" y="6508075"/>
                </a:cubicBezTo>
                <a:cubicBezTo>
                  <a:pt x="11088184" y="6505998"/>
                  <a:pt x="11086131" y="6508075"/>
                  <a:pt x="11084078" y="6510152"/>
                </a:cubicBezTo>
                <a:cubicBezTo>
                  <a:pt x="11082024" y="6510152"/>
                  <a:pt x="11082024" y="6512229"/>
                  <a:pt x="11082024" y="6514306"/>
                </a:cubicBezTo>
                <a:cubicBezTo>
                  <a:pt x="11082024" y="6532999"/>
                  <a:pt x="11082024" y="6532999"/>
                  <a:pt x="11082024" y="6532999"/>
                </a:cubicBezTo>
                <a:cubicBezTo>
                  <a:pt x="11082024" y="6537153"/>
                  <a:pt x="11084078" y="6539230"/>
                  <a:pt x="11088184" y="6539230"/>
                </a:cubicBezTo>
                <a:cubicBezTo>
                  <a:pt x="11098449" y="6543383"/>
                  <a:pt x="11118980" y="6545460"/>
                  <a:pt x="11135404" y="6545460"/>
                </a:cubicBezTo>
                <a:cubicBezTo>
                  <a:pt x="11135404" y="6545460"/>
                  <a:pt x="11135404" y="6545460"/>
                  <a:pt x="11137458" y="6545460"/>
                </a:cubicBezTo>
                <a:cubicBezTo>
                  <a:pt x="11164148" y="6545460"/>
                  <a:pt x="11182625" y="6528845"/>
                  <a:pt x="11190838" y="6493536"/>
                </a:cubicBezTo>
                <a:cubicBezTo>
                  <a:pt x="11201103" y="6454073"/>
                  <a:pt x="11215474" y="6402149"/>
                  <a:pt x="11223687" y="6364764"/>
                </a:cubicBezTo>
                <a:cubicBezTo>
                  <a:pt x="11227793" y="6348148"/>
                  <a:pt x="11231899" y="6333609"/>
                  <a:pt x="11236005" y="6323224"/>
                </a:cubicBezTo>
                <a:cubicBezTo>
                  <a:pt x="11240111" y="6302454"/>
                  <a:pt x="11240111" y="6302454"/>
                  <a:pt x="11240111" y="6302454"/>
                </a:cubicBezTo>
                <a:cubicBezTo>
                  <a:pt x="11240111" y="6300378"/>
                  <a:pt x="11240111" y="6298301"/>
                  <a:pt x="11238058" y="6296224"/>
                </a:cubicBezTo>
                <a:cubicBezTo>
                  <a:pt x="11238058" y="6294146"/>
                  <a:pt x="11236005" y="6294146"/>
                  <a:pt x="11233952" y="6294146"/>
                </a:cubicBezTo>
                <a:cubicBezTo>
                  <a:pt x="11205209" y="6294146"/>
                  <a:pt x="11205209" y="6294146"/>
                  <a:pt x="11205209" y="6294146"/>
                </a:cubicBezTo>
                <a:cubicBezTo>
                  <a:pt x="11203156" y="6294146"/>
                  <a:pt x="11199050" y="6296224"/>
                  <a:pt x="11199050" y="6298301"/>
                </a:cubicBezTo>
                <a:cubicBezTo>
                  <a:pt x="11162094" y="6439535"/>
                  <a:pt x="11162094" y="6439535"/>
                  <a:pt x="11162094" y="6439535"/>
                </a:cubicBezTo>
                <a:cubicBezTo>
                  <a:pt x="11160041" y="6439535"/>
                  <a:pt x="11160041" y="6439535"/>
                  <a:pt x="11160041" y="6439535"/>
                </a:cubicBezTo>
                <a:cubicBezTo>
                  <a:pt x="11121033" y="6298301"/>
                  <a:pt x="11121033" y="6298301"/>
                  <a:pt x="11121033" y="6298301"/>
                </a:cubicBezTo>
                <a:cubicBezTo>
                  <a:pt x="11121033" y="6296224"/>
                  <a:pt x="11118980" y="6294146"/>
                  <a:pt x="11114874" y="6294146"/>
                </a:cubicBezTo>
                <a:cubicBezTo>
                  <a:pt x="11088184" y="6294146"/>
                  <a:pt x="11088184" y="6294146"/>
                  <a:pt x="11088184" y="6294146"/>
                </a:cubicBezTo>
                <a:close/>
                <a:moveTo>
                  <a:pt x="11048412" y="6291809"/>
                </a:moveTo>
                <a:cubicBezTo>
                  <a:pt x="11030001" y="6291809"/>
                  <a:pt x="11011591" y="6304294"/>
                  <a:pt x="10999317" y="6312618"/>
                </a:cubicBezTo>
                <a:cubicBezTo>
                  <a:pt x="10999317" y="6300133"/>
                  <a:pt x="10999317" y="6300133"/>
                  <a:pt x="10999317" y="6300133"/>
                </a:cubicBezTo>
                <a:cubicBezTo>
                  <a:pt x="10999317" y="6295970"/>
                  <a:pt x="10997272" y="6293890"/>
                  <a:pt x="10993181" y="6293890"/>
                </a:cubicBezTo>
                <a:cubicBezTo>
                  <a:pt x="10964542" y="6293890"/>
                  <a:pt x="10964542" y="6293890"/>
                  <a:pt x="10964542" y="6293890"/>
                </a:cubicBezTo>
                <a:cubicBezTo>
                  <a:pt x="10960451" y="6293890"/>
                  <a:pt x="10958406" y="6295970"/>
                  <a:pt x="10958406" y="6300133"/>
                </a:cubicBezTo>
                <a:cubicBezTo>
                  <a:pt x="10958406" y="6474928"/>
                  <a:pt x="10958406" y="6474928"/>
                  <a:pt x="10958406" y="6474928"/>
                </a:cubicBezTo>
                <a:cubicBezTo>
                  <a:pt x="10958406" y="6479090"/>
                  <a:pt x="10960451" y="6481171"/>
                  <a:pt x="10964542" y="6481171"/>
                </a:cubicBezTo>
                <a:cubicBezTo>
                  <a:pt x="10993181" y="6481171"/>
                  <a:pt x="10993181" y="6481171"/>
                  <a:pt x="10993181" y="6481171"/>
                </a:cubicBezTo>
                <a:cubicBezTo>
                  <a:pt x="10997272" y="6481171"/>
                  <a:pt x="10999317" y="6479090"/>
                  <a:pt x="10999317" y="6474928"/>
                </a:cubicBezTo>
                <a:cubicBezTo>
                  <a:pt x="10999317" y="6354236"/>
                  <a:pt x="10999317" y="6354236"/>
                  <a:pt x="10999317" y="6354236"/>
                </a:cubicBezTo>
                <a:cubicBezTo>
                  <a:pt x="11007500" y="6347993"/>
                  <a:pt x="11025910" y="6333427"/>
                  <a:pt x="11050457" y="6331346"/>
                </a:cubicBezTo>
                <a:cubicBezTo>
                  <a:pt x="11054548" y="6331346"/>
                  <a:pt x="11056594" y="6327184"/>
                  <a:pt x="11056594" y="6325103"/>
                </a:cubicBezTo>
                <a:cubicBezTo>
                  <a:pt x="11056594" y="6298052"/>
                  <a:pt x="11056594" y="6298052"/>
                  <a:pt x="11056594" y="6298052"/>
                </a:cubicBezTo>
                <a:cubicBezTo>
                  <a:pt x="11056594" y="6295970"/>
                  <a:pt x="11056594" y="6293890"/>
                  <a:pt x="11054548" y="6293890"/>
                </a:cubicBezTo>
                <a:cubicBezTo>
                  <a:pt x="11052503" y="6291809"/>
                  <a:pt x="11050457" y="6291809"/>
                  <a:pt x="11048412" y="6291809"/>
                </a:cubicBezTo>
                <a:close/>
                <a:moveTo>
                  <a:pt x="10847504" y="6288302"/>
                </a:moveTo>
                <a:cubicBezTo>
                  <a:pt x="10826811" y="6288302"/>
                  <a:pt x="10791633" y="6294540"/>
                  <a:pt x="10777148" y="6296620"/>
                </a:cubicBezTo>
                <a:cubicBezTo>
                  <a:pt x="10773009" y="6296620"/>
                  <a:pt x="10770940" y="6300778"/>
                  <a:pt x="10770940" y="6302858"/>
                </a:cubicBezTo>
                <a:cubicBezTo>
                  <a:pt x="10770940" y="6302858"/>
                  <a:pt x="10770940" y="6302858"/>
                  <a:pt x="10773009" y="6327811"/>
                </a:cubicBezTo>
                <a:cubicBezTo>
                  <a:pt x="10773009" y="6329890"/>
                  <a:pt x="10773009" y="6331970"/>
                  <a:pt x="10775079" y="6331970"/>
                </a:cubicBezTo>
                <a:cubicBezTo>
                  <a:pt x="10777148" y="6334049"/>
                  <a:pt x="10777148" y="6334049"/>
                  <a:pt x="10779217" y="6334049"/>
                </a:cubicBezTo>
                <a:cubicBezTo>
                  <a:pt x="10795771" y="6334049"/>
                  <a:pt x="10824741" y="6329890"/>
                  <a:pt x="10845434" y="6329890"/>
                </a:cubicBezTo>
                <a:cubicBezTo>
                  <a:pt x="10859918" y="6329890"/>
                  <a:pt x="10868196" y="6338208"/>
                  <a:pt x="10868196" y="6352764"/>
                </a:cubicBezTo>
                <a:cubicBezTo>
                  <a:pt x="10868196" y="6352764"/>
                  <a:pt x="10868196" y="6352764"/>
                  <a:pt x="10868196" y="6365240"/>
                </a:cubicBezTo>
                <a:cubicBezTo>
                  <a:pt x="10868196" y="6365240"/>
                  <a:pt x="10868196" y="6365240"/>
                  <a:pt x="10822672" y="6369399"/>
                </a:cubicBezTo>
                <a:cubicBezTo>
                  <a:pt x="10777148" y="6371479"/>
                  <a:pt x="10758524" y="6388114"/>
                  <a:pt x="10758524" y="6425543"/>
                </a:cubicBezTo>
                <a:cubicBezTo>
                  <a:pt x="10758524" y="6465052"/>
                  <a:pt x="10779217" y="6485846"/>
                  <a:pt x="10814395" y="6485846"/>
                </a:cubicBezTo>
                <a:cubicBezTo>
                  <a:pt x="10843365" y="6485846"/>
                  <a:pt x="10874404" y="6473370"/>
                  <a:pt x="10874404" y="6473370"/>
                </a:cubicBezTo>
                <a:cubicBezTo>
                  <a:pt x="10882681" y="6479608"/>
                  <a:pt x="10888889" y="6483767"/>
                  <a:pt x="10903374" y="6485846"/>
                </a:cubicBezTo>
                <a:cubicBezTo>
                  <a:pt x="10905443" y="6485846"/>
                  <a:pt x="10907512" y="6485846"/>
                  <a:pt x="10909582" y="6483767"/>
                </a:cubicBezTo>
                <a:cubicBezTo>
                  <a:pt x="10909582" y="6481687"/>
                  <a:pt x="10911651" y="6479608"/>
                  <a:pt x="10911651" y="6477529"/>
                </a:cubicBezTo>
                <a:cubicBezTo>
                  <a:pt x="10911651" y="6477529"/>
                  <a:pt x="10911651" y="6477529"/>
                  <a:pt x="10911651" y="6352764"/>
                </a:cubicBezTo>
                <a:cubicBezTo>
                  <a:pt x="10911651" y="6309096"/>
                  <a:pt x="10890958" y="6288302"/>
                  <a:pt x="10847504" y="6288302"/>
                </a:cubicBezTo>
                <a:close/>
                <a:moveTo>
                  <a:pt x="10518899" y="6288302"/>
                </a:moveTo>
                <a:cubicBezTo>
                  <a:pt x="10472419" y="6288302"/>
                  <a:pt x="10434738" y="6332523"/>
                  <a:pt x="10434738" y="6387074"/>
                </a:cubicBezTo>
                <a:cubicBezTo>
                  <a:pt x="10434738" y="6441625"/>
                  <a:pt x="10472419" y="6485846"/>
                  <a:pt x="10518899" y="6485846"/>
                </a:cubicBezTo>
                <a:cubicBezTo>
                  <a:pt x="10565380" y="6485846"/>
                  <a:pt x="10603060" y="6441625"/>
                  <a:pt x="10603060" y="6387074"/>
                </a:cubicBezTo>
                <a:cubicBezTo>
                  <a:pt x="10603060" y="6332523"/>
                  <a:pt x="10565380" y="6288302"/>
                  <a:pt x="10518899" y="6288302"/>
                </a:cubicBezTo>
                <a:close/>
                <a:moveTo>
                  <a:pt x="10302945" y="6262586"/>
                </a:moveTo>
                <a:cubicBezTo>
                  <a:pt x="10302945" y="6262586"/>
                  <a:pt x="10302945" y="6262586"/>
                  <a:pt x="10319310" y="6262586"/>
                </a:cubicBezTo>
                <a:cubicBezTo>
                  <a:pt x="10349994" y="6262586"/>
                  <a:pt x="10362267" y="6283503"/>
                  <a:pt x="10362267" y="6302328"/>
                </a:cubicBezTo>
                <a:cubicBezTo>
                  <a:pt x="10362267" y="6325338"/>
                  <a:pt x="10343857" y="6339979"/>
                  <a:pt x="10317264" y="6339979"/>
                </a:cubicBezTo>
                <a:cubicBezTo>
                  <a:pt x="10294763" y="6342071"/>
                  <a:pt x="10280444" y="6339979"/>
                  <a:pt x="10272261" y="6339979"/>
                </a:cubicBezTo>
                <a:cubicBezTo>
                  <a:pt x="10272261" y="6339979"/>
                  <a:pt x="10272261" y="6339979"/>
                  <a:pt x="10272261" y="6264678"/>
                </a:cubicBezTo>
                <a:cubicBezTo>
                  <a:pt x="10276353" y="6262586"/>
                  <a:pt x="10286581" y="6262586"/>
                  <a:pt x="10302945" y="6262586"/>
                </a:cubicBezTo>
                <a:close/>
                <a:moveTo>
                  <a:pt x="10679182" y="6250897"/>
                </a:moveTo>
                <a:cubicBezTo>
                  <a:pt x="10679182" y="6250897"/>
                  <a:pt x="10679182" y="6250897"/>
                  <a:pt x="10650472" y="6257141"/>
                </a:cubicBezTo>
                <a:cubicBezTo>
                  <a:pt x="10646371" y="6259223"/>
                  <a:pt x="10644320" y="6261305"/>
                  <a:pt x="10644320" y="6263385"/>
                </a:cubicBezTo>
                <a:cubicBezTo>
                  <a:pt x="10644320" y="6263385"/>
                  <a:pt x="10644320" y="6263385"/>
                  <a:pt x="10644320" y="6294607"/>
                </a:cubicBezTo>
                <a:cubicBezTo>
                  <a:pt x="10644320" y="6294607"/>
                  <a:pt x="10644320" y="6294607"/>
                  <a:pt x="10627914" y="6294607"/>
                </a:cubicBezTo>
                <a:cubicBezTo>
                  <a:pt x="10623813" y="6294607"/>
                  <a:pt x="10621762" y="6296689"/>
                  <a:pt x="10621762" y="6300852"/>
                </a:cubicBezTo>
                <a:cubicBezTo>
                  <a:pt x="10621762" y="6300852"/>
                  <a:pt x="10621762" y="6300852"/>
                  <a:pt x="10621762" y="6325830"/>
                </a:cubicBezTo>
                <a:cubicBezTo>
                  <a:pt x="10621762" y="6329993"/>
                  <a:pt x="10623813" y="6332074"/>
                  <a:pt x="10627914" y="6332074"/>
                </a:cubicBezTo>
                <a:cubicBezTo>
                  <a:pt x="10627914" y="6332074"/>
                  <a:pt x="10627914" y="6332074"/>
                  <a:pt x="10644320" y="6332074"/>
                </a:cubicBezTo>
                <a:cubicBezTo>
                  <a:pt x="10644320" y="6332074"/>
                  <a:pt x="10644320" y="6332074"/>
                  <a:pt x="10644320" y="6415333"/>
                </a:cubicBezTo>
                <a:cubicBezTo>
                  <a:pt x="10644320" y="6471532"/>
                  <a:pt x="10658675" y="6488184"/>
                  <a:pt x="10699689" y="6488184"/>
                </a:cubicBezTo>
                <a:cubicBezTo>
                  <a:pt x="10709943" y="6488184"/>
                  <a:pt x="10722247" y="6484021"/>
                  <a:pt x="10732500" y="6484021"/>
                </a:cubicBezTo>
                <a:cubicBezTo>
                  <a:pt x="10736602" y="6481940"/>
                  <a:pt x="10738652" y="6479858"/>
                  <a:pt x="10738652" y="6475695"/>
                </a:cubicBezTo>
                <a:cubicBezTo>
                  <a:pt x="10738652" y="6475695"/>
                  <a:pt x="10738652" y="6475695"/>
                  <a:pt x="10736602" y="6452799"/>
                </a:cubicBezTo>
                <a:cubicBezTo>
                  <a:pt x="10736602" y="6448636"/>
                  <a:pt x="10734551" y="6444473"/>
                  <a:pt x="10730449" y="6444473"/>
                </a:cubicBezTo>
                <a:cubicBezTo>
                  <a:pt x="10724297" y="6444473"/>
                  <a:pt x="10714044" y="6446555"/>
                  <a:pt x="10705841" y="6446555"/>
                </a:cubicBezTo>
                <a:cubicBezTo>
                  <a:pt x="10687385" y="6446555"/>
                  <a:pt x="10687385" y="6436148"/>
                  <a:pt x="10687385" y="6409088"/>
                </a:cubicBezTo>
                <a:cubicBezTo>
                  <a:pt x="10687385" y="6409088"/>
                  <a:pt x="10687385" y="6409088"/>
                  <a:pt x="10687385" y="6332074"/>
                </a:cubicBezTo>
                <a:cubicBezTo>
                  <a:pt x="10687385" y="6332074"/>
                  <a:pt x="10687385" y="6332074"/>
                  <a:pt x="10730449" y="6332074"/>
                </a:cubicBezTo>
                <a:cubicBezTo>
                  <a:pt x="10734551" y="6332074"/>
                  <a:pt x="10736602" y="6329993"/>
                  <a:pt x="10736602" y="6325830"/>
                </a:cubicBezTo>
                <a:cubicBezTo>
                  <a:pt x="10736602" y="6325830"/>
                  <a:pt x="10736602" y="6325830"/>
                  <a:pt x="10736602" y="6300852"/>
                </a:cubicBezTo>
                <a:cubicBezTo>
                  <a:pt x="10736602" y="6296689"/>
                  <a:pt x="10734551" y="6294607"/>
                  <a:pt x="10730449" y="6294607"/>
                </a:cubicBezTo>
                <a:cubicBezTo>
                  <a:pt x="10730449" y="6294607"/>
                  <a:pt x="10730449" y="6294607"/>
                  <a:pt x="10687385" y="6294607"/>
                </a:cubicBezTo>
                <a:cubicBezTo>
                  <a:pt x="10687385" y="6294607"/>
                  <a:pt x="10687385" y="6294607"/>
                  <a:pt x="10687385" y="6257141"/>
                </a:cubicBezTo>
                <a:cubicBezTo>
                  <a:pt x="10687385" y="6255060"/>
                  <a:pt x="10685334" y="6252978"/>
                  <a:pt x="10685334" y="6250897"/>
                </a:cubicBezTo>
                <a:cubicBezTo>
                  <a:pt x="10683283" y="6250897"/>
                  <a:pt x="10681232" y="6250897"/>
                  <a:pt x="10679182" y="6250897"/>
                </a:cubicBezTo>
                <a:close/>
                <a:moveTo>
                  <a:pt x="10313278" y="6221675"/>
                </a:moveTo>
                <a:cubicBezTo>
                  <a:pt x="10302968" y="6221675"/>
                  <a:pt x="10272038" y="6221675"/>
                  <a:pt x="10232861" y="6225827"/>
                </a:cubicBezTo>
                <a:cubicBezTo>
                  <a:pt x="10230798" y="6225827"/>
                  <a:pt x="10226674" y="6229979"/>
                  <a:pt x="10226674" y="6234131"/>
                </a:cubicBezTo>
                <a:cubicBezTo>
                  <a:pt x="10226674" y="6234131"/>
                  <a:pt x="10226674" y="6234131"/>
                  <a:pt x="10226674" y="6474943"/>
                </a:cubicBezTo>
                <a:cubicBezTo>
                  <a:pt x="10226674" y="6479095"/>
                  <a:pt x="10230798" y="6481171"/>
                  <a:pt x="10234922" y="6481171"/>
                </a:cubicBezTo>
                <a:cubicBezTo>
                  <a:pt x="10234922" y="6481171"/>
                  <a:pt x="10234922" y="6481171"/>
                  <a:pt x="10263790" y="6481171"/>
                </a:cubicBezTo>
                <a:cubicBezTo>
                  <a:pt x="10267914" y="6481171"/>
                  <a:pt x="10272038" y="6479095"/>
                  <a:pt x="10272038" y="6474943"/>
                </a:cubicBezTo>
                <a:cubicBezTo>
                  <a:pt x="10272038" y="6474943"/>
                  <a:pt x="10272038" y="6474943"/>
                  <a:pt x="10272038" y="6379449"/>
                </a:cubicBezTo>
                <a:cubicBezTo>
                  <a:pt x="10280286" y="6379449"/>
                  <a:pt x="10298844" y="6381524"/>
                  <a:pt x="10321526" y="6381524"/>
                </a:cubicBezTo>
                <a:cubicBezTo>
                  <a:pt x="10321526" y="6381524"/>
                  <a:pt x="10321526" y="6381524"/>
                  <a:pt x="10362766" y="6477018"/>
                </a:cubicBezTo>
                <a:cubicBezTo>
                  <a:pt x="10364828" y="6481171"/>
                  <a:pt x="10366890" y="6481171"/>
                  <a:pt x="10368952" y="6481171"/>
                </a:cubicBezTo>
                <a:cubicBezTo>
                  <a:pt x="10368952" y="6481171"/>
                  <a:pt x="10368952" y="6481171"/>
                  <a:pt x="10401944" y="6481171"/>
                </a:cubicBezTo>
                <a:cubicBezTo>
                  <a:pt x="10406068" y="6481171"/>
                  <a:pt x="10408130" y="6481171"/>
                  <a:pt x="10408130" y="6479095"/>
                </a:cubicBezTo>
                <a:cubicBezTo>
                  <a:pt x="10410192" y="6477018"/>
                  <a:pt x="10410192" y="6474943"/>
                  <a:pt x="10410192" y="6472867"/>
                </a:cubicBezTo>
                <a:lnTo>
                  <a:pt x="10362766" y="6369069"/>
                </a:lnTo>
                <a:cubicBezTo>
                  <a:pt x="10393696" y="6354537"/>
                  <a:pt x="10408130" y="6331701"/>
                  <a:pt x="10408130" y="6300561"/>
                </a:cubicBezTo>
                <a:cubicBezTo>
                  <a:pt x="10408130" y="6265270"/>
                  <a:pt x="10391634" y="6221675"/>
                  <a:pt x="10319464" y="6221675"/>
                </a:cubicBezTo>
                <a:cubicBezTo>
                  <a:pt x="10319464" y="6221675"/>
                  <a:pt x="10317402" y="6221675"/>
                  <a:pt x="10313278" y="6221675"/>
                </a:cubicBezTo>
                <a:close/>
                <a:moveTo>
                  <a:pt x="11675833" y="6188669"/>
                </a:moveTo>
                <a:cubicBezTo>
                  <a:pt x="11677894" y="6186608"/>
                  <a:pt x="11682015" y="6186608"/>
                  <a:pt x="11684076" y="6188669"/>
                </a:cubicBezTo>
                <a:cubicBezTo>
                  <a:pt x="11727344" y="6198970"/>
                  <a:pt x="11760312" y="6217514"/>
                  <a:pt x="11791218" y="6250482"/>
                </a:cubicBezTo>
                <a:cubicBezTo>
                  <a:pt x="11793278" y="6252542"/>
                  <a:pt x="11795339" y="6254602"/>
                  <a:pt x="11795339" y="6256663"/>
                </a:cubicBezTo>
                <a:cubicBezTo>
                  <a:pt x="11793278" y="6260783"/>
                  <a:pt x="11791218" y="6260783"/>
                  <a:pt x="11787097" y="6262844"/>
                </a:cubicBezTo>
                <a:cubicBezTo>
                  <a:pt x="11696438" y="6306113"/>
                  <a:pt x="11696438" y="6306113"/>
                  <a:pt x="11696438" y="6306113"/>
                </a:cubicBezTo>
                <a:cubicBezTo>
                  <a:pt x="11692317" y="6308173"/>
                  <a:pt x="11688196" y="6308173"/>
                  <a:pt x="11686136" y="6308173"/>
                </a:cubicBezTo>
                <a:cubicBezTo>
                  <a:pt x="11684076" y="6306113"/>
                  <a:pt x="11682015" y="6301992"/>
                  <a:pt x="11682015" y="6297871"/>
                </a:cubicBezTo>
                <a:cubicBezTo>
                  <a:pt x="11673773" y="6196910"/>
                  <a:pt x="11673773" y="6196910"/>
                  <a:pt x="11673773" y="6196910"/>
                </a:cubicBezTo>
                <a:cubicBezTo>
                  <a:pt x="11673773" y="6192789"/>
                  <a:pt x="11673773" y="6190729"/>
                  <a:pt x="11675833" y="6188669"/>
                </a:cubicBezTo>
                <a:close/>
                <a:moveTo>
                  <a:pt x="11618498" y="6187898"/>
                </a:moveTo>
                <a:cubicBezTo>
                  <a:pt x="11620043" y="6187641"/>
                  <a:pt x="11621589" y="6187641"/>
                  <a:pt x="11622619" y="6188673"/>
                </a:cubicBezTo>
                <a:cubicBezTo>
                  <a:pt x="11622619" y="6190738"/>
                  <a:pt x="11624679" y="6192803"/>
                  <a:pt x="11624679" y="6198998"/>
                </a:cubicBezTo>
                <a:cubicBezTo>
                  <a:pt x="11616438" y="6300186"/>
                  <a:pt x="11616438" y="6300186"/>
                  <a:pt x="11616438" y="6300186"/>
                </a:cubicBezTo>
                <a:cubicBezTo>
                  <a:pt x="11616438" y="6304316"/>
                  <a:pt x="11614377" y="6306381"/>
                  <a:pt x="11612316" y="6308446"/>
                </a:cubicBezTo>
                <a:cubicBezTo>
                  <a:pt x="11608196" y="6310511"/>
                  <a:pt x="11606135" y="6310511"/>
                  <a:pt x="11602015" y="6308446"/>
                </a:cubicBezTo>
                <a:cubicBezTo>
                  <a:pt x="11511355" y="6263015"/>
                  <a:pt x="11511355" y="6263015"/>
                  <a:pt x="11511355" y="6263015"/>
                </a:cubicBezTo>
                <a:cubicBezTo>
                  <a:pt x="11507235" y="6263015"/>
                  <a:pt x="11505174" y="6260950"/>
                  <a:pt x="11503114" y="6256820"/>
                </a:cubicBezTo>
                <a:cubicBezTo>
                  <a:pt x="11503114" y="6254754"/>
                  <a:pt x="11505174" y="6252690"/>
                  <a:pt x="11507235" y="6250624"/>
                </a:cubicBezTo>
                <a:cubicBezTo>
                  <a:pt x="11538141" y="6217584"/>
                  <a:pt x="11571108" y="6198998"/>
                  <a:pt x="11614377" y="6188673"/>
                </a:cubicBezTo>
                <a:cubicBezTo>
                  <a:pt x="11615407" y="6188673"/>
                  <a:pt x="11616952" y="6188157"/>
                  <a:pt x="11618498" y="6187898"/>
                </a:cubicBezTo>
                <a:close/>
                <a:moveTo>
                  <a:pt x="11649811" y="6152709"/>
                </a:moveTo>
                <a:cubicBezTo>
                  <a:pt x="11530058" y="6152709"/>
                  <a:pt x="11432980" y="6250835"/>
                  <a:pt x="11432980" y="6371879"/>
                </a:cubicBezTo>
                <a:cubicBezTo>
                  <a:pt x="11432980" y="6492922"/>
                  <a:pt x="11530058" y="6591048"/>
                  <a:pt x="11649811" y="6591048"/>
                </a:cubicBezTo>
                <a:cubicBezTo>
                  <a:pt x="11769564" y="6591048"/>
                  <a:pt x="11866643" y="6492922"/>
                  <a:pt x="11866643" y="6371879"/>
                </a:cubicBezTo>
                <a:cubicBezTo>
                  <a:pt x="11866643" y="6250835"/>
                  <a:pt x="11769564" y="6152709"/>
                  <a:pt x="11649811" y="6152709"/>
                </a:cubicBezTo>
                <a:close/>
                <a:moveTo>
                  <a:pt x="11649226" y="6121150"/>
                </a:moveTo>
                <a:cubicBezTo>
                  <a:pt x="11785441" y="6121150"/>
                  <a:pt x="11895865" y="6232882"/>
                  <a:pt x="11895865" y="6370711"/>
                </a:cubicBezTo>
                <a:cubicBezTo>
                  <a:pt x="11895865" y="6508539"/>
                  <a:pt x="11785441" y="6620272"/>
                  <a:pt x="11649226" y="6620272"/>
                </a:cubicBezTo>
                <a:cubicBezTo>
                  <a:pt x="11513012" y="6620272"/>
                  <a:pt x="11402588" y="6508539"/>
                  <a:pt x="11402588" y="6370711"/>
                </a:cubicBezTo>
                <a:cubicBezTo>
                  <a:pt x="11402588" y="6232882"/>
                  <a:pt x="11513012" y="6121150"/>
                  <a:pt x="11649226" y="6121150"/>
                </a:cubicBezTo>
                <a:close/>
                <a:moveTo>
                  <a:pt x="11636303" y="6042574"/>
                </a:moveTo>
                <a:cubicBezTo>
                  <a:pt x="11628077" y="6057123"/>
                  <a:pt x="11623964" y="6075829"/>
                  <a:pt x="11623964" y="6092457"/>
                </a:cubicBezTo>
                <a:cubicBezTo>
                  <a:pt x="11619850" y="6092457"/>
                  <a:pt x="11603398" y="6094535"/>
                  <a:pt x="11601342" y="6096614"/>
                </a:cubicBezTo>
                <a:cubicBezTo>
                  <a:pt x="11595172" y="6077908"/>
                  <a:pt x="11586946" y="6061280"/>
                  <a:pt x="11574607" y="6050888"/>
                </a:cubicBezTo>
                <a:cubicBezTo>
                  <a:pt x="11574607" y="6048809"/>
                  <a:pt x="11574607" y="6048809"/>
                  <a:pt x="11574607" y="6048809"/>
                </a:cubicBezTo>
                <a:cubicBezTo>
                  <a:pt x="11572550" y="6050888"/>
                  <a:pt x="11572550" y="6050888"/>
                  <a:pt x="11572550" y="6050888"/>
                </a:cubicBezTo>
                <a:cubicBezTo>
                  <a:pt x="11566381" y="6050888"/>
                  <a:pt x="11558155" y="6052966"/>
                  <a:pt x="11551985" y="6055045"/>
                </a:cubicBezTo>
                <a:cubicBezTo>
                  <a:pt x="11551985" y="6057123"/>
                  <a:pt x="11551985" y="6057123"/>
                  <a:pt x="11551985" y="6057123"/>
                </a:cubicBezTo>
                <a:cubicBezTo>
                  <a:pt x="11549928" y="6065437"/>
                  <a:pt x="11547872" y="6073751"/>
                  <a:pt x="11547872" y="6082065"/>
                </a:cubicBezTo>
                <a:cubicBezTo>
                  <a:pt x="11547872" y="6092457"/>
                  <a:pt x="11549928" y="6100771"/>
                  <a:pt x="11551985" y="6109085"/>
                </a:cubicBezTo>
                <a:cubicBezTo>
                  <a:pt x="11549928" y="6109085"/>
                  <a:pt x="11533476" y="6117398"/>
                  <a:pt x="11531420" y="6117398"/>
                </a:cubicBezTo>
                <a:cubicBezTo>
                  <a:pt x="11521137" y="6102849"/>
                  <a:pt x="11508798" y="6088300"/>
                  <a:pt x="11494402" y="6082065"/>
                </a:cubicBezTo>
                <a:cubicBezTo>
                  <a:pt x="11494402" y="6079986"/>
                  <a:pt x="11494402" y="6079986"/>
                  <a:pt x="11494402" y="6079986"/>
                </a:cubicBezTo>
                <a:cubicBezTo>
                  <a:pt x="11492346" y="6079986"/>
                  <a:pt x="11492346" y="6079986"/>
                  <a:pt x="11492346" y="6079986"/>
                </a:cubicBezTo>
                <a:cubicBezTo>
                  <a:pt x="11486176" y="6084143"/>
                  <a:pt x="11480006" y="6088300"/>
                  <a:pt x="11473837" y="6092457"/>
                </a:cubicBezTo>
                <a:cubicBezTo>
                  <a:pt x="11473837" y="6092457"/>
                  <a:pt x="11473837" y="6094535"/>
                  <a:pt x="11473837" y="6094535"/>
                </a:cubicBezTo>
                <a:cubicBezTo>
                  <a:pt x="11473837" y="6111163"/>
                  <a:pt x="11477950" y="6127791"/>
                  <a:pt x="11486176" y="6144418"/>
                </a:cubicBezTo>
                <a:cubicBezTo>
                  <a:pt x="11484120" y="6146497"/>
                  <a:pt x="11471780" y="6154811"/>
                  <a:pt x="11469724" y="6156889"/>
                </a:cubicBezTo>
                <a:cubicBezTo>
                  <a:pt x="11457385" y="6144418"/>
                  <a:pt x="11440932" y="6134026"/>
                  <a:pt x="11426536" y="6129869"/>
                </a:cubicBezTo>
                <a:cubicBezTo>
                  <a:pt x="11424480" y="6129869"/>
                  <a:pt x="11424480" y="6129869"/>
                  <a:pt x="11424480" y="6129869"/>
                </a:cubicBezTo>
                <a:cubicBezTo>
                  <a:pt x="11424480" y="6131947"/>
                  <a:pt x="11424480" y="6131947"/>
                  <a:pt x="11424480" y="6131947"/>
                </a:cubicBezTo>
                <a:cubicBezTo>
                  <a:pt x="11418310" y="6134026"/>
                  <a:pt x="11412140" y="6140261"/>
                  <a:pt x="11408027" y="6146497"/>
                </a:cubicBezTo>
                <a:cubicBezTo>
                  <a:pt x="11408027" y="6148575"/>
                  <a:pt x="11408027" y="6148575"/>
                  <a:pt x="11408027" y="6148575"/>
                </a:cubicBezTo>
                <a:cubicBezTo>
                  <a:pt x="11412140" y="6163124"/>
                  <a:pt x="11422423" y="6179752"/>
                  <a:pt x="11434763" y="6194301"/>
                </a:cubicBezTo>
                <a:cubicBezTo>
                  <a:pt x="11432706" y="6194301"/>
                  <a:pt x="11422423" y="6208850"/>
                  <a:pt x="11420366" y="6210929"/>
                </a:cubicBezTo>
                <a:cubicBezTo>
                  <a:pt x="11405971" y="6202615"/>
                  <a:pt x="11387462" y="6198458"/>
                  <a:pt x="11371010" y="6198458"/>
                </a:cubicBezTo>
                <a:cubicBezTo>
                  <a:pt x="11368953" y="6198458"/>
                  <a:pt x="11368953" y="6198458"/>
                  <a:pt x="11368953" y="6198458"/>
                </a:cubicBezTo>
                <a:cubicBezTo>
                  <a:pt x="11364840" y="6202615"/>
                  <a:pt x="11360727" y="6210929"/>
                  <a:pt x="11358671" y="6217164"/>
                </a:cubicBezTo>
                <a:cubicBezTo>
                  <a:pt x="11358671" y="6219243"/>
                  <a:pt x="11358671" y="6219243"/>
                  <a:pt x="11358671" y="6219243"/>
                </a:cubicBezTo>
                <a:cubicBezTo>
                  <a:pt x="11366897" y="6233791"/>
                  <a:pt x="11379236" y="6246262"/>
                  <a:pt x="11395688" y="6256655"/>
                </a:cubicBezTo>
                <a:cubicBezTo>
                  <a:pt x="11393632" y="6258733"/>
                  <a:pt x="11387462" y="6273282"/>
                  <a:pt x="11387462" y="6275361"/>
                </a:cubicBezTo>
                <a:cubicBezTo>
                  <a:pt x="11368953" y="6271204"/>
                  <a:pt x="11350444" y="6271204"/>
                  <a:pt x="11336049" y="6275361"/>
                </a:cubicBezTo>
                <a:cubicBezTo>
                  <a:pt x="11333992" y="6275361"/>
                  <a:pt x="11333992" y="6275361"/>
                  <a:pt x="11333992" y="6275361"/>
                </a:cubicBezTo>
                <a:cubicBezTo>
                  <a:pt x="11333992" y="6277439"/>
                  <a:pt x="11333992" y="6277439"/>
                  <a:pt x="11333992" y="6277439"/>
                </a:cubicBezTo>
                <a:cubicBezTo>
                  <a:pt x="11331936" y="6283675"/>
                  <a:pt x="11329879" y="6291988"/>
                  <a:pt x="11327823" y="6298223"/>
                </a:cubicBezTo>
                <a:cubicBezTo>
                  <a:pt x="11329879" y="6300302"/>
                  <a:pt x="11329879" y="6300302"/>
                  <a:pt x="11329879" y="6300302"/>
                </a:cubicBezTo>
                <a:cubicBezTo>
                  <a:pt x="11340162" y="6310694"/>
                  <a:pt x="11356614" y="6321087"/>
                  <a:pt x="11373066" y="6325243"/>
                </a:cubicBezTo>
                <a:cubicBezTo>
                  <a:pt x="11373066" y="6327322"/>
                  <a:pt x="11371010" y="6346028"/>
                  <a:pt x="11371010" y="6348107"/>
                </a:cubicBezTo>
                <a:cubicBezTo>
                  <a:pt x="11352501" y="6348107"/>
                  <a:pt x="11333992" y="6352263"/>
                  <a:pt x="11321653" y="6360578"/>
                </a:cubicBezTo>
                <a:cubicBezTo>
                  <a:pt x="11319596" y="6360578"/>
                  <a:pt x="11319596" y="6360578"/>
                  <a:pt x="11319596" y="6360578"/>
                </a:cubicBezTo>
                <a:cubicBezTo>
                  <a:pt x="11319596" y="6362655"/>
                  <a:pt x="11319596" y="6362655"/>
                  <a:pt x="11319596" y="6362655"/>
                </a:cubicBezTo>
                <a:cubicBezTo>
                  <a:pt x="11319596" y="6364734"/>
                  <a:pt x="11319596" y="6368891"/>
                  <a:pt x="11319596" y="6373048"/>
                </a:cubicBezTo>
                <a:cubicBezTo>
                  <a:pt x="11319596" y="6377205"/>
                  <a:pt x="11319596" y="6381362"/>
                  <a:pt x="11319596" y="6383440"/>
                </a:cubicBezTo>
                <a:cubicBezTo>
                  <a:pt x="11319596" y="6385519"/>
                  <a:pt x="11319596" y="6385519"/>
                  <a:pt x="11319596" y="6385519"/>
                </a:cubicBezTo>
                <a:cubicBezTo>
                  <a:pt x="11321653" y="6385519"/>
                  <a:pt x="11321653" y="6385519"/>
                  <a:pt x="11321653" y="6385519"/>
                </a:cubicBezTo>
                <a:cubicBezTo>
                  <a:pt x="11333992" y="6393833"/>
                  <a:pt x="11352501" y="6397990"/>
                  <a:pt x="11371010" y="6397990"/>
                </a:cubicBezTo>
                <a:cubicBezTo>
                  <a:pt x="11371010" y="6402146"/>
                  <a:pt x="11373066" y="6418774"/>
                  <a:pt x="11375123" y="6420852"/>
                </a:cubicBezTo>
                <a:cubicBezTo>
                  <a:pt x="11356614" y="6427087"/>
                  <a:pt x="11340162" y="6435401"/>
                  <a:pt x="11329879" y="6447872"/>
                </a:cubicBezTo>
                <a:cubicBezTo>
                  <a:pt x="11327823" y="6447872"/>
                  <a:pt x="11327823" y="6447872"/>
                  <a:pt x="11327823" y="6447872"/>
                </a:cubicBezTo>
                <a:cubicBezTo>
                  <a:pt x="11327823" y="6449951"/>
                  <a:pt x="11327823" y="6449951"/>
                  <a:pt x="11327823" y="6449951"/>
                </a:cubicBezTo>
                <a:cubicBezTo>
                  <a:pt x="11329879" y="6456186"/>
                  <a:pt x="11331936" y="6464500"/>
                  <a:pt x="11333992" y="6470736"/>
                </a:cubicBezTo>
                <a:cubicBezTo>
                  <a:pt x="11336049" y="6470736"/>
                  <a:pt x="11336049" y="6470736"/>
                  <a:pt x="11336049" y="6470736"/>
                </a:cubicBezTo>
                <a:cubicBezTo>
                  <a:pt x="11350444" y="6476971"/>
                  <a:pt x="11371010" y="6474892"/>
                  <a:pt x="11387462" y="6470736"/>
                </a:cubicBezTo>
                <a:cubicBezTo>
                  <a:pt x="11387462" y="6472813"/>
                  <a:pt x="11395688" y="6489442"/>
                  <a:pt x="11395688" y="6491519"/>
                </a:cubicBezTo>
                <a:cubicBezTo>
                  <a:pt x="11381292" y="6499833"/>
                  <a:pt x="11366897" y="6514383"/>
                  <a:pt x="11358671" y="6528932"/>
                </a:cubicBezTo>
                <a:cubicBezTo>
                  <a:pt x="11358671" y="6531010"/>
                  <a:pt x="11358671" y="6531010"/>
                  <a:pt x="11358671" y="6531010"/>
                </a:cubicBezTo>
                <a:cubicBezTo>
                  <a:pt x="11360727" y="6535168"/>
                  <a:pt x="11366897" y="6543481"/>
                  <a:pt x="11371010" y="6549716"/>
                </a:cubicBezTo>
                <a:cubicBezTo>
                  <a:pt x="11387462" y="6549716"/>
                  <a:pt x="11405971" y="6545560"/>
                  <a:pt x="11422423" y="6535168"/>
                </a:cubicBezTo>
                <a:cubicBezTo>
                  <a:pt x="11422423" y="6537245"/>
                  <a:pt x="11432706" y="6551795"/>
                  <a:pt x="11434763" y="6553874"/>
                </a:cubicBezTo>
                <a:cubicBezTo>
                  <a:pt x="11422423" y="6566344"/>
                  <a:pt x="11412140" y="6582971"/>
                  <a:pt x="11408027" y="6599600"/>
                </a:cubicBezTo>
                <a:cubicBezTo>
                  <a:pt x="11410084" y="6601677"/>
                  <a:pt x="11410084" y="6601677"/>
                  <a:pt x="11410084" y="6601677"/>
                </a:cubicBezTo>
                <a:cubicBezTo>
                  <a:pt x="11412140" y="6605835"/>
                  <a:pt x="11420366" y="6612070"/>
                  <a:pt x="11424480" y="6616227"/>
                </a:cubicBezTo>
                <a:cubicBezTo>
                  <a:pt x="11426536" y="6616227"/>
                  <a:pt x="11426536" y="6616227"/>
                  <a:pt x="11426536" y="6616227"/>
                </a:cubicBezTo>
                <a:cubicBezTo>
                  <a:pt x="11440932" y="6612070"/>
                  <a:pt x="11457385" y="6603756"/>
                  <a:pt x="11471780" y="6589207"/>
                </a:cubicBezTo>
                <a:cubicBezTo>
                  <a:pt x="11473837" y="6591286"/>
                  <a:pt x="11486176" y="6601677"/>
                  <a:pt x="11488233" y="6603756"/>
                </a:cubicBezTo>
                <a:cubicBezTo>
                  <a:pt x="11480006" y="6620383"/>
                  <a:pt x="11475894" y="6637012"/>
                  <a:pt x="11475894" y="6653639"/>
                </a:cubicBezTo>
                <a:cubicBezTo>
                  <a:pt x="11475894" y="6653639"/>
                  <a:pt x="11475894" y="6655718"/>
                  <a:pt x="11475894" y="6655718"/>
                </a:cubicBezTo>
                <a:cubicBezTo>
                  <a:pt x="11480006" y="6659874"/>
                  <a:pt x="11488233" y="6664032"/>
                  <a:pt x="11494402" y="6666109"/>
                </a:cubicBezTo>
                <a:cubicBezTo>
                  <a:pt x="11494402" y="6668188"/>
                  <a:pt x="11494402" y="6668188"/>
                  <a:pt x="11494402" y="6668188"/>
                </a:cubicBezTo>
                <a:cubicBezTo>
                  <a:pt x="11496459" y="6666109"/>
                  <a:pt x="11496459" y="6666109"/>
                  <a:pt x="11496459" y="6666109"/>
                </a:cubicBezTo>
                <a:cubicBezTo>
                  <a:pt x="11510854" y="6657796"/>
                  <a:pt x="11523194" y="6645325"/>
                  <a:pt x="11533476" y="6628698"/>
                </a:cubicBezTo>
                <a:cubicBezTo>
                  <a:pt x="11535533" y="6630776"/>
                  <a:pt x="11549928" y="6637012"/>
                  <a:pt x="11551985" y="6637012"/>
                </a:cubicBezTo>
                <a:cubicBezTo>
                  <a:pt x="11549928" y="6645325"/>
                  <a:pt x="11549928" y="6655718"/>
                  <a:pt x="11549928" y="6664032"/>
                </a:cubicBezTo>
                <a:cubicBezTo>
                  <a:pt x="11549928" y="6672345"/>
                  <a:pt x="11549928" y="6682738"/>
                  <a:pt x="11551985" y="6688973"/>
                </a:cubicBezTo>
                <a:cubicBezTo>
                  <a:pt x="11551985" y="6691051"/>
                  <a:pt x="11551985" y="6691051"/>
                  <a:pt x="11551985" y="6691051"/>
                </a:cubicBezTo>
                <a:cubicBezTo>
                  <a:pt x="11554042" y="6691051"/>
                  <a:pt x="11554042" y="6691051"/>
                  <a:pt x="11554042" y="6691051"/>
                </a:cubicBezTo>
                <a:cubicBezTo>
                  <a:pt x="11558155" y="6693130"/>
                  <a:pt x="11568437" y="6695208"/>
                  <a:pt x="11574607" y="6697286"/>
                </a:cubicBezTo>
                <a:cubicBezTo>
                  <a:pt x="11576663" y="6697286"/>
                  <a:pt x="11576663" y="6697286"/>
                  <a:pt x="11576663" y="6697286"/>
                </a:cubicBezTo>
                <a:cubicBezTo>
                  <a:pt x="11586946" y="6684816"/>
                  <a:pt x="11597229" y="6668188"/>
                  <a:pt x="11601342" y="6651561"/>
                </a:cubicBezTo>
                <a:cubicBezTo>
                  <a:pt x="11603398" y="6651561"/>
                  <a:pt x="11621907" y="6653639"/>
                  <a:pt x="11623964" y="6653639"/>
                </a:cubicBezTo>
                <a:cubicBezTo>
                  <a:pt x="11623964" y="6672345"/>
                  <a:pt x="11628077" y="6691051"/>
                  <a:pt x="11636303" y="6705600"/>
                </a:cubicBezTo>
                <a:cubicBezTo>
                  <a:pt x="11638359" y="6705600"/>
                  <a:pt x="11638359" y="6705600"/>
                  <a:pt x="11638359" y="6705600"/>
                </a:cubicBezTo>
                <a:cubicBezTo>
                  <a:pt x="11644529" y="6705600"/>
                  <a:pt x="11654812" y="6705600"/>
                  <a:pt x="11658925" y="6705600"/>
                </a:cubicBezTo>
                <a:cubicBezTo>
                  <a:pt x="11660982" y="6705600"/>
                  <a:pt x="11660982" y="6705600"/>
                  <a:pt x="11660982" y="6705600"/>
                </a:cubicBezTo>
                <a:cubicBezTo>
                  <a:pt x="11669208" y="6691051"/>
                  <a:pt x="11673321" y="6672345"/>
                  <a:pt x="11675378" y="6653639"/>
                </a:cubicBezTo>
                <a:cubicBezTo>
                  <a:pt x="11677434" y="6653639"/>
                  <a:pt x="11693886" y="6651561"/>
                  <a:pt x="11695943" y="6651561"/>
                </a:cubicBezTo>
                <a:cubicBezTo>
                  <a:pt x="11700056" y="6668188"/>
                  <a:pt x="11710338" y="6684816"/>
                  <a:pt x="11722678" y="6697286"/>
                </a:cubicBezTo>
                <a:cubicBezTo>
                  <a:pt x="11728847" y="6695208"/>
                  <a:pt x="11739130" y="6693130"/>
                  <a:pt x="11743243" y="6691051"/>
                </a:cubicBezTo>
                <a:cubicBezTo>
                  <a:pt x="11745300" y="6691051"/>
                  <a:pt x="11745300" y="6691051"/>
                  <a:pt x="11745300" y="6691051"/>
                </a:cubicBezTo>
                <a:cubicBezTo>
                  <a:pt x="11747356" y="6682738"/>
                  <a:pt x="11747356" y="6672345"/>
                  <a:pt x="11747356" y="6664032"/>
                </a:cubicBezTo>
                <a:cubicBezTo>
                  <a:pt x="11747356" y="6655718"/>
                  <a:pt x="11747356" y="6645325"/>
                  <a:pt x="11745300" y="6637012"/>
                </a:cubicBezTo>
                <a:cubicBezTo>
                  <a:pt x="11747356" y="6637012"/>
                  <a:pt x="11763808" y="6630776"/>
                  <a:pt x="11765865" y="6628698"/>
                </a:cubicBezTo>
                <a:cubicBezTo>
                  <a:pt x="11774091" y="6645325"/>
                  <a:pt x="11788487" y="6657796"/>
                  <a:pt x="11802882" y="6666109"/>
                </a:cubicBezTo>
                <a:cubicBezTo>
                  <a:pt x="11809052" y="6664032"/>
                  <a:pt x="11817278" y="6659874"/>
                  <a:pt x="11821391" y="6655718"/>
                </a:cubicBezTo>
                <a:cubicBezTo>
                  <a:pt x="11823448" y="6653639"/>
                  <a:pt x="11823448" y="6653639"/>
                  <a:pt x="11823448" y="6653639"/>
                </a:cubicBezTo>
                <a:cubicBezTo>
                  <a:pt x="11823448" y="6653639"/>
                  <a:pt x="11823448" y="6653639"/>
                  <a:pt x="11823448" y="6651561"/>
                </a:cubicBezTo>
                <a:cubicBezTo>
                  <a:pt x="11823448" y="6637012"/>
                  <a:pt x="11817278" y="6618306"/>
                  <a:pt x="11809052" y="6603756"/>
                </a:cubicBezTo>
                <a:cubicBezTo>
                  <a:pt x="11811108" y="6601677"/>
                  <a:pt x="11823448" y="6591286"/>
                  <a:pt x="11825504" y="6589207"/>
                </a:cubicBezTo>
                <a:cubicBezTo>
                  <a:pt x="11839900" y="6601677"/>
                  <a:pt x="11856352" y="6612070"/>
                  <a:pt x="11870748" y="6616227"/>
                </a:cubicBezTo>
                <a:cubicBezTo>
                  <a:pt x="11872805" y="6616227"/>
                  <a:pt x="11872805" y="6616227"/>
                  <a:pt x="11872805" y="6616227"/>
                </a:cubicBezTo>
                <a:cubicBezTo>
                  <a:pt x="11876918" y="6612070"/>
                  <a:pt x="11885144" y="6605835"/>
                  <a:pt x="11887201" y="6599600"/>
                </a:cubicBezTo>
                <a:cubicBezTo>
                  <a:pt x="11889257" y="6599600"/>
                  <a:pt x="11889257" y="6599600"/>
                  <a:pt x="11889257" y="6599600"/>
                </a:cubicBezTo>
                <a:cubicBezTo>
                  <a:pt x="11885144" y="6582971"/>
                  <a:pt x="11874861" y="6566344"/>
                  <a:pt x="11862522" y="6553874"/>
                </a:cubicBezTo>
                <a:cubicBezTo>
                  <a:pt x="11864579" y="6551795"/>
                  <a:pt x="11874861" y="6537245"/>
                  <a:pt x="11874861" y="6535168"/>
                </a:cubicBezTo>
                <a:cubicBezTo>
                  <a:pt x="11891314" y="6543481"/>
                  <a:pt x="11909822" y="6549716"/>
                  <a:pt x="11926275" y="6549716"/>
                </a:cubicBezTo>
                <a:cubicBezTo>
                  <a:pt x="11928331" y="6547638"/>
                  <a:pt x="11928331" y="6547638"/>
                  <a:pt x="11928331" y="6547638"/>
                </a:cubicBezTo>
                <a:cubicBezTo>
                  <a:pt x="11930388" y="6543481"/>
                  <a:pt x="11936557" y="6535168"/>
                  <a:pt x="11938614" y="6528932"/>
                </a:cubicBezTo>
                <a:cubicBezTo>
                  <a:pt x="11938614" y="6526854"/>
                  <a:pt x="11938614" y="6526854"/>
                  <a:pt x="11938614" y="6526854"/>
                </a:cubicBezTo>
                <a:cubicBezTo>
                  <a:pt x="11930388" y="6514383"/>
                  <a:pt x="11915992" y="6499833"/>
                  <a:pt x="11901596" y="6491519"/>
                </a:cubicBezTo>
                <a:cubicBezTo>
                  <a:pt x="11901596" y="6487363"/>
                  <a:pt x="11909822" y="6472813"/>
                  <a:pt x="11909822" y="6470736"/>
                </a:cubicBezTo>
                <a:cubicBezTo>
                  <a:pt x="11926275" y="6474892"/>
                  <a:pt x="11944784" y="6474892"/>
                  <a:pt x="11961236" y="6470736"/>
                </a:cubicBezTo>
                <a:cubicBezTo>
                  <a:pt x="11963292" y="6470736"/>
                  <a:pt x="11963292" y="6470736"/>
                  <a:pt x="11963292" y="6470736"/>
                </a:cubicBezTo>
                <a:cubicBezTo>
                  <a:pt x="11965349" y="6464500"/>
                  <a:pt x="11967405" y="6456186"/>
                  <a:pt x="11967405" y="6449951"/>
                </a:cubicBezTo>
                <a:cubicBezTo>
                  <a:pt x="11967405" y="6447872"/>
                  <a:pt x="11967405" y="6447872"/>
                  <a:pt x="11967405" y="6447872"/>
                </a:cubicBezTo>
                <a:cubicBezTo>
                  <a:pt x="11957123" y="6435401"/>
                  <a:pt x="11940670" y="6427087"/>
                  <a:pt x="11922162" y="6420852"/>
                </a:cubicBezTo>
                <a:cubicBezTo>
                  <a:pt x="11924218" y="6418774"/>
                  <a:pt x="11926275" y="6402146"/>
                  <a:pt x="11926275" y="6400068"/>
                </a:cubicBezTo>
                <a:cubicBezTo>
                  <a:pt x="11944784" y="6400068"/>
                  <a:pt x="11963292" y="6393833"/>
                  <a:pt x="11975632" y="6385519"/>
                </a:cubicBezTo>
                <a:cubicBezTo>
                  <a:pt x="11977688" y="6385519"/>
                  <a:pt x="11977688" y="6385519"/>
                  <a:pt x="11977688" y="6385519"/>
                </a:cubicBezTo>
                <a:cubicBezTo>
                  <a:pt x="11977688" y="6381362"/>
                  <a:pt x="11977688" y="6377205"/>
                  <a:pt x="11977688" y="6373048"/>
                </a:cubicBezTo>
                <a:cubicBezTo>
                  <a:pt x="11977688" y="6370969"/>
                  <a:pt x="11977688" y="6366813"/>
                  <a:pt x="11977688" y="6362655"/>
                </a:cubicBezTo>
                <a:cubicBezTo>
                  <a:pt x="11975632" y="6362655"/>
                  <a:pt x="11975632" y="6362655"/>
                  <a:pt x="11975632" y="6362655"/>
                </a:cubicBezTo>
                <a:cubicBezTo>
                  <a:pt x="11963292" y="6354342"/>
                  <a:pt x="11944784" y="6348107"/>
                  <a:pt x="11926275" y="6348107"/>
                </a:cubicBezTo>
                <a:cubicBezTo>
                  <a:pt x="11926275" y="6346028"/>
                  <a:pt x="11924218" y="6329401"/>
                  <a:pt x="11924218" y="6327322"/>
                </a:cubicBezTo>
                <a:cubicBezTo>
                  <a:pt x="11940670" y="6321087"/>
                  <a:pt x="11957123" y="6312773"/>
                  <a:pt x="11967405" y="6300302"/>
                </a:cubicBezTo>
                <a:cubicBezTo>
                  <a:pt x="11969462" y="6300302"/>
                  <a:pt x="11969462" y="6300302"/>
                  <a:pt x="11969462" y="6300302"/>
                </a:cubicBezTo>
                <a:cubicBezTo>
                  <a:pt x="11969462" y="6298223"/>
                  <a:pt x="11969462" y="6298223"/>
                  <a:pt x="11969462" y="6298223"/>
                </a:cubicBezTo>
                <a:cubicBezTo>
                  <a:pt x="11967405" y="6291988"/>
                  <a:pt x="11965349" y="6283675"/>
                  <a:pt x="11963292" y="6277439"/>
                </a:cubicBezTo>
                <a:cubicBezTo>
                  <a:pt x="11961236" y="6277439"/>
                  <a:pt x="11961236" y="6277439"/>
                  <a:pt x="11961236" y="6277439"/>
                </a:cubicBezTo>
                <a:cubicBezTo>
                  <a:pt x="11946840" y="6271204"/>
                  <a:pt x="11928331" y="6273282"/>
                  <a:pt x="11909822" y="6277439"/>
                </a:cubicBezTo>
                <a:cubicBezTo>
                  <a:pt x="11909822" y="6275361"/>
                  <a:pt x="11903653" y="6258733"/>
                  <a:pt x="11901596" y="6256655"/>
                </a:cubicBezTo>
                <a:cubicBezTo>
                  <a:pt x="11918049" y="6248341"/>
                  <a:pt x="11930388" y="6233791"/>
                  <a:pt x="11938614" y="6219243"/>
                </a:cubicBezTo>
                <a:cubicBezTo>
                  <a:pt x="11938614" y="6217164"/>
                  <a:pt x="11938614" y="6217164"/>
                  <a:pt x="11938614" y="6217164"/>
                </a:cubicBezTo>
                <a:cubicBezTo>
                  <a:pt x="11936557" y="6213007"/>
                  <a:pt x="11932444" y="6204693"/>
                  <a:pt x="11928331" y="6198458"/>
                </a:cubicBezTo>
                <a:cubicBezTo>
                  <a:pt x="11926275" y="6198458"/>
                  <a:pt x="11926275" y="6198458"/>
                  <a:pt x="11926275" y="6198458"/>
                </a:cubicBezTo>
                <a:cubicBezTo>
                  <a:pt x="11909822" y="6198458"/>
                  <a:pt x="11891314" y="6202615"/>
                  <a:pt x="11876918" y="6210929"/>
                </a:cubicBezTo>
                <a:cubicBezTo>
                  <a:pt x="11874861" y="6210929"/>
                  <a:pt x="11864579" y="6196379"/>
                  <a:pt x="11862522" y="6194301"/>
                </a:cubicBezTo>
                <a:cubicBezTo>
                  <a:pt x="11874861" y="6181830"/>
                  <a:pt x="11885144" y="6165203"/>
                  <a:pt x="11889257" y="6148575"/>
                </a:cubicBezTo>
                <a:cubicBezTo>
                  <a:pt x="11889257" y="6146497"/>
                  <a:pt x="11889257" y="6146497"/>
                  <a:pt x="11889257" y="6146497"/>
                </a:cubicBezTo>
                <a:cubicBezTo>
                  <a:pt x="11885144" y="6142340"/>
                  <a:pt x="11878975" y="6136104"/>
                  <a:pt x="11872805" y="6131947"/>
                </a:cubicBezTo>
                <a:cubicBezTo>
                  <a:pt x="11856352" y="6136104"/>
                  <a:pt x="11839900" y="6144418"/>
                  <a:pt x="11827561" y="6156889"/>
                </a:cubicBezTo>
                <a:cubicBezTo>
                  <a:pt x="11825504" y="6156889"/>
                  <a:pt x="11811108" y="6146497"/>
                  <a:pt x="11809052" y="6144418"/>
                </a:cubicBezTo>
                <a:cubicBezTo>
                  <a:pt x="11819334" y="6127791"/>
                  <a:pt x="11823448" y="6111163"/>
                  <a:pt x="11823448" y="6094535"/>
                </a:cubicBezTo>
                <a:cubicBezTo>
                  <a:pt x="11823448" y="6094535"/>
                  <a:pt x="11823448" y="6092457"/>
                  <a:pt x="11823448" y="6092457"/>
                </a:cubicBezTo>
                <a:cubicBezTo>
                  <a:pt x="11817278" y="6088300"/>
                  <a:pt x="11809052" y="6084143"/>
                  <a:pt x="11804939" y="6082065"/>
                </a:cubicBezTo>
                <a:cubicBezTo>
                  <a:pt x="11802882" y="6079986"/>
                  <a:pt x="11802882" y="6079986"/>
                  <a:pt x="11802882" y="6079986"/>
                </a:cubicBezTo>
                <a:cubicBezTo>
                  <a:pt x="11802882" y="6082065"/>
                  <a:pt x="11802882" y="6082065"/>
                  <a:pt x="11802882" y="6082065"/>
                </a:cubicBezTo>
                <a:cubicBezTo>
                  <a:pt x="11788487" y="6088300"/>
                  <a:pt x="11776147" y="6102849"/>
                  <a:pt x="11765865" y="6117398"/>
                </a:cubicBezTo>
                <a:cubicBezTo>
                  <a:pt x="11763808" y="6117398"/>
                  <a:pt x="11747356" y="6111163"/>
                  <a:pt x="11745300" y="6109085"/>
                </a:cubicBezTo>
                <a:cubicBezTo>
                  <a:pt x="11747356" y="6100771"/>
                  <a:pt x="11749412" y="6092457"/>
                  <a:pt x="11749412" y="6082065"/>
                </a:cubicBezTo>
                <a:cubicBezTo>
                  <a:pt x="11749412" y="6073751"/>
                  <a:pt x="11747356" y="6065437"/>
                  <a:pt x="11745300" y="6057123"/>
                </a:cubicBezTo>
                <a:cubicBezTo>
                  <a:pt x="11745300" y="6055045"/>
                  <a:pt x="11745300" y="6055045"/>
                  <a:pt x="11745300" y="6055045"/>
                </a:cubicBezTo>
                <a:cubicBezTo>
                  <a:pt x="11743243" y="6055045"/>
                  <a:pt x="11743243" y="6055045"/>
                  <a:pt x="11743243" y="6055045"/>
                </a:cubicBezTo>
                <a:cubicBezTo>
                  <a:pt x="11739130" y="6052966"/>
                  <a:pt x="11730904" y="6050888"/>
                  <a:pt x="11722678" y="6050888"/>
                </a:cubicBezTo>
                <a:cubicBezTo>
                  <a:pt x="11710338" y="6061280"/>
                  <a:pt x="11700056" y="6077908"/>
                  <a:pt x="11695943" y="6096614"/>
                </a:cubicBezTo>
                <a:cubicBezTo>
                  <a:pt x="11693886" y="6094535"/>
                  <a:pt x="11677434" y="6092457"/>
                  <a:pt x="11673321" y="6092457"/>
                </a:cubicBezTo>
                <a:cubicBezTo>
                  <a:pt x="11673321" y="6075829"/>
                  <a:pt x="11669208" y="6057123"/>
                  <a:pt x="11660982" y="6042574"/>
                </a:cubicBezTo>
                <a:cubicBezTo>
                  <a:pt x="11658925" y="6042574"/>
                  <a:pt x="11658925" y="6042574"/>
                  <a:pt x="11658925" y="6042574"/>
                </a:cubicBezTo>
                <a:cubicBezTo>
                  <a:pt x="11652756" y="6040495"/>
                  <a:pt x="11644529" y="6040495"/>
                  <a:pt x="11638359" y="6042574"/>
                </a:cubicBezTo>
                <a:cubicBezTo>
                  <a:pt x="11636303" y="6042574"/>
                  <a:pt x="11636303" y="6042574"/>
                  <a:pt x="11636303" y="6042574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4539049" y="6858000"/>
                </a:lnTo>
                <a:lnTo>
                  <a:pt x="0" y="6858000"/>
                </a:lnTo>
                <a:lnTo>
                  <a:pt x="0" y="627311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1B4E8BC-C3BC-4E7C-B3C2-AB5029B8FB2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5507402 w 6096000"/>
              <a:gd name="connsiteY0" fmla="*/ 6448102 h 6858000"/>
              <a:gd name="connsiteX1" fmla="*/ 5517605 w 6096000"/>
              <a:gd name="connsiteY1" fmla="*/ 6448102 h 6858000"/>
              <a:gd name="connsiteX2" fmla="*/ 5521686 w 6096000"/>
              <a:gd name="connsiteY2" fmla="*/ 6456440 h 6858000"/>
              <a:gd name="connsiteX3" fmla="*/ 5527808 w 6096000"/>
              <a:gd name="connsiteY3" fmla="*/ 6558584 h 6858000"/>
              <a:gd name="connsiteX4" fmla="*/ 5525767 w 6096000"/>
              <a:gd name="connsiteY4" fmla="*/ 6569006 h 6858000"/>
              <a:gd name="connsiteX5" fmla="*/ 5519645 w 6096000"/>
              <a:gd name="connsiteY5" fmla="*/ 6569006 h 6858000"/>
              <a:gd name="connsiteX6" fmla="*/ 5413533 w 6096000"/>
              <a:gd name="connsiteY6" fmla="*/ 6506470 h 6858000"/>
              <a:gd name="connsiteX7" fmla="*/ 5409451 w 6096000"/>
              <a:gd name="connsiteY7" fmla="*/ 6500217 h 6858000"/>
              <a:gd name="connsiteX8" fmla="*/ 5409451 w 6096000"/>
              <a:gd name="connsiteY8" fmla="*/ 6498131 h 6858000"/>
              <a:gd name="connsiteX9" fmla="*/ 5415573 w 6096000"/>
              <a:gd name="connsiteY9" fmla="*/ 6493962 h 6858000"/>
              <a:gd name="connsiteX10" fmla="*/ 5507402 w 6096000"/>
              <a:gd name="connsiteY10" fmla="*/ 6448102 h 6858000"/>
              <a:gd name="connsiteX11" fmla="*/ 5590136 w 6096000"/>
              <a:gd name="connsiteY11" fmla="*/ 6446018 h 6858000"/>
              <a:gd name="connsiteX12" fmla="*/ 5600438 w 6096000"/>
              <a:gd name="connsiteY12" fmla="*/ 6446018 h 6858000"/>
              <a:gd name="connsiteX13" fmla="*/ 5691097 w 6096000"/>
              <a:gd name="connsiteY13" fmla="*/ 6491784 h 6858000"/>
              <a:gd name="connsiteX14" fmla="*/ 5699339 w 6096000"/>
              <a:gd name="connsiteY14" fmla="*/ 6498025 h 6858000"/>
              <a:gd name="connsiteX15" fmla="*/ 5695218 w 6096000"/>
              <a:gd name="connsiteY15" fmla="*/ 6504265 h 6858000"/>
              <a:gd name="connsiteX16" fmla="*/ 5588076 w 6096000"/>
              <a:gd name="connsiteY16" fmla="*/ 6566673 h 6858000"/>
              <a:gd name="connsiteX17" fmla="*/ 5579833 w 6096000"/>
              <a:gd name="connsiteY17" fmla="*/ 6566673 h 6858000"/>
              <a:gd name="connsiteX18" fmla="*/ 5577773 w 6096000"/>
              <a:gd name="connsiteY18" fmla="*/ 6558352 h 6858000"/>
              <a:gd name="connsiteX19" fmla="*/ 5586015 w 6096000"/>
              <a:gd name="connsiteY19" fmla="*/ 6454339 h 6858000"/>
              <a:gd name="connsiteX20" fmla="*/ 5590136 w 6096000"/>
              <a:gd name="connsiteY20" fmla="*/ 6446018 h 6858000"/>
              <a:gd name="connsiteX21" fmla="*/ 4772401 w 6096000"/>
              <a:gd name="connsiteY21" fmla="*/ 6406275 h 6858000"/>
              <a:gd name="connsiteX22" fmla="*/ 4772401 w 6096000"/>
              <a:gd name="connsiteY22" fmla="*/ 6449478 h 6858000"/>
              <a:gd name="connsiteX23" fmla="*/ 4724512 w 6096000"/>
              <a:gd name="connsiteY23" fmla="*/ 6457707 h 6858000"/>
              <a:gd name="connsiteX24" fmla="*/ 4705773 w 6096000"/>
              <a:gd name="connsiteY24" fmla="*/ 6433020 h 6858000"/>
              <a:gd name="connsiteX25" fmla="*/ 4730759 w 6096000"/>
              <a:gd name="connsiteY25" fmla="*/ 6408333 h 6858000"/>
              <a:gd name="connsiteX26" fmla="*/ 4422900 w 6096000"/>
              <a:gd name="connsiteY26" fmla="*/ 6336141 h 6858000"/>
              <a:gd name="connsiteX27" fmla="*/ 4463811 w 6096000"/>
              <a:gd name="connsiteY27" fmla="*/ 6396340 h 6858000"/>
              <a:gd name="connsiteX28" fmla="*/ 4422900 w 6096000"/>
              <a:gd name="connsiteY28" fmla="*/ 6456538 h 6858000"/>
              <a:gd name="connsiteX29" fmla="*/ 4381988 w 6096000"/>
              <a:gd name="connsiteY29" fmla="*/ 6396340 h 6858000"/>
              <a:gd name="connsiteX30" fmla="*/ 4422900 w 6096000"/>
              <a:gd name="connsiteY30" fmla="*/ 6336141 h 6858000"/>
              <a:gd name="connsiteX31" fmla="*/ 5577123 w 6096000"/>
              <a:gd name="connsiteY31" fmla="*/ 6327829 h 6858000"/>
              <a:gd name="connsiteX32" fmla="*/ 5586116 w 6096000"/>
              <a:gd name="connsiteY32" fmla="*/ 6328868 h 6858000"/>
              <a:gd name="connsiteX33" fmla="*/ 5612840 w 6096000"/>
              <a:gd name="connsiteY33" fmla="*/ 6380819 h 6858000"/>
              <a:gd name="connsiteX34" fmla="*/ 5553226 w 6096000"/>
              <a:gd name="connsiteY34" fmla="*/ 6439004 h 6858000"/>
              <a:gd name="connsiteX35" fmla="*/ 5493612 w 6096000"/>
              <a:gd name="connsiteY35" fmla="*/ 6380819 h 6858000"/>
              <a:gd name="connsiteX36" fmla="*/ 5520336 w 6096000"/>
              <a:gd name="connsiteY36" fmla="*/ 6330947 h 6858000"/>
              <a:gd name="connsiteX37" fmla="*/ 5536781 w 6096000"/>
              <a:gd name="connsiteY37" fmla="*/ 6333024 h 6858000"/>
              <a:gd name="connsiteX38" fmla="*/ 5534725 w 6096000"/>
              <a:gd name="connsiteY38" fmla="*/ 6349649 h 6858000"/>
              <a:gd name="connsiteX39" fmla="*/ 5518280 w 6096000"/>
              <a:gd name="connsiteY39" fmla="*/ 6380819 h 6858000"/>
              <a:gd name="connsiteX40" fmla="*/ 5553226 w 6096000"/>
              <a:gd name="connsiteY40" fmla="*/ 6416146 h 6858000"/>
              <a:gd name="connsiteX41" fmla="*/ 5588172 w 6096000"/>
              <a:gd name="connsiteY41" fmla="*/ 6380819 h 6858000"/>
              <a:gd name="connsiteX42" fmla="*/ 5571727 w 6096000"/>
              <a:gd name="connsiteY42" fmla="*/ 6349649 h 6858000"/>
              <a:gd name="connsiteX43" fmla="*/ 5569671 w 6096000"/>
              <a:gd name="connsiteY43" fmla="*/ 6333024 h 6858000"/>
              <a:gd name="connsiteX44" fmla="*/ 5577123 w 6096000"/>
              <a:gd name="connsiteY44" fmla="*/ 6327829 h 6858000"/>
              <a:gd name="connsiteX45" fmla="*/ 5726057 w 6096000"/>
              <a:gd name="connsiteY45" fmla="*/ 6312763 h 6858000"/>
              <a:gd name="connsiteX46" fmla="*/ 5730190 w 6096000"/>
              <a:gd name="connsiteY46" fmla="*/ 6318992 h 6858000"/>
              <a:gd name="connsiteX47" fmla="*/ 5730190 w 6096000"/>
              <a:gd name="connsiteY47" fmla="*/ 6443559 h 6858000"/>
              <a:gd name="connsiteX48" fmla="*/ 5726057 w 6096000"/>
              <a:gd name="connsiteY48" fmla="*/ 6449787 h 6858000"/>
              <a:gd name="connsiteX49" fmla="*/ 5717791 w 6096000"/>
              <a:gd name="connsiteY49" fmla="*/ 6447711 h 6858000"/>
              <a:gd name="connsiteX50" fmla="*/ 5633066 w 6096000"/>
              <a:gd name="connsiteY50" fmla="*/ 6389579 h 6858000"/>
              <a:gd name="connsiteX51" fmla="*/ 5626867 w 6096000"/>
              <a:gd name="connsiteY51" fmla="*/ 6381275 h 6858000"/>
              <a:gd name="connsiteX52" fmla="*/ 5633066 w 6096000"/>
              <a:gd name="connsiteY52" fmla="*/ 6372971 h 6858000"/>
              <a:gd name="connsiteX53" fmla="*/ 5717791 w 6096000"/>
              <a:gd name="connsiteY53" fmla="*/ 6314840 h 6858000"/>
              <a:gd name="connsiteX54" fmla="*/ 5726057 w 6096000"/>
              <a:gd name="connsiteY54" fmla="*/ 6312763 h 6858000"/>
              <a:gd name="connsiteX55" fmla="*/ 5380229 w 6096000"/>
              <a:gd name="connsiteY55" fmla="*/ 6312763 h 6858000"/>
              <a:gd name="connsiteX56" fmla="*/ 5388412 w 6096000"/>
              <a:gd name="connsiteY56" fmla="*/ 6316915 h 6858000"/>
              <a:gd name="connsiteX57" fmla="*/ 5472280 w 6096000"/>
              <a:gd name="connsiteY57" fmla="*/ 6372971 h 6858000"/>
              <a:gd name="connsiteX58" fmla="*/ 5478417 w 6096000"/>
              <a:gd name="connsiteY58" fmla="*/ 6381275 h 6858000"/>
              <a:gd name="connsiteX59" fmla="*/ 5472280 w 6096000"/>
              <a:gd name="connsiteY59" fmla="*/ 6389579 h 6858000"/>
              <a:gd name="connsiteX60" fmla="*/ 5388412 w 6096000"/>
              <a:gd name="connsiteY60" fmla="*/ 6447711 h 6858000"/>
              <a:gd name="connsiteX61" fmla="*/ 5380229 w 6096000"/>
              <a:gd name="connsiteY61" fmla="*/ 6449787 h 6858000"/>
              <a:gd name="connsiteX62" fmla="*/ 5376138 w 6096000"/>
              <a:gd name="connsiteY62" fmla="*/ 6443559 h 6858000"/>
              <a:gd name="connsiteX63" fmla="*/ 5376138 w 6096000"/>
              <a:gd name="connsiteY63" fmla="*/ 6318992 h 6858000"/>
              <a:gd name="connsiteX64" fmla="*/ 5380229 w 6096000"/>
              <a:gd name="connsiteY64" fmla="*/ 6312763 h 6858000"/>
              <a:gd name="connsiteX65" fmla="*/ 4992184 w 6096000"/>
              <a:gd name="connsiteY65" fmla="*/ 6302243 h 6858000"/>
              <a:gd name="connsiteX66" fmla="*/ 4986024 w 6096000"/>
              <a:gd name="connsiteY66" fmla="*/ 6304321 h 6858000"/>
              <a:gd name="connsiteX67" fmla="*/ 4983972 w 6096000"/>
              <a:gd name="connsiteY67" fmla="*/ 6310551 h 6858000"/>
              <a:gd name="connsiteX68" fmla="*/ 5025033 w 6096000"/>
              <a:gd name="connsiteY68" fmla="*/ 6468402 h 6858000"/>
              <a:gd name="connsiteX69" fmla="*/ 5049670 w 6096000"/>
              <a:gd name="connsiteY69" fmla="*/ 6489171 h 6858000"/>
              <a:gd name="connsiteX70" fmla="*/ 5057882 w 6096000"/>
              <a:gd name="connsiteY70" fmla="*/ 6489171 h 6858000"/>
              <a:gd name="connsiteX71" fmla="*/ 5053776 w 6096000"/>
              <a:gd name="connsiteY71" fmla="*/ 6497479 h 6858000"/>
              <a:gd name="connsiteX72" fmla="*/ 5053776 w 6096000"/>
              <a:gd name="connsiteY72" fmla="*/ 6499556 h 6858000"/>
              <a:gd name="connsiteX73" fmla="*/ 5029139 w 6096000"/>
              <a:gd name="connsiteY73" fmla="*/ 6518249 h 6858000"/>
              <a:gd name="connsiteX74" fmla="*/ 4994237 w 6096000"/>
              <a:gd name="connsiteY74" fmla="*/ 6516172 h 6858000"/>
              <a:gd name="connsiteX75" fmla="*/ 4988078 w 6096000"/>
              <a:gd name="connsiteY75" fmla="*/ 6518249 h 6858000"/>
              <a:gd name="connsiteX76" fmla="*/ 4986024 w 6096000"/>
              <a:gd name="connsiteY76" fmla="*/ 6522403 h 6858000"/>
              <a:gd name="connsiteX77" fmla="*/ 4986024 w 6096000"/>
              <a:gd name="connsiteY77" fmla="*/ 6541096 h 6858000"/>
              <a:gd name="connsiteX78" fmla="*/ 4992184 w 6096000"/>
              <a:gd name="connsiteY78" fmla="*/ 6547327 h 6858000"/>
              <a:gd name="connsiteX79" fmla="*/ 5039404 w 6096000"/>
              <a:gd name="connsiteY79" fmla="*/ 6553557 h 6858000"/>
              <a:gd name="connsiteX80" fmla="*/ 5041458 w 6096000"/>
              <a:gd name="connsiteY80" fmla="*/ 6553557 h 6858000"/>
              <a:gd name="connsiteX81" fmla="*/ 5094838 w 6096000"/>
              <a:gd name="connsiteY81" fmla="*/ 6501633 h 6858000"/>
              <a:gd name="connsiteX82" fmla="*/ 5127687 w 6096000"/>
              <a:gd name="connsiteY82" fmla="*/ 6372861 h 6858000"/>
              <a:gd name="connsiteX83" fmla="*/ 5140005 w 6096000"/>
              <a:gd name="connsiteY83" fmla="*/ 6331321 h 6858000"/>
              <a:gd name="connsiteX84" fmla="*/ 5144111 w 6096000"/>
              <a:gd name="connsiteY84" fmla="*/ 6310551 h 6858000"/>
              <a:gd name="connsiteX85" fmla="*/ 5142058 w 6096000"/>
              <a:gd name="connsiteY85" fmla="*/ 6304321 h 6858000"/>
              <a:gd name="connsiteX86" fmla="*/ 5137952 w 6096000"/>
              <a:gd name="connsiteY86" fmla="*/ 6302243 h 6858000"/>
              <a:gd name="connsiteX87" fmla="*/ 5109209 w 6096000"/>
              <a:gd name="connsiteY87" fmla="*/ 6302243 h 6858000"/>
              <a:gd name="connsiteX88" fmla="*/ 5103050 w 6096000"/>
              <a:gd name="connsiteY88" fmla="*/ 6306398 h 6858000"/>
              <a:gd name="connsiteX89" fmla="*/ 5066094 w 6096000"/>
              <a:gd name="connsiteY89" fmla="*/ 6447632 h 6858000"/>
              <a:gd name="connsiteX90" fmla="*/ 5064041 w 6096000"/>
              <a:gd name="connsiteY90" fmla="*/ 6447632 h 6858000"/>
              <a:gd name="connsiteX91" fmla="*/ 5025033 w 6096000"/>
              <a:gd name="connsiteY91" fmla="*/ 6306398 h 6858000"/>
              <a:gd name="connsiteX92" fmla="*/ 5018874 w 6096000"/>
              <a:gd name="connsiteY92" fmla="*/ 6302243 h 6858000"/>
              <a:gd name="connsiteX93" fmla="*/ 4992184 w 6096000"/>
              <a:gd name="connsiteY93" fmla="*/ 6302243 h 6858000"/>
              <a:gd name="connsiteX94" fmla="*/ 4952412 w 6096000"/>
              <a:gd name="connsiteY94" fmla="*/ 6299906 h 6858000"/>
              <a:gd name="connsiteX95" fmla="*/ 4903317 w 6096000"/>
              <a:gd name="connsiteY95" fmla="*/ 6320715 h 6858000"/>
              <a:gd name="connsiteX96" fmla="*/ 4903317 w 6096000"/>
              <a:gd name="connsiteY96" fmla="*/ 6308230 h 6858000"/>
              <a:gd name="connsiteX97" fmla="*/ 4897181 w 6096000"/>
              <a:gd name="connsiteY97" fmla="*/ 6301987 h 6858000"/>
              <a:gd name="connsiteX98" fmla="*/ 4868542 w 6096000"/>
              <a:gd name="connsiteY98" fmla="*/ 6301987 h 6858000"/>
              <a:gd name="connsiteX99" fmla="*/ 4862406 w 6096000"/>
              <a:gd name="connsiteY99" fmla="*/ 6308230 h 6858000"/>
              <a:gd name="connsiteX100" fmla="*/ 4862406 w 6096000"/>
              <a:gd name="connsiteY100" fmla="*/ 6483025 h 6858000"/>
              <a:gd name="connsiteX101" fmla="*/ 4868542 w 6096000"/>
              <a:gd name="connsiteY101" fmla="*/ 6489268 h 6858000"/>
              <a:gd name="connsiteX102" fmla="*/ 4897181 w 6096000"/>
              <a:gd name="connsiteY102" fmla="*/ 6489268 h 6858000"/>
              <a:gd name="connsiteX103" fmla="*/ 4903317 w 6096000"/>
              <a:gd name="connsiteY103" fmla="*/ 6483025 h 6858000"/>
              <a:gd name="connsiteX104" fmla="*/ 4903317 w 6096000"/>
              <a:gd name="connsiteY104" fmla="*/ 6362333 h 6858000"/>
              <a:gd name="connsiteX105" fmla="*/ 4954457 w 6096000"/>
              <a:gd name="connsiteY105" fmla="*/ 6339443 h 6858000"/>
              <a:gd name="connsiteX106" fmla="*/ 4960594 w 6096000"/>
              <a:gd name="connsiteY106" fmla="*/ 6333200 h 6858000"/>
              <a:gd name="connsiteX107" fmla="*/ 4960594 w 6096000"/>
              <a:gd name="connsiteY107" fmla="*/ 6306149 h 6858000"/>
              <a:gd name="connsiteX108" fmla="*/ 4958548 w 6096000"/>
              <a:gd name="connsiteY108" fmla="*/ 6301987 h 6858000"/>
              <a:gd name="connsiteX109" fmla="*/ 4952412 w 6096000"/>
              <a:gd name="connsiteY109" fmla="*/ 6299906 h 6858000"/>
              <a:gd name="connsiteX110" fmla="*/ 4751504 w 6096000"/>
              <a:gd name="connsiteY110" fmla="*/ 6296399 h 6858000"/>
              <a:gd name="connsiteX111" fmla="*/ 4681148 w 6096000"/>
              <a:gd name="connsiteY111" fmla="*/ 6304717 h 6858000"/>
              <a:gd name="connsiteX112" fmla="*/ 4674940 w 6096000"/>
              <a:gd name="connsiteY112" fmla="*/ 6310955 h 6858000"/>
              <a:gd name="connsiteX113" fmla="*/ 4677009 w 6096000"/>
              <a:gd name="connsiteY113" fmla="*/ 6335908 h 6858000"/>
              <a:gd name="connsiteX114" fmla="*/ 4679079 w 6096000"/>
              <a:gd name="connsiteY114" fmla="*/ 6340067 h 6858000"/>
              <a:gd name="connsiteX115" fmla="*/ 4683217 w 6096000"/>
              <a:gd name="connsiteY115" fmla="*/ 6342146 h 6858000"/>
              <a:gd name="connsiteX116" fmla="*/ 4749434 w 6096000"/>
              <a:gd name="connsiteY116" fmla="*/ 6337987 h 6858000"/>
              <a:gd name="connsiteX117" fmla="*/ 4772196 w 6096000"/>
              <a:gd name="connsiteY117" fmla="*/ 6360861 h 6858000"/>
              <a:gd name="connsiteX118" fmla="*/ 4772196 w 6096000"/>
              <a:gd name="connsiteY118" fmla="*/ 6373337 h 6858000"/>
              <a:gd name="connsiteX119" fmla="*/ 4726672 w 6096000"/>
              <a:gd name="connsiteY119" fmla="*/ 6377496 h 6858000"/>
              <a:gd name="connsiteX120" fmla="*/ 4662524 w 6096000"/>
              <a:gd name="connsiteY120" fmla="*/ 6433640 h 6858000"/>
              <a:gd name="connsiteX121" fmla="*/ 4718395 w 6096000"/>
              <a:gd name="connsiteY121" fmla="*/ 6493943 h 6858000"/>
              <a:gd name="connsiteX122" fmla="*/ 4778404 w 6096000"/>
              <a:gd name="connsiteY122" fmla="*/ 6481467 h 6858000"/>
              <a:gd name="connsiteX123" fmla="*/ 4807374 w 6096000"/>
              <a:gd name="connsiteY123" fmla="*/ 6493943 h 6858000"/>
              <a:gd name="connsiteX124" fmla="*/ 4813582 w 6096000"/>
              <a:gd name="connsiteY124" fmla="*/ 6491864 h 6858000"/>
              <a:gd name="connsiteX125" fmla="*/ 4815651 w 6096000"/>
              <a:gd name="connsiteY125" fmla="*/ 6485626 h 6858000"/>
              <a:gd name="connsiteX126" fmla="*/ 4815651 w 6096000"/>
              <a:gd name="connsiteY126" fmla="*/ 6360861 h 6858000"/>
              <a:gd name="connsiteX127" fmla="*/ 4751504 w 6096000"/>
              <a:gd name="connsiteY127" fmla="*/ 6296399 h 6858000"/>
              <a:gd name="connsiteX128" fmla="*/ 4422899 w 6096000"/>
              <a:gd name="connsiteY128" fmla="*/ 6296399 h 6858000"/>
              <a:gd name="connsiteX129" fmla="*/ 4338738 w 6096000"/>
              <a:gd name="connsiteY129" fmla="*/ 6395171 h 6858000"/>
              <a:gd name="connsiteX130" fmla="*/ 4422899 w 6096000"/>
              <a:gd name="connsiteY130" fmla="*/ 6493943 h 6858000"/>
              <a:gd name="connsiteX131" fmla="*/ 4507060 w 6096000"/>
              <a:gd name="connsiteY131" fmla="*/ 6395171 h 6858000"/>
              <a:gd name="connsiteX132" fmla="*/ 4422899 w 6096000"/>
              <a:gd name="connsiteY132" fmla="*/ 6296399 h 6858000"/>
              <a:gd name="connsiteX133" fmla="*/ 4206945 w 6096000"/>
              <a:gd name="connsiteY133" fmla="*/ 6270683 h 6858000"/>
              <a:gd name="connsiteX134" fmla="*/ 4223310 w 6096000"/>
              <a:gd name="connsiteY134" fmla="*/ 6270683 h 6858000"/>
              <a:gd name="connsiteX135" fmla="*/ 4266267 w 6096000"/>
              <a:gd name="connsiteY135" fmla="*/ 6310425 h 6858000"/>
              <a:gd name="connsiteX136" fmla="*/ 4221264 w 6096000"/>
              <a:gd name="connsiteY136" fmla="*/ 6348076 h 6858000"/>
              <a:gd name="connsiteX137" fmla="*/ 4176261 w 6096000"/>
              <a:gd name="connsiteY137" fmla="*/ 6348076 h 6858000"/>
              <a:gd name="connsiteX138" fmla="*/ 4176261 w 6096000"/>
              <a:gd name="connsiteY138" fmla="*/ 6272775 h 6858000"/>
              <a:gd name="connsiteX139" fmla="*/ 4206945 w 6096000"/>
              <a:gd name="connsiteY139" fmla="*/ 6270683 h 6858000"/>
              <a:gd name="connsiteX140" fmla="*/ 4583182 w 6096000"/>
              <a:gd name="connsiteY140" fmla="*/ 6258994 h 6858000"/>
              <a:gd name="connsiteX141" fmla="*/ 4554472 w 6096000"/>
              <a:gd name="connsiteY141" fmla="*/ 6265238 h 6858000"/>
              <a:gd name="connsiteX142" fmla="*/ 4548320 w 6096000"/>
              <a:gd name="connsiteY142" fmla="*/ 6271482 h 6858000"/>
              <a:gd name="connsiteX143" fmla="*/ 4548320 w 6096000"/>
              <a:gd name="connsiteY143" fmla="*/ 6302704 h 6858000"/>
              <a:gd name="connsiteX144" fmla="*/ 4531914 w 6096000"/>
              <a:gd name="connsiteY144" fmla="*/ 6302704 h 6858000"/>
              <a:gd name="connsiteX145" fmla="*/ 4525762 w 6096000"/>
              <a:gd name="connsiteY145" fmla="*/ 6308949 h 6858000"/>
              <a:gd name="connsiteX146" fmla="*/ 4525762 w 6096000"/>
              <a:gd name="connsiteY146" fmla="*/ 6333927 h 6858000"/>
              <a:gd name="connsiteX147" fmla="*/ 4531914 w 6096000"/>
              <a:gd name="connsiteY147" fmla="*/ 6340171 h 6858000"/>
              <a:gd name="connsiteX148" fmla="*/ 4548320 w 6096000"/>
              <a:gd name="connsiteY148" fmla="*/ 6340171 h 6858000"/>
              <a:gd name="connsiteX149" fmla="*/ 4548320 w 6096000"/>
              <a:gd name="connsiteY149" fmla="*/ 6423430 h 6858000"/>
              <a:gd name="connsiteX150" fmla="*/ 4603689 w 6096000"/>
              <a:gd name="connsiteY150" fmla="*/ 6496281 h 6858000"/>
              <a:gd name="connsiteX151" fmla="*/ 4636500 w 6096000"/>
              <a:gd name="connsiteY151" fmla="*/ 6492118 h 6858000"/>
              <a:gd name="connsiteX152" fmla="*/ 4642652 w 6096000"/>
              <a:gd name="connsiteY152" fmla="*/ 6483792 h 6858000"/>
              <a:gd name="connsiteX153" fmla="*/ 4640602 w 6096000"/>
              <a:gd name="connsiteY153" fmla="*/ 6460896 h 6858000"/>
              <a:gd name="connsiteX154" fmla="*/ 4634449 w 6096000"/>
              <a:gd name="connsiteY154" fmla="*/ 6452570 h 6858000"/>
              <a:gd name="connsiteX155" fmla="*/ 4609841 w 6096000"/>
              <a:gd name="connsiteY155" fmla="*/ 6454652 h 6858000"/>
              <a:gd name="connsiteX156" fmla="*/ 4591385 w 6096000"/>
              <a:gd name="connsiteY156" fmla="*/ 6417185 h 6858000"/>
              <a:gd name="connsiteX157" fmla="*/ 4591385 w 6096000"/>
              <a:gd name="connsiteY157" fmla="*/ 6340171 h 6858000"/>
              <a:gd name="connsiteX158" fmla="*/ 4634449 w 6096000"/>
              <a:gd name="connsiteY158" fmla="*/ 6340171 h 6858000"/>
              <a:gd name="connsiteX159" fmla="*/ 4640602 w 6096000"/>
              <a:gd name="connsiteY159" fmla="*/ 6333927 h 6858000"/>
              <a:gd name="connsiteX160" fmla="*/ 4640602 w 6096000"/>
              <a:gd name="connsiteY160" fmla="*/ 6308949 h 6858000"/>
              <a:gd name="connsiteX161" fmla="*/ 4634449 w 6096000"/>
              <a:gd name="connsiteY161" fmla="*/ 6302704 h 6858000"/>
              <a:gd name="connsiteX162" fmla="*/ 4591385 w 6096000"/>
              <a:gd name="connsiteY162" fmla="*/ 6302704 h 6858000"/>
              <a:gd name="connsiteX163" fmla="*/ 4591385 w 6096000"/>
              <a:gd name="connsiteY163" fmla="*/ 6265238 h 6858000"/>
              <a:gd name="connsiteX164" fmla="*/ 4589334 w 6096000"/>
              <a:gd name="connsiteY164" fmla="*/ 6258994 h 6858000"/>
              <a:gd name="connsiteX165" fmla="*/ 4583182 w 6096000"/>
              <a:gd name="connsiteY165" fmla="*/ 6258994 h 6858000"/>
              <a:gd name="connsiteX166" fmla="*/ 4217278 w 6096000"/>
              <a:gd name="connsiteY166" fmla="*/ 6229772 h 6858000"/>
              <a:gd name="connsiteX167" fmla="*/ 4136861 w 6096000"/>
              <a:gd name="connsiteY167" fmla="*/ 6233924 h 6858000"/>
              <a:gd name="connsiteX168" fmla="*/ 4130674 w 6096000"/>
              <a:gd name="connsiteY168" fmla="*/ 6242228 h 6858000"/>
              <a:gd name="connsiteX169" fmla="*/ 4130674 w 6096000"/>
              <a:gd name="connsiteY169" fmla="*/ 6483040 h 6858000"/>
              <a:gd name="connsiteX170" fmla="*/ 4138922 w 6096000"/>
              <a:gd name="connsiteY170" fmla="*/ 6489268 h 6858000"/>
              <a:gd name="connsiteX171" fmla="*/ 4167790 w 6096000"/>
              <a:gd name="connsiteY171" fmla="*/ 6489268 h 6858000"/>
              <a:gd name="connsiteX172" fmla="*/ 4176038 w 6096000"/>
              <a:gd name="connsiteY172" fmla="*/ 6483040 h 6858000"/>
              <a:gd name="connsiteX173" fmla="*/ 4176038 w 6096000"/>
              <a:gd name="connsiteY173" fmla="*/ 6387546 h 6858000"/>
              <a:gd name="connsiteX174" fmla="*/ 4225526 w 6096000"/>
              <a:gd name="connsiteY174" fmla="*/ 6389621 h 6858000"/>
              <a:gd name="connsiteX175" fmla="*/ 4266766 w 6096000"/>
              <a:gd name="connsiteY175" fmla="*/ 6485115 h 6858000"/>
              <a:gd name="connsiteX176" fmla="*/ 4272952 w 6096000"/>
              <a:gd name="connsiteY176" fmla="*/ 6489268 h 6858000"/>
              <a:gd name="connsiteX177" fmla="*/ 4305944 w 6096000"/>
              <a:gd name="connsiteY177" fmla="*/ 6489268 h 6858000"/>
              <a:gd name="connsiteX178" fmla="*/ 4312130 w 6096000"/>
              <a:gd name="connsiteY178" fmla="*/ 6487192 h 6858000"/>
              <a:gd name="connsiteX179" fmla="*/ 4314192 w 6096000"/>
              <a:gd name="connsiteY179" fmla="*/ 6480964 h 6858000"/>
              <a:gd name="connsiteX180" fmla="*/ 4266766 w 6096000"/>
              <a:gd name="connsiteY180" fmla="*/ 6377166 h 6858000"/>
              <a:gd name="connsiteX181" fmla="*/ 4312130 w 6096000"/>
              <a:gd name="connsiteY181" fmla="*/ 6308658 h 6858000"/>
              <a:gd name="connsiteX182" fmla="*/ 4223464 w 6096000"/>
              <a:gd name="connsiteY182" fmla="*/ 6229772 h 6858000"/>
              <a:gd name="connsiteX183" fmla="*/ 4217278 w 6096000"/>
              <a:gd name="connsiteY183" fmla="*/ 6229772 h 6858000"/>
              <a:gd name="connsiteX184" fmla="*/ 5579833 w 6096000"/>
              <a:gd name="connsiteY184" fmla="*/ 6196766 h 6858000"/>
              <a:gd name="connsiteX185" fmla="*/ 5588076 w 6096000"/>
              <a:gd name="connsiteY185" fmla="*/ 6196766 h 6858000"/>
              <a:gd name="connsiteX186" fmla="*/ 5695218 w 6096000"/>
              <a:gd name="connsiteY186" fmla="*/ 6258579 h 6858000"/>
              <a:gd name="connsiteX187" fmla="*/ 5699339 w 6096000"/>
              <a:gd name="connsiteY187" fmla="*/ 6264760 h 6858000"/>
              <a:gd name="connsiteX188" fmla="*/ 5691097 w 6096000"/>
              <a:gd name="connsiteY188" fmla="*/ 6270941 h 6858000"/>
              <a:gd name="connsiteX189" fmla="*/ 5600438 w 6096000"/>
              <a:gd name="connsiteY189" fmla="*/ 6314210 h 6858000"/>
              <a:gd name="connsiteX190" fmla="*/ 5590136 w 6096000"/>
              <a:gd name="connsiteY190" fmla="*/ 6316270 h 6858000"/>
              <a:gd name="connsiteX191" fmla="*/ 5586015 w 6096000"/>
              <a:gd name="connsiteY191" fmla="*/ 6305968 h 6858000"/>
              <a:gd name="connsiteX192" fmla="*/ 5577773 w 6096000"/>
              <a:gd name="connsiteY192" fmla="*/ 6205007 h 6858000"/>
              <a:gd name="connsiteX193" fmla="*/ 5579833 w 6096000"/>
              <a:gd name="connsiteY193" fmla="*/ 6196766 h 6858000"/>
              <a:gd name="connsiteX194" fmla="*/ 5522498 w 6096000"/>
              <a:gd name="connsiteY194" fmla="*/ 6195995 h 6858000"/>
              <a:gd name="connsiteX195" fmla="*/ 5526619 w 6096000"/>
              <a:gd name="connsiteY195" fmla="*/ 6196770 h 6858000"/>
              <a:gd name="connsiteX196" fmla="*/ 5528679 w 6096000"/>
              <a:gd name="connsiteY196" fmla="*/ 6207095 h 6858000"/>
              <a:gd name="connsiteX197" fmla="*/ 5520438 w 6096000"/>
              <a:gd name="connsiteY197" fmla="*/ 6308283 h 6858000"/>
              <a:gd name="connsiteX198" fmla="*/ 5516316 w 6096000"/>
              <a:gd name="connsiteY198" fmla="*/ 6316543 h 6858000"/>
              <a:gd name="connsiteX199" fmla="*/ 5506015 w 6096000"/>
              <a:gd name="connsiteY199" fmla="*/ 6316543 h 6858000"/>
              <a:gd name="connsiteX200" fmla="*/ 5415355 w 6096000"/>
              <a:gd name="connsiteY200" fmla="*/ 6271112 h 6858000"/>
              <a:gd name="connsiteX201" fmla="*/ 5407114 w 6096000"/>
              <a:gd name="connsiteY201" fmla="*/ 6264917 h 6858000"/>
              <a:gd name="connsiteX202" fmla="*/ 5411235 w 6096000"/>
              <a:gd name="connsiteY202" fmla="*/ 6258721 h 6858000"/>
              <a:gd name="connsiteX203" fmla="*/ 5518377 w 6096000"/>
              <a:gd name="connsiteY203" fmla="*/ 6196770 h 6858000"/>
              <a:gd name="connsiteX204" fmla="*/ 5522498 w 6096000"/>
              <a:gd name="connsiteY204" fmla="*/ 6195995 h 6858000"/>
              <a:gd name="connsiteX205" fmla="*/ 5553811 w 6096000"/>
              <a:gd name="connsiteY205" fmla="*/ 6160806 h 6858000"/>
              <a:gd name="connsiteX206" fmla="*/ 5336980 w 6096000"/>
              <a:gd name="connsiteY206" fmla="*/ 6379976 h 6858000"/>
              <a:gd name="connsiteX207" fmla="*/ 5553811 w 6096000"/>
              <a:gd name="connsiteY207" fmla="*/ 6599145 h 6858000"/>
              <a:gd name="connsiteX208" fmla="*/ 5770643 w 6096000"/>
              <a:gd name="connsiteY208" fmla="*/ 6379976 h 6858000"/>
              <a:gd name="connsiteX209" fmla="*/ 5553811 w 6096000"/>
              <a:gd name="connsiteY209" fmla="*/ 6160806 h 6858000"/>
              <a:gd name="connsiteX210" fmla="*/ 5553226 w 6096000"/>
              <a:gd name="connsiteY210" fmla="*/ 6129247 h 6858000"/>
              <a:gd name="connsiteX211" fmla="*/ 5799865 w 6096000"/>
              <a:gd name="connsiteY211" fmla="*/ 6378808 h 6858000"/>
              <a:gd name="connsiteX212" fmla="*/ 5553226 w 6096000"/>
              <a:gd name="connsiteY212" fmla="*/ 6628369 h 6858000"/>
              <a:gd name="connsiteX213" fmla="*/ 5306588 w 6096000"/>
              <a:gd name="connsiteY213" fmla="*/ 6378808 h 6858000"/>
              <a:gd name="connsiteX214" fmla="*/ 5553226 w 6096000"/>
              <a:gd name="connsiteY214" fmla="*/ 6129247 h 6858000"/>
              <a:gd name="connsiteX215" fmla="*/ 5540303 w 6096000"/>
              <a:gd name="connsiteY215" fmla="*/ 6050671 h 6858000"/>
              <a:gd name="connsiteX216" fmla="*/ 5527964 w 6096000"/>
              <a:gd name="connsiteY216" fmla="*/ 6100554 h 6858000"/>
              <a:gd name="connsiteX217" fmla="*/ 5505342 w 6096000"/>
              <a:gd name="connsiteY217" fmla="*/ 6104711 h 6858000"/>
              <a:gd name="connsiteX218" fmla="*/ 5478607 w 6096000"/>
              <a:gd name="connsiteY218" fmla="*/ 6058985 h 6858000"/>
              <a:gd name="connsiteX219" fmla="*/ 5478607 w 6096000"/>
              <a:gd name="connsiteY219" fmla="*/ 6056906 h 6858000"/>
              <a:gd name="connsiteX220" fmla="*/ 5476550 w 6096000"/>
              <a:gd name="connsiteY220" fmla="*/ 6058985 h 6858000"/>
              <a:gd name="connsiteX221" fmla="*/ 5455985 w 6096000"/>
              <a:gd name="connsiteY221" fmla="*/ 6063142 h 6858000"/>
              <a:gd name="connsiteX222" fmla="*/ 5455985 w 6096000"/>
              <a:gd name="connsiteY222" fmla="*/ 6065220 h 6858000"/>
              <a:gd name="connsiteX223" fmla="*/ 5451872 w 6096000"/>
              <a:gd name="connsiteY223" fmla="*/ 6090162 h 6858000"/>
              <a:gd name="connsiteX224" fmla="*/ 5455985 w 6096000"/>
              <a:gd name="connsiteY224" fmla="*/ 6117182 h 6858000"/>
              <a:gd name="connsiteX225" fmla="*/ 5435420 w 6096000"/>
              <a:gd name="connsiteY225" fmla="*/ 6125495 h 6858000"/>
              <a:gd name="connsiteX226" fmla="*/ 5398402 w 6096000"/>
              <a:gd name="connsiteY226" fmla="*/ 6090162 h 6858000"/>
              <a:gd name="connsiteX227" fmla="*/ 5398402 w 6096000"/>
              <a:gd name="connsiteY227" fmla="*/ 6088083 h 6858000"/>
              <a:gd name="connsiteX228" fmla="*/ 5396346 w 6096000"/>
              <a:gd name="connsiteY228" fmla="*/ 6088083 h 6858000"/>
              <a:gd name="connsiteX229" fmla="*/ 5377837 w 6096000"/>
              <a:gd name="connsiteY229" fmla="*/ 6100554 h 6858000"/>
              <a:gd name="connsiteX230" fmla="*/ 5377837 w 6096000"/>
              <a:gd name="connsiteY230" fmla="*/ 6102632 h 6858000"/>
              <a:gd name="connsiteX231" fmla="*/ 5390176 w 6096000"/>
              <a:gd name="connsiteY231" fmla="*/ 6152515 h 6858000"/>
              <a:gd name="connsiteX232" fmla="*/ 5373724 w 6096000"/>
              <a:gd name="connsiteY232" fmla="*/ 6164986 h 6858000"/>
              <a:gd name="connsiteX233" fmla="*/ 5330536 w 6096000"/>
              <a:gd name="connsiteY233" fmla="*/ 6137966 h 6858000"/>
              <a:gd name="connsiteX234" fmla="*/ 5328480 w 6096000"/>
              <a:gd name="connsiteY234" fmla="*/ 6137966 h 6858000"/>
              <a:gd name="connsiteX235" fmla="*/ 5328480 w 6096000"/>
              <a:gd name="connsiteY235" fmla="*/ 6140044 h 6858000"/>
              <a:gd name="connsiteX236" fmla="*/ 5312027 w 6096000"/>
              <a:gd name="connsiteY236" fmla="*/ 6154594 h 6858000"/>
              <a:gd name="connsiteX237" fmla="*/ 5312027 w 6096000"/>
              <a:gd name="connsiteY237" fmla="*/ 6156672 h 6858000"/>
              <a:gd name="connsiteX238" fmla="*/ 5338763 w 6096000"/>
              <a:gd name="connsiteY238" fmla="*/ 6202398 h 6858000"/>
              <a:gd name="connsiteX239" fmla="*/ 5324366 w 6096000"/>
              <a:gd name="connsiteY239" fmla="*/ 6219026 h 6858000"/>
              <a:gd name="connsiteX240" fmla="*/ 5275010 w 6096000"/>
              <a:gd name="connsiteY240" fmla="*/ 6206555 h 6858000"/>
              <a:gd name="connsiteX241" fmla="*/ 5272953 w 6096000"/>
              <a:gd name="connsiteY241" fmla="*/ 6206555 h 6858000"/>
              <a:gd name="connsiteX242" fmla="*/ 5262671 w 6096000"/>
              <a:gd name="connsiteY242" fmla="*/ 6225261 h 6858000"/>
              <a:gd name="connsiteX243" fmla="*/ 5262671 w 6096000"/>
              <a:gd name="connsiteY243" fmla="*/ 6227340 h 6858000"/>
              <a:gd name="connsiteX244" fmla="*/ 5299688 w 6096000"/>
              <a:gd name="connsiteY244" fmla="*/ 6264752 h 6858000"/>
              <a:gd name="connsiteX245" fmla="*/ 5291462 w 6096000"/>
              <a:gd name="connsiteY245" fmla="*/ 6283458 h 6858000"/>
              <a:gd name="connsiteX246" fmla="*/ 5240049 w 6096000"/>
              <a:gd name="connsiteY246" fmla="*/ 6283458 h 6858000"/>
              <a:gd name="connsiteX247" fmla="*/ 5237992 w 6096000"/>
              <a:gd name="connsiteY247" fmla="*/ 6283458 h 6858000"/>
              <a:gd name="connsiteX248" fmla="*/ 5237992 w 6096000"/>
              <a:gd name="connsiteY248" fmla="*/ 6285536 h 6858000"/>
              <a:gd name="connsiteX249" fmla="*/ 5231823 w 6096000"/>
              <a:gd name="connsiteY249" fmla="*/ 6306320 h 6858000"/>
              <a:gd name="connsiteX250" fmla="*/ 5233879 w 6096000"/>
              <a:gd name="connsiteY250" fmla="*/ 6308399 h 6858000"/>
              <a:gd name="connsiteX251" fmla="*/ 5277066 w 6096000"/>
              <a:gd name="connsiteY251" fmla="*/ 6333340 h 6858000"/>
              <a:gd name="connsiteX252" fmla="*/ 5275010 w 6096000"/>
              <a:gd name="connsiteY252" fmla="*/ 6356204 h 6858000"/>
              <a:gd name="connsiteX253" fmla="*/ 5225653 w 6096000"/>
              <a:gd name="connsiteY253" fmla="*/ 6368675 h 6858000"/>
              <a:gd name="connsiteX254" fmla="*/ 5223596 w 6096000"/>
              <a:gd name="connsiteY254" fmla="*/ 6368675 h 6858000"/>
              <a:gd name="connsiteX255" fmla="*/ 5223596 w 6096000"/>
              <a:gd name="connsiteY255" fmla="*/ 6370752 h 6858000"/>
              <a:gd name="connsiteX256" fmla="*/ 5223596 w 6096000"/>
              <a:gd name="connsiteY256" fmla="*/ 6381145 h 6858000"/>
              <a:gd name="connsiteX257" fmla="*/ 5223596 w 6096000"/>
              <a:gd name="connsiteY257" fmla="*/ 6391537 h 6858000"/>
              <a:gd name="connsiteX258" fmla="*/ 5223596 w 6096000"/>
              <a:gd name="connsiteY258" fmla="*/ 6393616 h 6858000"/>
              <a:gd name="connsiteX259" fmla="*/ 5225653 w 6096000"/>
              <a:gd name="connsiteY259" fmla="*/ 6393616 h 6858000"/>
              <a:gd name="connsiteX260" fmla="*/ 5275010 w 6096000"/>
              <a:gd name="connsiteY260" fmla="*/ 6406087 h 6858000"/>
              <a:gd name="connsiteX261" fmla="*/ 5279123 w 6096000"/>
              <a:gd name="connsiteY261" fmla="*/ 6428949 h 6858000"/>
              <a:gd name="connsiteX262" fmla="*/ 5233879 w 6096000"/>
              <a:gd name="connsiteY262" fmla="*/ 6455969 h 6858000"/>
              <a:gd name="connsiteX263" fmla="*/ 5231823 w 6096000"/>
              <a:gd name="connsiteY263" fmla="*/ 6455969 h 6858000"/>
              <a:gd name="connsiteX264" fmla="*/ 5231823 w 6096000"/>
              <a:gd name="connsiteY264" fmla="*/ 6458048 h 6858000"/>
              <a:gd name="connsiteX265" fmla="*/ 5237992 w 6096000"/>
              <a:gd name="connsiteY265" fmla="*/ 6478833 h 6858000"/>
              <a:gd name="connsiteX266" fmla="*/ 5240049 w 6096000"/>
              <a:gd name="connsiteY266" fmla="*/ 6478833 h 6858000"/>
              <a:gd name="connsiteX267" fmla="*/ 5291462 w 6096000"/>
              <a:gd name="connsiteY267" fmla="*/ 6478833 h 6858000"/>
              <a:gd name="connsiteX268" fmla="*/ 5299688 w 6096000"/>
              <a:gd name="connsiteY268" fmla="*/ 6499616 h 6858000"/>
              <a:gd name="connsiteX269" fmla="*/ 5262671 w 6096000"/>
              <a:gd name="connsiteY269" fmla="*/ 6537029 h 6858000"/>
              <a:gd name="connsiteX270" fmla="*/ 5262671 w 6096000"/>
              <a:gd name="connsiteY270" fmla="*/ 6539107 h 6858000"/>
              <a:gd name="connsiteX271" fmla="*/ 5275010 w 6096000"/>
              <a:gd name="connsiteY271" fmla="*/ 6557813 h 6858000"/>
              <a:gd name="connsiteX272" fmla="*/ 5326423 w 6096000"/>
              <a:gd name="connsiteY272" fmla="*/ 6543265 h 6858000"/>
              <a:gd name="connsiteX273" fmla="*/ 5338763 w 6096000"/>
              <a:gd name="connsiteY273" fmla="*/ 6561971 h 6858000"/>
              <a:gd name="connsiteX274" fmla="*/ 5312027 w 6096000"/>
              <a:gd name="connsiteY274" fmla="*/ 6607697 h 6858000"/>
              <a:gd name="connsiteX275" fmla="*/ 5314084 w 6096000"/>
              <a:gd name="connsiteY275" fmla="*/ 6609774 h 6858000"/>
              <a:gd name="connsiteX276" fmla="*/ 5328480 w 6096000"/>
              <a:gd name="connsiteY276" fmla="*/ 6624324 h 6858000"/>
              <a:gd name="connsiteX277" fmla="*/ 5330536 w 6096000"/>
              <a:gd name="connsiteY277" fmla="*/ 6624324 h 6858000"/>
              <a:gd name="connsiteX278" fmla="*/ 5375780 w 6096000"/>
              <a:gd name="connsiteY278" fmla="*/ 6597304 h 6858000"/>
              <a:gd name="connsiteX279" fmla="*/ 5392233 w 6096000"/>
              <a:gd name="connsiteY279" fmla="*/ 6611853 h 6858000"/>
              <a:gd name="connsiteX280" fmla="*/ 5379894 w 6096000"/>
              <a:gd name="connsiteY280" fmla="*/ 6661736 h 6858000"/>
              <a:gd name="connsiteX281" fmla="*/ 5379894 w 6096000"/>
              <a:gd name="connsiteY281" fmla="*/ 6663815 h 6858000"/>
              <a:gd name="connsiteX282" fmla="*/ 5398402 w 6096000"/>
              <a:gd name="connsiteY282" fmla="*/ 6674206 h 6858000"/>
              <a:gd name="connsiteX283" fmla="*/ 5398402 w 6096000"/>
              <a:gd name="connsiteY283" fmla="*/ 6676285 h 6858000"/>
              <a:gd name="connsiteX284" fmla="*/ 5400459 w 6096000"/>
              <a:gd name="connsiteY284" fmla="*/ 6674206 h 6858000"/>
              <a:gd name="connsiteX285" fmla="*/ 5437476 w 6096000"/>
              <a:gd name="connsiteY285" fmla="*/ 6636795 h 6858000"/>
              <a:gd name="connsiteX286" fmla="*/ 5455985 w 6096000"/>
              <a:gd name="connsiteY286" fmla="*/ 6645109 h 6858000"/>
              <a:gd name="connsiteX287" fmla="*/ 5453928 w 6096000"/>
              <a:gd name="connsiteY287" fmla="*/ 6672129 h 6858000"/>
              <a:gd name="connsiteX288" fmla="*/ 5455985 w 6096000"/>
              <a:gd name="connsiteY288" fmla="*/ 6697070 h 6858000"/>
              <a:gd name="connsiteX289" fmla="*/ 5455985 w 6096000"/>
              <a:gd name="connsiteY289" fmla="*/ 6699148 h 6858000"/>
              <a:gd name="connsiteX290" fmla="*/ 5458042 w 6096000"/>
              <a:gd name="connsiteY290" fmla="*/ 6699148 h 6858000"/>
              <a:gd name="connsiteX291" fmla="*/ 5478607 w 6096000"/>
              <a:gd name="connsiteY291" fmla="*/ 6705383 h 6858000"/>
              <a:gd name="connsiteX292" fmla="*/ 5480663 w 6096000"/>
              <a:gd name="connsiteY292" fmla="*/ 6705383 h 6858000"/>
              <a:gd name="connsiteX293" fmla="*/ 5505342 w 6096000"/>
              <a:gd name="connsiteY293" fmla="*/ 6659658 h 6858000"/>
              <a:gd name="connsiteX294" fmla="*/ 5527964 w 6096000"/>
              <a:gd name="connsiteY294" fmla="*/ 6661736 h 6858000"/>
              <a:gd name="connsiteX295" fmla="*/ 5540303 w 6096000"/>
              <a:gd name="connsiteY295" fmla="*/ 6713697 h 6858000"/>
              <a:gd name="connsiteX296" fmla="*/ 5542359 w 6096000"/>
              <a:gd name="connsiteY296" fmla="*/ 6713697 h 6858000"/>
              <a:gd name="connsiteX297" fmla="*/ 5562925 w 6096000"/>
              <a:gd name="connsiteY297" fmla="*/ 6713697 h 6858000"/>
              <a:gd name="connsiteX298" fmla="*/ 5564982 w 6096000"/>
              <a:gd name="connsiteY298" fmla="*/ 6713697 h 6858000"/>
              <a:gd name="connsiteX299" fmla="*/ 5579378 w 6096000"/>
              <a:gd name="connsiteY299" fmla="*/ 6661736 h 6858000"/>
              <a:gd name="connsiteX300" fmla="*/ 5599943 w 6096000"/>
              <a:gd name="connsiteY300" fmla="*/ 6659658 h 6858000"/>
              <a:gd name="connsiteX301" fmla="*/ 5626678 w 6096000"/>
              <a:gd name="connsiteY301" fmla="*/ 6705383 h 6858000"/>
              <a:gd name="connsiteX302" fmla="*/ 5647243 w 6096000"/>
              <a:gd name="connsiteY302" fmla="*/ 6699148 h 6858000"/>
              <a:gd name="connsiteX303" fmla="*/ 5649300 w 6096000"/>
              <a:gd name="connsiteY303" fmla="*/ 6699148 h 6858000"/>
              <a:gd name="connsiteX304" fmla="*/ 5651356 w 6096000"/>
              <a:gd name="connsiteY304" fmla="*/ 6672129 h 6858000"/>
              <a:gd name="connsiteX305" fmla="*/ 5649300 w 6096000"/>
              <a:gd name="connsiteY305" fmla="*/ 6645109 h 6858000"/>
              <a:gd name="connsiteX306" fmla="*/ 5669865 w 6096000"/>
              <a:gd name="connsiteY306" fmla="*/ 6636795 h 6858000"/>
              <a:gd name="connsiteX307" fmla="*/ 5706882 w 6096000"/>
              <a:gd name="connsiteY307" fmla="*/ 6674206 h 6858000"/>
              <a:gd name="connsiteX308" fmla="*/ 5725391 w 6096000"/>
              <a:gd name="connsiteY308" fmla="*/ 6663815 h 6858000"/>
              <a:gd name="connsiteX309" fmla="*/ 5727448 w 6096000"/>
              <a:gd name="connsiteY309" fmla="*/ 6661736 h 6858000"/>
              <a:gd name="connsiteX310" fmla="*/ 5727448 w 6096000"/>
              <a:gd name="connsiteY310" fmla="*/ 6659658 h 6858000"/>
              <a:gd name="connsiteX311" fmla="*/ 5713052 w 6096000"/>
              <a:gd name="connsiteY311" fmla="*/ 6611853 h 6858000"/>
              <a:gd name="connsiteX312" fmla="*/ 5729504 w 6096000"/>
              <a:gd name="connsiteY312" fmla="*/ 6597304 h 6858000"/>
              <a:gd name="connsiteX313" fmla="*/ 5774748 w 6096000"/>
              <a:gd name="connsiteY313" fmla="*/ 6624324 h 6858000"/>
              <a:gd name="connsiteX314" fmla="*/ 5776805 w 6096000"/>
              <a:gd name="connsiteY314" fmla="*/ 6624324 h 6858000"/>
              <a:gd name="connsiteX315" fmla="*/ 5791201 w 6096000"/>
              <a:gd name="connsiteY315" fmla="*/ 6607697 h 6858000"/>
              <a:gd name="connsiteX316" fmla="*/ 5793257 w 6096000"/>
              <a:gd name="connsiteY316" fmla="*/ 6607697 h 6858000"/>
              <a:gd name="connsiteX317" fmla="*/ 5766522 w 6096000"/>
              <a:gd name="connsiteY317" fmla="*/ 6561971 h 6858000"/>
              <a:gd name="connsiteX318" fmla="*/ 5778861 w 6096000"/>
              <a:gd name="connsiteY318" fmla="*/ 6543265 h 6858000"/>
              <a:gd name="connsiteX319" fmla="*/ 5830275 w 6096000"/>
              <a:gd name="connsiteY319" fmla="*/ 6557813 h 6858000"/>
              <a:gd name="connsiteX320" fmla="*/ 5832331 w 6096000"/>
              <a:gd name="connsiteY320" fmla="*/ 6555735 h 6858000"/>
              <a:gd name="connsiteX321" fmla="*/ 5842614 w 6096000"/>
              <a:gd name="connsiteY321" fmla="*/ 6537029 h 6858000"/>
              <a:gd name="connsiteX322" fmla="*/ 5842614 w 6096000"/>
              <a:gd name="connsiteY322" fmla="*/ 6534951 h 6858000"/>
              <a:gd name="connsiteX323" fmla="*/ 5805596 w 6096000"/>
              <a:gd name="connsiteY323" fmla="*/ 6499616 h 6858000"/>
              <a:gd name="connsiteX324" fmla="*/ 5813822 w 6096000"/>
              <a:gd name="connsiteY324" fmla="*/ 6478833 h 6858000"/>
              <a:gd name="connsiteX325" fmla="*/ 5865236 w 6096000"/>
              <a:gd name="connsiteY325" fmla="*/ 6478833 h 6858000"/>
              <a:gd name="connsiteX326" fmla="*/ 5867292 w 6096000"/>
              <a:gd name="connsiteY326" fmla="*/ 6478833 h 6858000"/>
              <a:gd name="connsiteX327" fmla="*/ 5871405 w 6096000"/>
              <a:gd name="connsiteY327" fmla="*/ 6458048 h 6858000"/>
              <a:gd name="connsiteX328" fmla="*/ 5871405 w 6096000"/>
              <a:gd name="connsiteY328" fmla="*/ 6455969 h 6858000"/>
              <a:gd name="connsiteX329" fmla="*/ 5826162 w 6096000"/>
              <a:gd name="connsiteY329" fmla="*/ 6428949 h 6858000"/>
              <a:gd name="connsiteX330" fmla="*/ 5830275 w 6096000"/>
              <a:gd name="connsiteY330" fmla="*/ 6408165 h 6858000"/>
              <a:gd name="connsiteX331" fmla="*/ 5879632 w 6096000"/>
              <a:gd name="connsiteY331" fmla="*/ 6393616 h 6858000"/>
              <a:gd name="connsiteX332" fmla="*/ 5881688 w 6096000"/>
              <a:gd name="connsiteY332" fmla="*/ 6393616 h 6858000"/>
              <a:gd name="connsiteX333" fmla="*/ 5881688 w 6096000"/>
              <a:gd name="connsiteY333" fmla="*/ 6381145 h 6858000"/>
              <a:gd name="connsiteX334" fmla="*/ 5881688 w 6096000"/>
              <a:gd name="connsiteY334" fmla="*/ 6370752 h 6858000"/>
              <a:gd name="connsiteX335" fmla="*/ 5879632 w 6096000"/>
              <a:gd name="connsiteY335" fmla="*/ 6370752 h 6858000"/>
              <a:gd name="connsiteX336" fmla="*/ 5830275 w 6096000"/>
              <a:gd name="connsiteY336" fmla="*/ 6356204 h 6858000"/>
              <a:gd name="connsiteX337" fmla="*/ 5828218 w 6096000"/>
              <a:gd name="connsiteY337" fmla="*/ 6335419 h 6858000"/>
              <a:gd name="connsiteX338" fmla="*/ 5871405 w 6096000"/>
              <a:gd name="connsiteY338" fmla="*/ 6308399 h 6858000"/>
              <a:gd name="connsiteX339" fmla="*/ 5873462 w 6096000"/>
              <a:gd name="connsiteY339" fmla="*/ 6308399 h 6858000"/>
              <a:gd name="connsiteX340" fmla="*/ 5873462 w 6096000"/>
              <a:gd name="connsiteY340" fmla="*/ 6306320 h 6858000"/>
              <a:gd name="connsiteX341" fmla="*/ 5867292 w 6096000"/>
              <a:gd name="connsiteY341" fmla="*/ 6285536 h 6858000"/>
              <a:gd name="connsiteX342" fmla="*/ 5865236 w 6096000"/>
              <a:gd name="connsiteY342" fmla="*/ 6285536 h 6858000"/>
              <a:gd name="connsiteX343" fmla="*/ 5813822 w 6096000"/>
              <a:gd name="connsiteY343" fmla="*/ 6285536 h 6858000"/>
              <a:gd name="connsiteX344" fmla="*/ 5805596 w 6096000"/>
              <a:gd name="connsiteY344" fmla="*/ 6264752 h 6858000"/>
              <a:gd name="connsiteX345" fmla="*/ 5842614 w 6096000"/>
              <a:gd name="connsiteY345" fmla="*/ 6227340 h 6858000"/>
              <a:gd name="connsiteX346" fmla="*/ 5842614 w 6096000"/>
              <a:gd name="connsiteY346" fmla="*/ 6225261 h 6858000"/>
              <a:gd name="connsiteX347" fmla="*/ 5832331 w 6096000"/>
              <a:gd name="connsiteY347" fmla="*/ 6206555 h 6858000"/>
              <a:gd name="connsiteX348" fmla="*/ 5830275 w 6096000"/>
              <a:gd name="connsiteY348" fmla="*/ 6206555 h 6858000"/>
              <a:gd name="connsiteX349" fmla="*/ 5780918 w 6096000"/>
              <a:gd name="connsiteY349" fmla="*/ 6219026 h 6858000"/>
              <a:gd name="connsiteX350" fmla="*/ 5766522 w 6096000"/>
              <a:gd name="connsiteY350" fmla="*/ 6202398 h 6858000"/>
              <a:gd name="connsiteX351" fmla="*/ 5793257 w 6096000"/>
              <a:gd name="connsiteY351" fmla="*/ 6156672 h 6858000"/>
              <a:gd name="connsiteX352" fmla="*/ 5793257 w 6096000"/>
              <a:gd name="connsiteY352" fmla="*/ 6154594 h 6858000"/>
              <a:gd name="connsiteX353" fmla="*/ 5776805 w 6096000"/>
              <a:gd name="connsiteY353" fmla="*/ 6140044 h 6858000"/>
              <a:gd name="connsiteX354" fmla="*/ 5731561 w 6096000"/>
              <a:gd name="connsiteY354" fmla="*/ 6164986 h 6858000"/>
              <a:gd name="connsiteX355" fmla="*/ 5713052 w 6096000"/>
              <a:gd name="connsiteY355" fmla="*/ 6152515 h 6858000"/>
              <a:gd name="connsiteX356" fmla="*/ 5727448 w 6096000"/>
              <a:gd name="connsiteY356" fmla="*/ 6102632 h 6858000"/>
              <a:gd name="connsiteX357" fmla="*/ 5727448 w 6096000"/>
              <a:gd name="connsiteY357" fmla="*/ 6100554 h 6858000"/>
              <a:gd name="connsiteX358" fmla="*/ 5708939 w 6096000"/>
              <a:gd name="connsiteY358" fmla="*/ 6090162 h 6858000"/>
              <a:gd name="connsiteX359" fmla="*/ 5706882 w 6096000"/>
              <a:gd name="connsiteY359" fmla="*/ 6088083 h 6858000"/>
              <a:gd name="connsiteX360" fmla="*/ 5706882 w 6096000"/>
              <a:gd name="connsiteY360" fmla="*/ 6090162 h 6858000"/>
              <a:gd name="connsiteX361" fmla="*/ 5669865 w 6096000"/>
              <a:gd name="connsiteY361" fmla="*/ 6125495 h 6858000"/>
              <a:gd name="connsiteX362" fmla="*/ 5649300 w 6096000"/>
              <a:gd name="connsiteY362" fmla="*/ 6117182 h 6858000"/>
              <a:gd name="connsiteX363" fmla="*/ 5653412 w 6096000"/>
              <a:gd name="connsiteY363" fmla="*/ 6090162 h 6858000"/>
              <a:gd name="connsiteX364" fmla="*/ 5649300 w 6096000"/>
              <a:gd name="connsiteY364" fmla="*/ 6065220 h 6858000"/>
              <a:gd name="connsiteX365" fmla="*/ 5649300 w 6096000"/>
              <a:gd name="connsiteY365" fmla="*/ 6063142 h 6858000"/>
              <a:gd name="connsiteX366" fmla="*/ 5647243 w 6096000"/>
              <a:gd name="connsiteY366" fmla="*/ 6063142 h 6858000"/>
              <a:gd name="connsiteX367" fmla="*/ 5626678 w 6096000"/>
              <a:gd name="connsiteY367" fmla="*/ 6058985 h 6858000"/>
              <a:gd name="connsiteX368" fmla="*/ 5599943 w 6096000"/>
              <a:gd name="connsiteY368" fmla="*/ 6104711 h 6858000"/>
              <a:gd name="connsiteX369" fmla="*/ 5577321 w 6096000"/>
              <a:gd name="connsiteY369" fmla="*/ 6100554 h 6858000"/>
              <a:gd name="connsiteX370" fmla="*/ 5564982 w 6096000"/>
              <a:gd name="connsiteY370" fmla="*/ 6050671 h 6858000"/>
              <a:gd name="connsiteX371" fmla="*/ 5562925 w 6096000"/>
              <a:gd name="connsiteY371" fmla="*/ 6050671 h 6858000"/>
              <a:gd name="connsiteX372" fmla="*/ 5542359 w 6096000"/>
              <a:gd name="connsiteY372" fmla="*/ 6050671 h 6858000"/>
              <a:gd name="connsiteX373" fmla="*/ 5540303 w 6096000"/>
              <a:gd name="connsiteY373" fmla="*/ 6050671 h 6858000"/>
              <a:gd name="connsiteX374" fmla="*/ 0 w 6096000"/>
              <a:gd name="connsiteY374" fmla="*/ 0 h 6858000"/>
              <a:gd name="connsiteX375" fmla="*/ 6096000 w 6096000"/>
              <a:gd name="connsiteY375" fmla="*/ 0 h 6858000"/>
              <a:gd name="connsiteX376" fmla="*/ 6096000 w 6096000"/>
              <a:gd name="connsiteY376" fmla="*/ 6858000 h 6858000"/>
              <a:gd name="connsiteX377" fmla="*/ 0 w 6096000"/>
              <a:gd name="connsiteY37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</a:cxnLst>
            <a:rect l="l" t="t" r="r" b="b"/>
            <a:pathLst>
              <a:path w="6096000" h="6858000">
                <a:moveTo>
                  <a:pt x="5507402" y="6448102"/>
                </a:moveTo>
                <a:cubicBezTo>
                  <a:pt x="5511483" y="6446018"/>
                  <a:pt x="5513524" y="6446018"/>
                  <a:pt x="5517605" y="6448102"/>
                </a:cubicBezTo>
                <a:cubicBezTo>
                  <a:pt x="5519645" y="6450187"/>
                  <a:pt x="5521686" y="6452271"/>
                  <a:pt x="5521686" y="6456440"/>
                </a:cubicBezTo>
                <a:cubicBezTo>
                  <a:pt x="5527808" y="6558584"/>
                  <a:pt x="5527808" y="6558584"/>
                  <a:pt x="5527808" y="6558584"/>
                </a:cubicBezTo>
                <a:cubicBezTo>
                  <a:pt x="5529848" y="6564837"/>
                  <a:pt x="5527808" y="6566922"/>
                  <a:pt x="5525767" y="6569006"/>
                </a:cubicBezTo>
                <a:cubicBezTo>
                  <a:pt x="5523727" y="6571091"/>
                  <a:pt x="5521686" y="6569006"/>
                  <a:pt x="5519645" y="6569006"/>
                </a:cubicBezTo>
                <a:cubicBezTo>
                  <a:pt x="5474752" y="6558584"/>
                  <a:pt x="5444142" y="6539822"/>
                  <a:pt x="5413533" y="6506470"/>
                </a:cubicBezTo>
                <a:cubicBezTo>
                  <a:pt x="5411492" y="6504386"/>
                  <a:pt x="5409451" y="6502301"/>
                  <a:pt x="5409451" y="6500217"/>
                </a:cubicBezTo>
                <a:cubicBezTo>
                  <a:pt x="5409451" y="6500217"/>
                  <a:pt x="5409451" y="6500217"/>
                  <a:pt x="5409451" y="6498131"/>
                </a:cubicBezTo>
                <a:cubicBezTo>
                  <a:pt x="5409451" y="6496047"/>
                  <a:pt x="5413533" y="6493962"/>
                  <a:pt x="5415573" y="6493962"/>
                </a:cubicBezTo>
                <a:cubicBezTo>
                  <a:pt x="5507402" y="6448102"/>
                  <a:pt x="5507402" y="6448102"/>
                  <a:pt x="5507402" y="6448102"/>
                </a:cubicBezTo>
                <a:close/>
                <a:moveTo>
                  <a:pt x="5590136" y="6446018"/>
                </a:moveTo>
                <a:cubicBezTo>
                  <a:pt x="5594256" y="6446018"/>
                  <a:pt x="5596317" y="6446018"/>
                  <a:pt x="5600438" y="6446018"/>
                </a:cubicBezTo>
                <a:cubicBezTo>
                  <a:pt x="5691097" y="6491784"/>
                  <a:pt x="5691097" y="6491784"/>
                  <a:pt x="5691097" y="6491784"/>
                </a:cubicBezTo>
                <a:cubicBezTo>
                  <a:pt x="5695218" y="6493864"/>
                  <a:pt x="5697278" y="6495944"/>
                  <a:pt x="5699339" y="6498025"/>
                </a:cubicBezTo>
                <a:cubicBezTo>
                  <a:pt x="5699339" y="6500105"/>
                  <a:pt x="5697278" y="6502185"/>
                  <a:pt x="5695218" y="6504265"/>
                </a:cubicBezTo>
                <a:cubicBezTo>
                  <a:pt x="5664312" y="6537549"/>
                  <a:pt x="5631344" y="6556272"/>
                  <a:pt x="5588076" y="6566673"/>
                </a:cubicBezTo>
                <a:cubicBezTo>
                  <a:pt x="5583954" y="6568753"/>
                  <a:pt x="5581894" y="6568753"/>
                  <a:pt x="5579833" y="6566673"/>
                </a:cubicBezTo>
                <a:cubicBezTo>
                  <a:pt x="5577773" y="6564593"/>
                  <a:pt x="5577773" y="6560432"/>
                  <a:pt x="5577773" y="6558352"/>
                </a:cubicBezTo>
                <a:cubicBezTo>
                  <a:pt x="5586015" y="6454339"/>
                  <a:pt x="5586015" y="6454339"/>
                  <a:pt x="5586015" y="6454339"/>
                </a:cubicBezTo>
                <a:cubicBezTo>
                  <a:pt x="5586015" y="6452259"/>
                  <a:pt x="5588076" y="6448098"/>
                  <a:pt x="5590136" y="6446018"/>
                </a:cubicBezTo>
                <a:close/>
                <a:moveTo>
                  <a:pt x="4772401" y="6406275"/>
                </a:moveTo>
                <a:cubicBezTo>
                  <a:pt x="4772401" y="6406275"/>
                  <a:pt x="4772401" y="6406275"/>
                  <a:pt x="4772401" y="6449478"/>
                </a:cubicBezTo>
                <a:cubicBezTo>
                  <a:pt x="4772401" y="6449478"/>
                  <a:pt x="4745333" y="6457707"/>
                  <a:pt x="4724512" y="6457707"/>
                </a:cubicBezTo>
                <a:cubicBezTo>
                  <a:pt x="4707855" y="6457707"/>
                  <a:pt x="4705773" y="6441249"/>
                  <a:pt x="4705773" y="6433020"/>
                </a:cubicBezTo>
                <a:cubicBezTo>
                  <a:pt x="4705773" y="6418619"/>
                  <a:pt x="4714102" y="6410390"/>
                  <a:pt x="4730759" y="6408333"/>
                </a:cubicBezTo>
                <a:close/>
                <a:moveTo>
                  <a:pt x="4422900" y="6336141"/>
                </a:moveTo>
                <a:cubicBezTo>
                  <a:pt x="4451537" y="6336141"/>
                  <a:pt x="4463811" y="6352748"/>
                  <a:pt x="4463811" y="6396340"/>
                </a:cubicBezTo>
                <a:cubicBezTo>
                  <a:pt x="4463811" y="6433704"/>
                  <a:pt x="4457675" y="6456538"/>
                  <a:pt x="4422900" y="6456538"/>
                </a:cubicBezTo>
                <a:cubicBezTo>
                  <a:pt x="4388125" y="6456538"/>
                  <a:pt x="4381988" y="6433704"/>
                  <a:pt x="4381988" y="6396340"/>
                </a:cubicBezTo>
                <a:cubicBezTo>
                  <a:pt x="4381988" y="6352748"/>
                  <a:pt x="4392216" y="6336141"/>
                  <a:pt x="4422900" y="6336141"/>
                </a:cubicBezTo>
                <a:close/>
                <a:moveTo>
                  <a:pt x="5577123" y="6327829"/>
                </a:moveTo>
                <a:cubicBezTo>
                  <a:pt x="5579950" y="6327310"/>
                  <a:pt x="5583033" y="6327829"/>
                  <a:pt x="5586116" y="6328868"/>
                </a:cubicBezTo>
                <a:cubicBezTo>
                  <a:pt x="5602562" y="6341337"/>
                  <a:pt x="5612840" y="6360039"/>
                  <a:pt x="5612840" y="6380819"/>
                </a:cubicBezTo>
                <a:cubicBezTo>
                  <a:pt x="5612840" y="6411990"/>
                  <a:pt x="5586116" y="6439004"/>
                  <a:pt x="5553226" y="6439004"/>
                </a:cubicBezTo>
                <a:cubicBezTo>
                  <a:pt x="5520336" y="6439004"/>
                  <a:pt x="5493612" y="6411990"/>
                  <a:pt x="5493612" y="6380819"/>
                </a:cubicBezTo>
                <a:cubicBezTo>
                  <a:pt x="5493612" y="6360039"/>
                  <a:pt x="5503890" y="6341337"/>
                  <a:pt x="5520336" y="6330947"/>
                </a:cubicBezTo>
                <a:cubicBezTo>
                  <a:pt x="5526503" y="6326790"/>
                  <a:pt x="5532669" y="6326790"/>
                  <a:pt x="5536781" y="6333024"/>
                </a:cubicBezTo>
                <a:cubicBezTo>
                  <a:pt x="5540892" y="6339259"/>
                  <a:pt x="5538837" y="6345492"/>
                  <a:pt x="5534725" y="6349649"/>
                </a:cubicBezTo>
                <a:cubicBezTo>
                  <a:pt x="5524447" y="6355883"/>
                  <a:pt x="5518280" y="6368351"/>
                  <a:pt x="5518280" y="6380819"/>
                </a:cubicBezTo>
                <a:cubicBezTo>
                  <a:pt x="5518280" y="6399522"/>
                  <a:pt x="5534725" y="6416146"/>
                  <a:pt x="5553226" y="6416146"/>
                </a:cubicBezTo>
                <a:cubicBezTo>
                  <a:pt x="5571727" y="6416146"/>
                  <a:pt x="5588172" y="6399522"/>
                  <a:pt x="5588172" y="6380819"/>
                </a:cubicBezTo>
                <a:cubicBezTo>
                  <a:pt x="5588172" y="6368351"/>
                  <a:pt x="5582005" y="6355883"/>
                  <a:pt x="5571727" y="6349649"/>
                </a:cubicBezTo>
                <a:cubicBezTo>
                  <a:pt x="5567616" y="6345492"/>
                  <a:pt x="5565560" y="6339259"/>
                  <a:pt x="5569671" y="6333024"/>
                </a:cubicBezTo>
                <a:cubicBezTo>
                  <a:pt x="5571727" y="6329908"/>
                  <a:pt x="5574297" y="6328349"/>
                  <a:pt x="5577123" y="6327829"/>
                </a:cubicBezTo>
                <a:close/>
                <a:moveTo>
                  <a:pt x="5726057" y="6312763"/>
                </a:moveTo>
                <a:cubicBezTo>
                  <a:pt x="5728124" y="6312763"/>
                  <a:pt x="5730190" y="6316915"/>
                  <a:pt x="5730190" y="6318992"/>
                </a:cubicBezTo>
                <a:cubicBezTo>
                  <a:pt x="5742588" y="6362590"/>
                  <a:pt x="5742588" y="6399960"/>
                  <a:pt x="5730190" y="6443559"/>
                </a:cubicBezTo>
                <a:cubicBezTo>
                  <a:pt x="5728124" y="6447711"/>
                  <a:pt x="5728124" y="6449787"/>
                  <a:pt x="5726057" y="6449787"/>
                </a:cubicBezTo>
                <a:cubicBezTo>
                  <a:pt x="5721924" y="6451863"/>
                  <a:pt x="5719858" y="6449787"/>
                  <a:pt x="5717791" y="6447711"/>
                </a:cubicBezTo>
                <a:cubicBezTo>
                  <a:pt x="5633066" y="6389579"/>
                  <a:pt x="5633066" y="6389579"/>
                  <a:pt x="5633066" y="6389579"/>
                </a:cubicBezTo>
                <a:cubicBezTo>
                  <a:pt x="5628933" y="6387504"/>
                  <a:pt x="5626867" y="6385427"/>
                  <a:pt x="5626867" y="6381275"/>
                </a:cubicBezTo>
                <a:cubicBezTo>
                  <a:pt x="5626867" y="6379199"/>
                  <a:pt x="5628933" y="6375047"/>
                  <a:pt x="5633066" y="6372971"/>
                </a:cubicBezTo>
                <a:cubicBezTo>
                  <a:pt x="5717791" y="6314840"/>
                  <a:pt x="5717791" y="6314840"/>
                  <a:pt x="5717791" y="6314840"/>
                </a:cubicBezTo>
                <a:cubicBezTo>
                  <a:pt x="5719858" y="6312763"/>
                  <a:pt x="5723991" y="6312763"/>
                  <a:pt x="5726057" y="6312763"/>
                </a:cubicBezTo>
                <a:close/>
                <a:moveTo>
                  <a:pt x="5380229" y="6312763"/>
                </a:moveTo>
                <a:cubicBezTo>
                  <a:pt x="5384320" y="6312763"/>
                  <a:pt x="5386366" y="6314840"/>
                  <a:pt x="5388412" y="6316915"/>
                </a:cubicBezTo>
                <a:cubicBezTo>
                  <a:pt x="5472280" y="6372971"/>
                  <a:pt x="5472280" y="6372971"/>
                  <a:pt x="5472280" y="6372971"/>
                </a:cubicBezTo>
                <a:cubicBezTo>
                  <a:pt x="5476371" y="6375047"/>
                  <a:pt x="5478417" y="6379199"/>
                  <a:pt x="5478417" y="6381275"/>
                </a:cubicBezTo>
                <a:cubicBezTo>
                  <a:pt x="5478417" y="6385427"/>
                  <a:pt x="5476371" y="6387504"/>
                  <a:pt x="5472280" y="6389579"/>
                </a:cubicBezTo>
                <a:lnTo>
                  <a:pt x="5388412" y="6447711"/>
                </a:lnTo>
                <a:cubicBezTo>
                  <a:pt x="5384320" y="6449787"/>
                  <a:pt x="5382275" y="6451863"/>
                  <a:pt x="5380229" y="6449787"/>
                </a:cubicBezTo>
                <a:cubicBezTo>
                  <a:pt x="5378184" y="6449787"/>
                  <a:pt x="5376138" y="6447711"/>
                  <a:pt x="5376138" y="6443559"/>
                </a:cubicBezTo>
                <a:cubicBezTo>
                  <a:pt x="5363865" y="6399960"/>
                  <a:pt x="5363865" y="6364666"/>
                  <a:pt x="5376138" y="6318992"/>
                </a:cubicBezTo>
                <a:cubicBezTo>
                  <a:pt x="5376138" y="6316915"/>
                  <a:pt x="5378184" y="6314840"/>
                  <a:pt x="5380229" y="6312763"/>
                </a:cubicBezTo>
                <a:close/>
                <a:moveTo>
                  <a:pt x="4992184" y="6302243"/>
                </a:moveTo>
                <a:cubicBezTo>
                  <a:pt x="4990131" y="6302243"/>
                  <a:pt x="4988078" y="6302243"/>
                  <a:pt x="4986024" y="6304321"/>
                </a:cubicBezTo>
                <a:cubicBezTo>
                  <a:pt x="4983972" y="6306398"/>
                  <a:pt x="4983972" y="6308475"/>
                  <a:pt x="4983972" y="6310551"/>
                </a:cubicBezTo>
                <a:cubicBezTo>
                  <a:pt x="5025033" y="6468402"/>
                  <a:pt x="5025033" y="6468402"/>
                  <a:pt x="5025033" y="6468402"/>
                </a:cubicBezTo>
                <a:cubicBezTo>
                  <a:pt x="5027086" y="6476710"/>
                  <a:pt x="5035299" y="6489171"/>
                  <a:pt x="5049670" y="6489171"/>
                </a:cubicBezTo>
                <a:cubicBezTo>
                  <a:pt x="5057882" y="6489171"/>
                  <a:pt x="5057882" y="6489171"/>
                  <a:pt x="5057882" y="6489171"/>
                </a:cubicBezTo>
                <a:cubicBezTo>
                  <a:pt x="5055829" y="6493325"/>
                  <a:pt x="5055829" y="6495403"/>
                  <a:pt x="5053776" y="6497479"/>
                </a:cubicBezTo>
                <a:cubicBezTo>
                  <a:pt x="5053776" y="6499556"/>
                  <a:pt x="5053776" y="6499556"/>
                  <a:pt x="5053776" y="6499556"/>
                </a:cubicBezTo>
                <a:cubicBezTo>
                  <a:pt x="5051723" y="6505788"/>
                  <a:pt x="5049670" y="6518249"/>
                  <a:pt x="5029139" y="6518249"/>
                </a:cubicBezTo>
                <a:cubicBezTo>
                  <a:pt x="4994237" y="6516172"/>
                  <a:pt x="4994237" y="6516172"/>
                  <a:pt x="4994237" y="6516172"/>
                </a:cubicBezTo>
                <a:cubicBezTo>
                  <a:pt x="4992184" y="6514095"/>
                  <a:pt x="4990131" y="6516172"/>
                  <a:pt x="4988078" y="6518249"/>
                </a:cubicBezTo>
                <a:cubicBezTo>
                  <a:pt x="4986024" y="6518249"/>
                  <a:pt x="4986024" y="6520326"/>
                  <a:pt x="4986024" y="6522403"/>
                </a:cubicBezTo>
                <a:cubicBezTo>
                  <a:pt x="4986024" y="6541096"/>
                  <a:pt x="4986024" y="6541096"/>
                  <a:pt x="4986024" y="6541096"/>
                </a:cubicBezTo>
                <a:cubicBezTo>
                  <a:pt x="4986024" y="6545250"/>
                  <a:pt x="4988078" y="6547327"/>
                  <a:pt x="4992184" y="6547327"/>
                </a:cubicBezTo>
                <a:cubicBezTo>
                  <a:pt x="5002449" y="6551480"/>
                  <a:pt x="5022980" y="6553557"/>
                  <a:pt x="5039404" y="6553557"/>
                </a:cubicBezTo>
                <a:cubicBezTo>
                  <a:pt x="5039404" y="6553557"/>
                  <a:pt x="5039404" y="6553557"/>
                  <a:pt x="5041458" y="6553557"/>
                </a:cubicBezTo>
                <a:cubicBezTo>
                  <a:pt x="5068148" y="6553557"/>
                  <a:pt x="5086625" y="6536942"/>
                  <a:pt x="5094838" y="6501633"/>
                </a:cubicBezTo>
                <a:cubicBezTo>
                  <a:pt x="5105103" y="6462170"/>
                  <a:pt x="5119474" y="6410246"/>
                  <a:pt x="5127687" y="6372861"/>
                </a:cubicBezTo>
                <a:cubicBezTo>
                  <a:pt x="5131793" y="6356245"/>
                  <a:pt x="5135899" y="6341706"/>
                  <a:pt x="5140005" y="6331321"/>
                </a:cubicBezTo>
                <a:cubicBezTo>
                  <a:pt x="5144111" y="6310551"/>
                  <a:pt x="5144111" y="6310551"/>
                  <a:pt x="5144111" y="6310551"/>
                </a:cubicBezTo>
                <a:cubicBezTo>
                  <a:pt x="5144111" y="6308475"/>
                  <a:pt x="5144111" y="6306398"/>
                  <a:pt x="5142058" y="6304321"/>
                </a:cubicBezTo>
                <a:cubicBezTo>
                  <a:pt x="5142058" y="6302243"/>
                  <a:pt x="5140005" y="6302243"/>
                  <a:pt x="5137952" y="6302243"/>
                </a:cubicBezTo>
                <a:cubicBezTo>
                  <a:pt x="5109209" y="6302243"/>
                  <a:pt x="5109209" y="6302243"/>
                  <a:pt x="5109209" y="6302243"/>
                </a:cubicBezTo>
                <a:cubicBezTo>
                  <a:pt x="5107156" y="6302243"/>
                  <a:pt x="5103050" y="6304321"/>
                  <a:pt x="5103050" y="6306398"/>
                </a:cubicBezTo>
                <a:cubicBezTo>
                  <a:pt x="5066094" y="6447632"/>
                  <a:pt x="5066094" y="6447632"/>
                  <a:pt x="5066094" y="6447632"/>
                </a:cubicBezTo>
                <a:cubicBezTo>
                  <a:pt x="5064041" y="6447632"/>
                  <a:pt x="5064041" y="6447632"/>
                  <a:pt x="5064041" y="6447632"/>
                </a:cubicBezTo>
                <a:cubicBezTo>
                  <a:pt x="5025033" y="6306398"/>
                  <a:pt x="5025033" y="6306398"/>
                  <a:pt x="5025033" y="6306398"/>
                </a:cubicBezTo>
                <a:cubicBezTo>
                  <a:pt x="5025033" y="6304321"/>
                  <a:pt x="5022980" y="6302243"/>
                  <a:pt x="5018874" y="6302243"/>
                </a:cubicBezTo>
                <a:cubicBezTo>
                  <a:pt x="4992184" y="6302243"/>
                  <a:pt x="4992184" y="6302243"/>
                  <a:pt x="4992184" y="6302243"/>
                </a:cubicBezTo>
                <a:close/>
                <a:moveTo>
                  <a:pt x="4952412" y="6299906"/>
                </a:moveTo>
                <a:cubicBezTo>
                  <a:pt x="4934001" y="6299906"/>
                  <a:pt x="4915591" y="6312391"/>
                  <a:pt x="4903317" y="6320715"/>
                </a:cubicBezTo>
                <a:cubicBezTo>
                  <a:pt x="4903317" y="6308230"/>
                  <a:pt x="4903317" y="6308230"/>
                  <a:pt x="4903317" y="6308230"/>
                </a:cubicBezTo>
                <a:cubicBezTo>
                  <a:pt x="4903317" y="6304067"/>
                  <a:pt x="4901272" y="6301987"/>
                  <a:pt x="4897181" y="6301987"/>
                </a:cubicBezTo>
                <a:cubicBezTo>
                  <a:pt x="4868542" y="6301987"/>
                  <a:pt x="4868542" y="6301987"/>
                  <a:pt x="4868542" y="6301987"/>
                </a:cubicBezTo>
                <a:cubicBezTo>
                  <a:pt x="4864451" y="6301987"/>
                  <a:pt x="4862406" y="6304067"/>
                  <a:pt x="4862406" y="6308230"/>
                </a:cubicBezTo>
                <a:cubicBezTo>
                  <a:pt x="4862406" y="6483025"/>
                  <a:pt x="4862406" y="6483025"/>
                  <a:pt x="4862406" y="6483025"/>
                </a:cubicBezTo>
                <a:cubicBezTo>
                  <a:pt x="4862406" y="6487187"/>
                  <a:pt x="4864451" y="6489268"/>
                  <a:pt x="4868542" y="6489268"/>
                </a:cubicBezTo>
                <a:cubicBezTo>
                  <a:pt x="4897181" y="6489268"/>
                  <a:pt x="4897181" y="6489268"/>
                  <a:pt x="4897181" y="6489268"/>
                </a:cubicBezTo>
                <a:cubicBezTo>
                  <a:pt x="4901272" y="6489268"/>
                  <a:pt x="4903317" y="6487187"/>
                  <a:pt x="4903317" y="6483025"/>
                </a:cubicBezTo>
                <a:cubicBezTo>
                  <a:pt x="4903317" y="6362333"/>
                  <a:pt x="4903317" y="6362333"/>
                  <a:pt x="4903317" y="6362333"/>
                </a:cubicBezTo>
                <a:cubicBezTo>
                  <a:pt x="4911500" y="6356090"/>
                  <a:pt x="4929910" y="6341524"/>
                  <a:pt x="4954457" y="6339443"/>
                </a:cubicBezTo>
                <a:cubicBezTo>
                  <a:pt x="4958548" y="6339443"/>
                  <a:pt x="4960594" y="6335281"/>
                  <a:pt x="4960594" y="6333200"/>
                </a:cubicBezTo>
                <a:cubicBezTo>
                  <a:pt x="4960594" y="6306149"/>
                  <a:pt x="4960594" y="6306149"/>
                  <a:pt x="4960594" y="6306149"/>
                </a:cubicBezTo>
                <a:cubicBezTo>
                  <a:pt x="4960594" y="6304067"/>
                  <a:pt x="4960594" y="6301987"/>
                  <a:pt x="4958548" y="6301987"/>
                </a:cubicBezTo>
                <a:cubicBezTo>
                  <a:pt x="4956503" y="6299906"/>
                  <a:pt x="4954457" y="6299906"/>
                  <a:pt x="4952412" y="6299906"/>
                </a:cubicBezTo>
                <a:close/>
                <a:moveTo>
                  <a:pt x="4751504" y="6296399"/>
                </a:moveTo>
                <a:cubicBezTo>
                  <a:pt x="4730811" y="6296399"/>
                  <a:pt x="4695633" y="6302637"/>
                  <a:pt x="4681148" y="6304717"/>
                </a:cubicBezTo>
                <a:cubicBezTo>
                  <a:pt x="4677009" y="6304717"/>
                  <a:pt x="4674940" y="6308875"/>
                  <a:pt x="4674940" y="6310955"/>
                </a:cubicBezTo>
                <a:cubicBezTo>
                  <a:pt x="4674940" y="6310955"/>
                  <a:pt x="4674940" y="6310955"/>
                  <a:pt x="4677009" y="6335908"/>
                </a:cubicBezTo>
                <a:cubicBezTo>
                  <a:pt x="4677009" y="6337987"/>
                  <a:pt x="4677009" y="6340067"/>
                  <a:pt x="4679079" y="6340067"/>
                </a:cubicBezTo>
                <a:cubicBezTo>
                  <a:pt x="4681148" y="6342146"/>
                  <a:pt x="4681148" y="6342146"/>
                  <a:pt x="4683217" y="6342146"/>
                </a:cubicBezTo>
                <a:cubicBezTo>
                  <a:pt x="4699771" y="6342146"/>
                  <a:pt x="4728741" y="6337987"/>
                  <a:pt x="4749434" y="6337987"/>
                </a:cubicBezTo>
                <a:cubicBezTo>
                  <a:pt x="4763918" y="6337987"/>
                  <a:pt x="4772196" y="6346305"/>
                  <a:pt x="4772196" y="6360861"/>
                </a:cubicBezTo>
                <a:cubicBezTo>
                  <a:pt x="4772196" y="6360861"/>
                  <a:pt x="4772196" y="6360861"/>
                  <a:pt x="4772196" y="6373337"/>
                </a:cubicBezTo>
                <a:cubicBezTo>
                  <a:pt x="4772196" y="6373337"/>
                  <a:pt x="4772196" y="6373337"/>
                  <a:pt x="4726672" y="6377496"/>
                </a:cubicBezTo>
                <a:cubicBezTo>
                  <a:pt x="4681148" y="6379576"/>
                  <a:pt x="4662524" y="6396211"/>
                  <a:pt x="4662524" y="6433640"/>
                </a:cubicBezTo>
                <a:cubicBezTo>
                  <a:pt x="4662524" y="6473149"/>
                  <a:pt x="4683217" y="6493943"/>
                  <a:pt x="4718395" y="6493943"/>
                </a:cubicBezTo>
                <a:cubicBezTo>
                  <a:pt x="4747365" y="6493943"/>
                  <a:pt x="4778404" y="6481467"/>
                  <a:pt x="4778404" y="6481467"/>
                </a:cubicBezTo>
                <a:cubicBezTo>
                  <a:pt x="4786681" y="6487705"/>
                  <a:pt x="4792889" y="6491864"/>
                  <a:pt x="4807374" y="6493943"/>
                </a:cubicBezTo>
                <a:cubicBezTo>
                  <a:pt x="4809443" y="6493943"/>
                  <a:pt x="4811512" y="6493943"/>
                  <a:pt x="4813582" y="6491864"/>
                </a:cubicBezTo>
                <a:cubicBezTo>
                  <a:pt x="4813582" y="6489784"/>
                  <a:pt x="4815651" y="6487705"/>
                  <a:pt x="4815651" y="6485626"/>
                </a:cubicBezTo>
                <a:cubicBezTo>
                  <a:pt x="4815651" y="6485626"/>
                  <a:pt x="4815651" y="6485626"/>
                  <a:pt x="4815651" y="6360861"/>
                </a:cubicBezTo>
                <a:cubicBezTo>
                  <a:pt x="4815651" y="6317193"/>
                  <a:pt x="4794958" y="6296399"/>
                  <a:pt x="4751504" y="6296399"/>
                </a:cubicBezTo>
                <a:close/>
                <a:moveTo>
                  <a:pt x="4422899" y="6296399"/>
                </a:moveTo>
                <a:cubicBezTo>
                  <a:pt x="4376419" y="6296399"/>
                  <a:pt x="4338738" y="6340620"/>
                  <a:pt x="4338738" y="6395171"/>
                </a:cubicBezTo>
                <a:cubicBezTo>
                  <a:pt x="4338738" y="6449722"/>
                  <a:pt x="4376419" y="6493943"/>
                  <a:pt x="4422899" y="6493943"/>
                </a:cubicBezTo>
                <a:cubicBezTo>
                  <a:pt x="4469380" y="6493943"/>
                  <a:pt x="4507060" y="6449722"/>
                  <a:pt x="4507060" y="6395171"/>
                </a:cubicBezTo>
                <a:cubicBezTo>
                  <a:pt x="4507060" y="6340620"/>
                  <a:pt x="4469380" y="6296399"/>
                  <a:pt x="4422899" y="6296399"/>
                </a:cubicBezTo>
                <a:close/>
                <a:moveTo>
                  <a:pt x="4206945" y="6270683"/>
                </a:moveTo>
                <a:cubicBezTo>
                  <a:pt x="4206945" y="6270683"/>
                  <a:pt x="4206945" y="6270683"/>
                  <a:pt x="4223310" y="6270683"/>
                </a:cubicBezTo>
                <a:cubicBezTo>
                  <a:pt x="4253994" y="6270683"/>
                  <a:pt x="4266267" y="6291600"/>
                  <a:pt x="4266267" y="6310425"/>
                </a:cubicBezTo>
                <a:cubicBezTo>
                  <a:pt x="4266267" y="6333435"/>
                  <a:pt x="4247857" y="6348076"/>
                  <a:pt x="4221264" y="6348076"/>
                </a:cubicBezTo>
                <a:cubicBezTo>
                  <a:pt x="4198763" y="6350168"/>
                  <a:pt x="4184444" y="6348076"/>
                  <a:pt x="4176261" y="6348076"/>
                </a:cubicBezTo>
                <a:cubicBezTo>
                  <a:pt x="4176261" y="6348076"/>
                  <a:pt x="4176261" y="6348076"/>
                  <a:pt x="4176261" y="6272775"/>
                </a:cubicBezTo>
                <a:cubicBezTo>
                  <a:pt x="4180353" y="6270683"/>
                  <a:pt x="4190581" y="6270683"/>
                  <a:pt x="4206945" y="6270683"/>
                </a:cubicBezTo>
                <a:close/>
                <a:moveTo>
                  <a:pt x="4583182" y="6258994"/>
                </a:moveTo>
                <a:cubicBezTo>
                  <a:pt x="4583182" y="6258994"/>
                  <a:pt x="4583182" y="6258994"/>
                  <a:pt x="4554472" y="6265238"/>
                </a:cubicBezTo>
                <a:cubicBezTo>
                  <a:pt x="4550371" y="6267320"/>
                  <a:pt x="4548320" y="6269402"/>
                  <a:pt x="4548320" y="6271482"/>
                </a:cubicBezTo>
                <a:cubicBezTo>
                  <a:pt x="4548320" y="6271482"/>
                  <a:pt x="4548320" y="6271482"/>
                  <a:pt x="4548320" y="6302704"/>
                </a:cubicBezTo>
                <a:cubicBezTo>
                  <a:pt x="4548320" y="6302704"/>
                  <a:pt x="4548320" y="6302704"/>
                  <a:pt x="4531914" y="6302704"/>
                </a:cubicBezTo>
                <a:cubicBezTo>
                  <a:pt x="4527813" y="6302704"/>
                  <a:pt x="4525762" y="6304786"/>
                  <a:pt x="4525762" y="6308949"/>
                </a:cubicBezTo>
                <a:cubicBezTo>
                  <a:pt x="4525762" y="6308949"/>
                  <a:pt x="4525762" y="6308949"/>
                  <a:pt x="4525762" y="6333927"/>
                </a:cubicBezTo>
                <a:cubicBezTo>
                  <a:pt x="4525762" y="6338090"/>
                  <a:pt x="4527813" y="6340171"/>
                  <a:pt x="4531914" y="6340171"/>
                </a:cubicBezTo>
                <a:cubicBezTo>
                  <a:pt x="4531914" y="6340171"/>
                  <a:pt x="4531914" y="6340171"/>
                  <a:pt x="4548320" y="6340171"/>
                </a:cubicBezTo>
                <a:cubicBezTo>
                  <a:pt x="4548320" y="6340171"/>
                  <a:pt x="4548320" y="6340171"/>
                  <a:pt x="4548320" y="6423430"/>
                </a:cubicBezTo>
                <a:cubicBezTo>
                  <a:pt x="4548320" y="6479629"/>
                  <a:pt x="4562675" y="6496281"/>
                  <a:pt x="4603689" y="6496281"/>
                </a:cubicBezTo>
                <a:cubicBezTo>
                  <a:pt x="4613943" y="6496281"/>
                  <a:pt x="4626247" y="6492118"/>
                  <a:pt x="4636500" y="6492118"/>
                </a:cubicBezTo>
                <a:cubicBezTo>
                  <a:pt x="4640602" y="6490037"/>
                  <a:pt x="4642652" y="6487955"/>
                  <a:pt x="4642652" y="6483792"/>
                </a:cubicBezTo>
                <a:cubicBezTo>
                  <a:pt x="4642652" y="6483792"/>
                  <a:pt x="4642652" y="6483792"/>
                  <a:pt x="4640602" y="6460896"/>
                </a:cubicBezTo>
                <a:cubicBezTo>
                  <a:pt x="4640602" y="6456733"/>
                  <a:pt x="4638551" y="6452570"/>
                  <a:pt x="4634449" y="6452570"/>
                </a:cubicBezTo>
                <a:cubicBezTo>
                  <a:pt x="4628297" y="6452570"/>
                  <a:pt x="4618044" y="6454652"/>
                  <a:pt x="4609841" y="6454652"/>
                </a:cubicBezTo>
                <a:cubicBezTo>
                  <a:pt x="4591385" y="6454652"/>
                  <a:pt x="4591385" y="6444245"/>
                  <a:pt x="4591385" y="6417185"/>
                </a:cubicBezTo>
                <a:cubicBezTo>
                  <a:pt x="4591385" y="6417185"/>
                  <a:pt x="4591385" y="6417185"/>
                  <a:pt x="4591385" y="6340171"/>
                </a:cubicBezTo>
                <a:cubicBezTo>
                  <a:pt x="4591385" y="6340171"/>
                  <a:pt x="4591385" y="6340171"/>
                  <a:pt x="4634449" y="6340171"/>
                </a:cubicBezTo>
                <a:cubicBezTo>
                  <a:pt x="4638551" y="6340171"/>
                  <a:pt x="4640602" y="6338090"/>
                  <a:pt x="4640602" y="6333927"/>
                </a:cubicBezTo>
                <a:cubicBezTo>
                  <a:pt x="4640602" y="6333927"/>
                  <a:pt x="4640602" y="6333927"/>
                  <a:pt x="4640602" y="6308949"/>
                </a:cubicBezTo>
                <a:cubicBezTo>
                  <a:pt x="4640602" y="6304786"/>
                  <a:pt x="4638551" y="6302704"/>
                  <a:pt x="4634449" y="6302704"/>
                </a:cubicBezTo>
                <a:cubicBezTo>
                  <a:pt x="4634449" y="6302704"/>
                  <a:pt x="4634449" y="6302704"/>
                  <a:pt x="4591385" y="6302704"/>
                </a:cubicBezTo>
                <a:cubicBezTo>
                  <a:pt x="4591385" y="6302704"/>
                  <a:pt x="4591385" y="6302704"/>
                  <a:pt x="4591385" y="6265238"/>
                </a:cubicBezTo>
                <a:cubicBezTo>
                  <a:pt x="4591385" y="6263157"/>
                  <a:pt x="4589334" y="6261075"/>
                  <a:pt x="4589334" y="6258994"/>
                </a:cubicBezTo>
                <a:cubicBezTo>
                  <a:pt x="4587283" y="6258994"/>
                  <a:pt x="4585232" y="6258994"/>
                  <a:pt x="4583182" y="6258994"/>
                </a:cubicBezTo>
                <a:close/>
                <a:moveTo>
                  <a:pt x="4217278" y="6229772"/>
                </a:moveTo>
                <a:cubicBezTo>
                  <a:pt x="4206968" y="6229772"/>
                  <a:pt x="4176038" y="6229772"/>
                  <a:pt x="4136861" y="6233924"/>
                </a:cubicBezTo>
                <a:cubicBezTo>
                  <a:pt x="4134798" y="6233924"/>
                  <a:pt x="4130674" y="6238076"/>
                  <a:pt x="4130674" y="6242228"/>
                </a:cubicBezTo>
                <a:cubicBezTo>
                  <a:pt x="4130674" y="6242228"/>
                  <a:pt x="4130674" y="6242228"/>
                  <a:pt x="4130674" y="6483040"/>
                </a:cubicBezTo>
                <a:cubicBezTo>
                  <a:pt x="4130674" y="6487192"/>
                  <a:pt x="4134798" y="6489268"/>
                  <a:pt x="4138922" y="6489268"/>
                </a:cubicBezTo>
                <a:cubicBezTo>
                  <a:pt x="4138922" y="6489268"/>
                  <a:pt x="4138922" y="6489268"/>
                  <a:pt x="4167790" y="6489268"/>
                </a:cubicBezTo>
                <a:cubicBezTo>
                  <a:pt x="4171914" y="6489268"/>
                  <a:pt x="4176038" y="6487192"/>
                  <a:pt x="4176038" y="6483040"/>
                </a:cubicBezTo>
                <a:cubicBezTo>
                  <a:pt x="4176038" y="6483040"/>
                  <a:pt x="4176038" y="6483040"/>
                  <a:pt x="4176038" y="6387546"/>
                </a:cubicBezTo>
                <a:cubicBezTo>
                  <a:pt x="4184286" y="6387546"/>
                  <a:pt x="4202844" y="6389621"/>
                  <a:pt x="4225526" y="6389621"/>
                </a:cubicBezTo>
                <a:cubicBezTo>
                  <a:pt x="4225526" y="6389621"/>
                  <a:pt x="4225526" y="6389621"/>
                  <a:pt x="4266766" y="6485115"/>
                </a:cubicBezTo>
                <a:cubicBezTo>
                  <a:pt x="4268828" y="6489268"/>
                  <a:pt x="4270890" y="6489268"/>
                  <a:pt x="4272952" y="6489268"/>
                </a:cubicBezTo>
                <a:cubicBezTo>
                  <a:pt x="4272952" y="6489268"/>
                  <a:pt x="4272952" y="6489268"/>
                  <a:pt x="4305944" y="6489268"/>
                </a:cubicBezTo>
                <a:cubicBezTo>
                  <a:pt x="4310068" y="6489268"/>
                  <a:pt x="4312130" y="6489268"/>
                  <a:pt x="4312130" y="6487192"/>
                </a:cubicBezTo>
                <a:cubicBezTo>
                  <a:pt x="4314192" y="6485115"/>
                  <a:pt x="4314192" y="6483040"/>
                  <a:pt x="4314192" y="6480964"/>
                </a:cubicBezTo>
                <a:lnTo>
                  <a:pt x="4266766" y="6377166"/>
                </a:lnTo>
                <a:cubicBezTo>
                  <a:pt x="4297696" y="6362634"/>
                  <a:pt x="4312130" y="6339798"/>
                  <a:pt x="4312130" y="6308658"/>
                </a:cubicBezTo>
                <a:cubicBezTo>
                  <a:pt x="4312130" y="6273367"/>
                  <a:pt x="4295634" y="6229772"/>
                  <a:pt x="4223464" y="6229772"/>
                </a:cubicBezTo>
                <a:cubicBezTo>
                  <a:pt x="4223464" y="6229772"/>
                  <a:pt x="4221402" y="6229772"/>
                  <a:pt x="4217278" y="6229772"/>
                </a:cubicBezTo>
                <a:close/>
                <a:moveTo>
                  <a:pt x="5579833" y="6196766"/>
                </a:moveTo>
                <a:cubicBezTo>
                  <a:pt x="5581894" y="6194705"/>
                  <a:pt x="5586015" y="6194705"/>
                  <a:pt x="5588076" y="6196766"/>
                </a:cubicBezTo>
                <a:cubicBezTo>
                  <a:pt x="5631344" y="6207067"/>
                  <a:pt x="5664312" y="6225611"/>
                  <a:pt x="5695218" y="6258579"/>
                </a:cubicBezTo>
                <a:cubicBezTo>
                  <a:pt x="5697278" y="6260639"/>
                  <a:pt x="5699339" y="6262699"/>
                  <a:pt x="5699339" y="6264760"/>
                </a:cubicBezTo>
                <a:cubicBezTo>
                  <a:pt x="5697278" y="6268880"/>
                  <a:pt x="5695218" y="6268880"/>
                  <a:pt x="5691097" y="6270941"/>
                </a:cubicBezTo>
                <a:cubicBezTo>
                  <a:pt x="5600438" y="6314210"/>
                  <a:pt x="5600438" y="6314210"/>
                  <a:pt x="5600438" y="6314210"/>
                </a:cubicBezTo>
                <a:cubicBezTo>
                  <a:pt x="5596317" y="6316270"/>
                  <a:pt x="5592196" y="6316270"/>
                  <a:pt x="5590136" y="6316270"/>
                </a:cubicBezTo>
                <a:cubicBezTo>
                  <a:pt x="5588076" y="6314210"/>
                  <a:pt x="5586015" y="6310089"/>
                  <a:pt x="5586015" y="6305968"/>
                </a:cubicBezTo>
                <a:cubicBezTo>
                  <a:pt x="5577773" y="6205007"/>
                  <a:pt x="5577773" y="6205007"/>
                  <a:pt x="5577773" y="6205007"/>
                </a:cubicBezTo>
                <a:cubicBezTo>
                  <a:pt x="5577773" y="6200886"/>
                  <a:pt x="5577773" y="6198826"/>
                  <a:pt x="5579833" y="6196766"/>
                </a:cubicBezTo>
                <a:close/>
                <a:moveTo>
                  <a:pt x="5522498" y="6195995"/>
                </a:moveTo>
                <a:cubicBezTo>
                  <a:pt x="5524043" y="6195738"/>
                  <a:pt x="5525589" y="6195738"/>
                  <a:pt x="5526619" y="6196770"/>
                </a:cubicBezTo>
                <a:cubicBezTo>
                  <a:pt x="5526619" y="6198835"/>
                  <a:pt x="5528679" y="6200900"/>
                  <a:pt x="5528679" y="6207095"/>
                </a:cubicBezTo>
                <a:cubicBezTo>
                  <a:pt x="5520438" y="6308283"/>
                  <a:pt x="5520438" y="6308283"/>
                  <a:pt x="5520438" y="6308283"/>
                </a:cubicBezTo>
                <a:cubicBezTo>
                  <a:pt x="5520438" y="6312413"/>
                  <a:pt x="5518377" y="6314478"/>
                  <a:pt x="5516316" y="6316543"/>
                </a:cubicBezTo>
                <a:cubicBezTo>
                  <a:pt x="5512196" y="6318608"/>
                  <a:pt x="5510135" y="6318608"/>
                  <a:pt x="5506015" y="6316543"/>
                </a:cubicBezTo>
                <a:cubicBezTo>
                  <a:pt x="5415355" y="6271112"/>
                  <a:pt x="5415355" y="6271112"/>
                  <a:pt x="5415355" y="6271112"/>
                </a:cubicBezTo>
                <a:cubicBezTo>
                  <a:pt x="5411235" y="6271112"/>
                  <a:pt x="5409174" y="6269047"/>
                  <a:pt x="5407114" y="6264917"/>
                </a:cubicBezTo>
                <a:cubicBezTo>
                  <a:pt x="5407114" y="6262851"/>
                  <a:pt x="5409174" y="6260787"/>
                  <a:pt x="5411235" y="6258721"/>
                </a:cubicBezTo>
                <a:cubicBezTo>
                  <a:pt x="5442141" y="6225681"/>
                  <a:pt x="5475108" y="6207095"/>
                  <a:pt x="5518377" y="6196770"/>
                </a:cubicBezTo>
                <a:cubicBezTo>
                  <a:pt x="5519407" y="6196770"/>
                  <a:pt x="5520952" y="6196254"/>
                  <a:pt x="5522498" y="6195995"/>
                </a:cubicBezTo>
                <a:close/>
                <a:moveTo>
                  <a:pt x="5553811" y="6160806"/>
                </a:moveTo>
                <a:cubicBezTo>
                  <a:pt x="5434058" y="6160806"/>
                  <a:pt x="5336980" y="6258932"/>
                  <a:pt x="5336980" y="6379976"/>
                </a:cubicBezTo>
                <a:cubicBezTo>
                  <a:pt x="5336980" y="6501019"/>
                  <a:pt x="5434058" y="6599145"/>
                  <a:pt x="5553811" y="6599145"/>
                </a:cubicBezTo>
                <a:cubicBezTo>
                  <a:pt x="5673564" y="6599145"/>
                  <a:pt x="5770643" y="6501019"/>
                  <a:pt x="5770643" y="6379976"/>
                </a:cubicBezTo>
                <a:cubicBezTo>
                  <a:pt x="5770643" y="6258932"/>
                  <a:pt x="5673564" y="6160806"/>
                  <a:pt x="5553811" y="6160806"/>
                </a:cubicBezTo>
                <a:close/>
                <a:moveTo>
                  <a:pt x="5553226" y="6129247"/>
                </a:moveTo>
                <a:cubicBezTo>
                  <a:pt x="5689441" y="6129247"/>
                  <a:pt x="5799865" y="6240979"/>
                  <a:pt x="5799865" y="6378808"/>
                </a:cubicBezTo>
                <a:cubicBezTo>
                  <a:pt x="5799865" y="6516636"/>
                  <a:pt x="5689441" y="6628369"/>
                  <a:pt x="5553226" y="6628369"/>
                </a:cubicBezTo>
                <a:cubicBezTo>
                  <a:pt x="5417012" y="6628369"/>
                  <a:pt x="5306588" y="6516636"/>
                  <a:pt x="5306588" y="6378808"/>
                </a:cubicBezTo>
                <a:cubicBezTo>
                  <a:pt x="5306588" y="6240979"/>
                  <a:pt x="5417012" y="6129247"/>
                  <a:pt x="5553226" y="6129247"/>
                </a:cubicBezTo>
                <a:close/>
                <a:moveTo>
                  <a:pt x="5540303" y="6050671"/>
                </a:moveTo>
                <a:cubicBezTo>
                  <a:pt x="5532077" y="6065220"/>
                  <a:pt x="5527964" y="6083926"/>
                  <a:pt x="5527964" y="6100554"/>
                </a:cubicBezTo>
                <a:cubicBezTo>
                  <a:pt x="5523850" y="6100554"/>
                  <a:pt x="5507398" y="6102632"/>
                  <a:pt x="5505342" y="6104711"/>
                </a:cubicBezTo>
                <a:cubicBezTo>
                  <a:pt x="5499172" y="6086005"/>
                  <a:pt x="5490946" y="6069377"/>
                  <a:pt x="5478607" y="6058985"/>
                </a:cubicBezTo>
                <a:cubicBezTo>
                  <a:pt x="5478607" y="6056906"/>
                  <a:pt x="5478607" y="6056906"/>
                  <a:pt x="5478607" y="6056906"/>
                </a:cubicBezTo>
                <a:cubicBezTo>
                  <a:pt x="5476550" y="6058985"/>
                  <a:pt x="5476550" y="6058985"/>
                  <a:pt x="5476550" y="6058985"/>
                </a:cubicBezTo>
                <a:cubicBezTo>
                  <a:pt x="5470381" y="6058985"/>
                  <a:pt x="5462155" y="6061063"/>
                  <a:pt x="5455985" y="6063142"/>
                </a:cubicBezTo>
                <a:cubicBezTo>
                  <a:pt x="5455985" y="6065220"/>
                  <a:pt x="5455985" y="6065220"/>
                  <a:pt x="5455985" y="6065220"/>
                </a:cubicBezTo>
                <a:cubicBezTo>
                  <a:pt x="5453928" y="6073534"/>
                  <a:pt x="5451872" y="6081848"/>
                  <a:pt x="5451872" y="6090162"/>
                </a:cubicBezTo>
                <a:cubicBezTo>
                  <a:pt x="5451872" y="6100554"/>
                  <a:pt x="5453928" y="6108868"/>
                  <a:pt x="5455985" y="6117182"/>
                </a:cubicBezTo>
                <a:cubicBezTo>
                  <a:pt x="5453928" y="6117182"/>
                  <a:pt x="5437476" y="6125495"/>
                  <a:pt x="5435420" y="6125495"/>
                </a:cubicBezTo>
                <a:cubicBezTo>
                  <a:pt x="5425137" y="6110946"/>
                  <a:pt x="5412798" y="6096397"/>
                  <a:pt x="5398402" y="6090162"/>
                </a:cubicBezTo>
                <a:cubicBezTo>
                  <a:pt x="5398402" y="6088083"/>
                  <a:pt x="5398402" y="6088083"/>
                  <a:pt x="5398402" y="6088083"/>
                </a:cubicBezTo>
                <a:cubicBezTo>
                  <a:pt x="5396346" y="6088083"/>
                  <a:pt x="5396346" y="6088083"/>
                  <a:pt x="5396346" y="6088083"/>
                </a:cubicBezTo>
                <a:cubicBezTo>
                  <a:pt x="5390176" y="6092240"/>
                  <a:pt x="5384006" y="6096397"/>
                  <a:pt x="5377837" y="6100554"/>
                </a:cubicBezTo>
                <a:cubicBezTo>
                  <a:pt x="5377837" y="6100554"/>
                  <a:pt x="5377837" y="6102632"/>
                  <a:pt x="5377837" y="6102632"/>
                </a:cubicBezTo>
                <a:cubicBezTo>
                  <a:pt x="5377837" y="6119260"/>
                  <a:pt x="5381950" y="6135888"/>
                  <a:pt x="5390176" y="6152515"/>
                </a:cubicBezTo>
                <a:cubicBezTo>
                  <a:pt x="5388120" y="6154594"/>
                  <a:pt x="5375780" y="6162908"/>
                  <a:pt x="5373724" y="6164986"/>
                </a:cubicBezTo>
                <a:cubicBezTo>
                  <a:pt x="5361385" y="6152515"/>
                  <a:pt x="5344932" y="6142123"/>
                  <a:pt x="5330536" y="6137966"/>
                </a:cubicBezTo>
                <a:cubicBezTo>
                  <a:pt x="5328480" y="6137966"/>
                  <a:pt x="5328480" y="6137966"/>
                  <a:pt x="5328480" y="6137966"/>
                </a:cubicBezTo>
                <a:cubicBezTo>
                  <a:pt x="5328480" y="6140044"/>
                  <a:pt x="5328480" y="6140044"/>
                  <a:pt x="5328480" y="6140044"/>
                </a:cubicBezTo>
                <a:cubicBezTo>
                  <a:pt x="5322310" y="6142123"/>
                  <a:pt x="5316140" y="6148358"/>
                  <a:pt x="5312027" y="6154594"/>
                </a:cubicBezTo>
                <a:cubicBezTo>
                  <a:pt x="5312027" y="6156672"/>
                  <a:pt x="5312027" y="6156672"/>
                  <a:pt x="5312027" y="6156672"/>
                </a:cubicBezTo>
                <a:cubicBezTo>
                  <a:pt x="5316140" y="6171221"/>
                  <a:pt x="5326423" y="6187849"/>
                  <a:pt x="5338763" y="6202398"/>
                </a:cubicBezTo>
                <a:cubicBezTo>
                  <a:pt x="5336706" y="6202398"/>
                  <a:pt x="5326423" y="6216947"/>
                  <a:pt x="5324366" y="6219026"/>
                </a:cubicBezTo>
                <a:cubicBezTo>
                  <a:pt x="5309971" y="6210712"/>
                  <a:pt x="5291462" y="6206555"/>
                  <a:pt x="5275010" y="6206555"/>
                </a:cubicBezTo>
                <a:cubicBezTo>
                  <a:pt x="5272953" y="6206555"/>
                  <a:pt x="5272953" y="6206555"/>
                  <a:pt x="5272953" y="6206555"/>
                </a:cubicBezTo>
                <a:cubicBezTo>
                  <a:pt x="5268840" y="6210712"/>
                  <a:pt x="5264727" y="6219026"/>
                  <a:pt x="5262671" y="6225261"/>
                </a:cubicBezTo>
                <a:cubicBezTo>
                  <a:pt x="5262671" y="6227340"/>
                  <a:pt x="5262671" y="6227340"/>
                  <a:pt x="5262671" y="6227340"/>
                </a:cubicBezTo>
                <a:cubicBezTo>
                  <a:pt x="5270897" y="6241888"/>
                  <a:pt x="5283236" y="6254359"/>
                  <a:pt x="5299688" y="6264752"/>
                </a:cubicBezTo>
                <a:cubicBezTo>
                  <a:pt x="5297632" y="6266830"/>
                  <a:pt x="5291462" y="6281379"/>
                  <a:pt x="5291462" y="6283458"/>
                </a:cubicBezTo>
                <a:cubicBezTo>
                  <a:pt x="5272953" y="6279301"/>
                  <a:pt x="5254444" y="6279301"/>
                  <a:pt x="5240049" y="6283458"/>
                </a:cubicBezTo>
                <a:cubicBezTo>
                  <a:pt x="5237992" y="6283458"/>
                  <a:pt x="5237992" y="6283458"/>
                  <a:pt x="5237992" y="6283458"/>
                </a:cubicBezTo>
                <a:cubicBezTo>
                  <a:pt x="5237992" y="6285536"/>
                  <a:pt x="5237992" y="6285536"/>
                  <a:pt x="5237992" y="6285536"/>
                </a:cubicBezTo>
                <a:cubicBezTo>
                  <a:pt x="5235936" y="6291772"/>
                  <a:pt x="5233879" y="6300085"/>
                  <a:pt x="5231823" y="6306320"/>
                </a:cubicBezTo>
                <a:cubicBezTo>
                  <a:pt x="5233879" y="6308399"/>
                  <a:pt x="5233879" y="6308399"/>
                  <a:pt x="5233879" y="6308399"/>
                </a:cubicBezTo>
                <a:cubicBezTo>
                  <a:pt x="5244162" y="6318791"/>
                  <a:pt x="5260614" y="6329184"/>
                  <a:pt x="5277066" y="6333340"/>
                </a:cubicBezTo>
                <a:cubicBezTo>
                  <a:pt x="5277066" y="6335419"/>
                  <a:pt x="5275010" y="6354125"/>
                  <a:pt x="5275010" y="6356204"/>
                </a:cubicBezTo>
                <a:cubicBezTo>
                  <a:pt x="5256501" y="6356204"/>
                  <a:pt x="5237992" y="6360360"/>
                  <a:pt x="5225653" y="6368675"/>
                </a:cubicBezTo>
                <a:cubicBezTo>
                  <a:pt x="5223596" y="6368675"/>
                  <a:pt x="5223596" y="6368675"/>
                  <a:pt x="5223596" y="6368675"/>
                </a:cubicBezTo>
                <a:cubicBezTo>
                  <a:pt x="5223596" y="6370752"/>
                  <a:pt x="5223596" y="6370752"/>
                  <a:pt x="5223596" y="6370752"/>
                </a:cubicBezTo>
                <a:cubicBezTo>
                  <a:pt x="5223596" y="6372831"/>
                  <a:pt x="5223596" y="6376988"/>
                  <a:pt x="5223596" y="6381145"/>
                </a:cubicBezTo>
                <a:cubicBezTo>
                  <a:pt x="5223596" y="6385302"/>
                  <a:pt x="5223596" y="6389459"/>
                  <a:pt x="5223596" y="6391537"/>
                </a:cubicBezTo>
                <a:cubicBezTo>
                  <a:pt x="5223596" y="6393616"/>
                  <a:pt x="5223596" y="6393616"/>
                  <a:pt x="5223596" y="6393616"/>
                </a:cubicBezTo>
                <a:cubicBezTo>
                  <a:pt x="5225653" y="6393616"/>
                  <a:pt x="5225653" y="6393616"/>
                  <a:pt x="5225653" y="6393616"/>
                </a:cubicBezTo>
                <a:cubicBezTo>
                  <a:pt x="5237992" y="6401930"/>
                  <a:pt x="5256501" y="6406087"/>
                  <a:pt x="5275010" y="6406087"/>
                </a:cubicBezTo>
                <a:cubicBezTo>
                  <a:pt x="5275010" y="6410243"/>
                  <a:pt x="5277066" y="6426871"/>
                  <a:pt x="5279123" y="6428949"/>
                </a:cubicBezTo>
                <a:cubicBezTo>
                  <a:pt x="5260614" y="6435184"/>
                  <a:pt x="5244162" y="6443498"/>
                  <a:pt x="5233879" y="6455969"/>
                </a:cubicBezTo>
                <a:cubicBezTo>
                  <a:pt x="5231823" y="6455969"/>
                  <a:pt x="5231823" y="6455969"/>
                  <a:pt x="5231823" y="6455969"/>
                </a:cubicBezTo>
                <a:cubicBezTo>
                  <a:pt x="5231823" y="6458048"/>
                  <a:pt x="5231823" y="6458048"/>
                  <a:pt x="5231823" y="6458048"/>
                </a:cubicBezTo>
                <a:cubicBezTo>
                  <a:pt x="5233879" y="6464283"/>
                  <a:pt x="5235936" y="6472597"/>
                  <a:pt x="5237992" y="6478833"/>
                </a:cubicBezTo>
                <a:cubicBezTo>
                  <a:pt x="5240049" y="6478833"/>
                  <a:pt x="5240049" y="6478833"/>
                  <a:pt x="5240049" y="6478833"/>
                </a:cubicBezTo>
                <a:cubicBezTo>
                  <a:pt x="5254444" y="6485068"/>
                  <a:pt x="5275010" y="6482989"/>
                  <a:pt x="5291462" y="6478833"/>
                </a:cubicBezTo>
                <a:cubicBezTo>
                  <a:pt x="5291462" y="6480910"/>
                  <a:pt x="5299688" y="6497539"/>
                  <a:pt x="5299688" y="6499616"/>
                </a:cubicBezTo>
                <a:cubicBezTo>
                  <a:pt x="5285292" y="6507930"/>
                  <a:pt x="5270897" y="6522480"/>
                  <a:pt x="5262671" y="6537029"/>
                </a:cubicBezTo>
                <a:cubicBezTo>
                  <a:pt x="5262671" y="6539107"/>
                  <a:pt x="5262671" y="6539107"/>
                  <a:pt x="5262671" y="6539107"/>
                </a:cubicBezTo>
                <a:cubicBezTo>
                  <a:pt x="5264727" y="6543265"/>
                  <a:pt x="5270897" y="6551578"/>
                  <a:pt x="5275010" y="6557813"/>
                </a:cubicBezTo>
                <a:cubicBezTo>
                  <a:pt x="5291462" y="6557813"/>
                  <a:pt x="5309971" y="6553657"/>
                  <a:pt x="5326423" y="6543265"/>
                </a:cubicBezTo>
                <a:cubicBezTo>
                  <a:pt x="5326423" y="6545342"/>
                  <a:pt x="5336706" y="6559892"/>
                  <a:pt x="5338763" y="6561971"/>
                </a:cubicBezTo>
                <a:cubicBezTo>
                  <a:pt x="5326423" y="6574441"/>
                  <a:pt x="5316140" y="6591068"/>
                  <a:pt x="5312027" y="6607697"/>
                </a:cubicBezTo>
                <a:cubicBezTo>
                  <a:pt x="5314084" y="6609774"/>
                  <a:pt x="5314084" y="6609774"/>
                  <a:pt x="5314084" y="6609774"/>
                </a:cubicBezTo>
                <a:cubicBezTo>
                  <a:pt x="5316140" y="6613932"/>
                  <a:pt x="5324366" y="6620167"/>
                  <a:pt x="5328480" y="6624324"/>
                </a:cubicBezTo>
                <a:cubicBezTo>
                  <a:pt x="5330536" y="6624324"/>
                  <a:pt x="5330536" y="6624324"/>
                  <a:pt x="5330536" y="6624324"/>
                </a:cubicBezTo>
                <a:cubicBezTo>
                  <a:pt x="5344932" y="6620167"/>
                  <a:pt x="5361385" y="6611853"/>
                  <a:pt x="5375780" y="6597304"/>
                </a:cubicBezTo>
                <a:cubicBezTo>
                  <a:pt x="5377837" y="6599383"/>
                  <a:pt x="5390176" y="6609774"/>
                  <a:pt x="5392233" y="6611853"/>
                </a:cubicBezTo>
                <a:cubicBezTo>
                  <a:pt x="5384006" y="6628480"/>
                  <a:pt x="5379894" y="6645109"/>
                  <a:pt x="5379894" y="6661736"/>
                </a:cubicBezTo>
                <a:cubicBezTo>
                  <a:pt x="5379894" y="6661736"/>
                  <a:pt x="5379894" y="6663815"/>
                  <a:pt x="5379894" y="6663815"/>
                </a:cubicBezTo>
                <a:cubicBezTo>
                  <a:pt x="5384006" y="6667971"/>
                  <a:pt x="5392233" y="6672129"/>
                  <a:pt x="5398402" y="6674206"/>
                </a:cubicBezTo>
                <a:cubicBezTo>
                  <a:pt x="5398402" y="6676285"/>
                  <a:pt x="5398402" y="6676285"/>
                  <a:pt x="5398402" y="6676285"/>
                </a:cubicBezTo>
                <a:cubicBezTo>
                  <a:pt x="5400459" y="6674206"/>
                  <a:pt x="5400459" y="6674206"/>
                  <a:pt x="5400459" y="6674206"/>
                </a:cubicBezTo>
                <a:cubicBezTo>
                  <a:pt x="5414854" y="6665893"/>
                  <a:pt x="5427194" y="6653422"/>
                  <a:pt x="5437476" y="6636795"/>
                </a:cubicBezTo>
                <a:cubicBezTo>
                  <a:pt x="5439533" y="6638873"/>
                  <a:pt x="5453928" y="6645109"/>
                  <a:pt x="5455985" y="6645109"/>
                </a:cubicBezTo>
                <a:cubicBezTo>
                  <a:pt x="5453928" y="6653422"/>
                  <a:pt x="5453928" y="6663815"/>
                  <a:pt x="5453928" y="6672129"/>
                </a:cubicBezTo>
                <a:cubicBezTo>
                  <a:pt x="5453928" y="6680442"/>
                  <a:pt x="5453928" y="6690835"/>
                  <a:pt x="5455985" y="6697070"/>
                </a:cubicBezTo>
                <a:cubicBezTo>
                  <a:pt x="5455985" y="6699148"/>
                  <a:pt x="5455985" y="6699148"/>
                  <a:pt x="5455985" y="6699148"/>
                </a:cubicBezTo>
                <a:cubicBezTo>
                  <a:pt x="5458042" y="6699148"/>
                  <a:pt x="5458042" y="6699148"/>
                  <a:pt x="5458042" y="6699148"/>
                </a:cubicBezTo>
                <a:cubicBezTo>
                  <a:pt x="5462155" y="6701227"/>
                  <a:pt x="5472437" y="6703305"/>
                  <a:pt x="5478607" y="6705383"/>
                </a:cubicBezTo>
                <a:cubicBezTo>
                  <a:pt x="5480663" y="6705383"/>
                  <a:pt x="5480663" y="6705383"/>
                  <a:pt x="5480663" y="6705383"/>
                </a:cubicBezTo>
                <a:cubicBezTo>
                  <a:pt x="5490946" y="6692913"/>
                  <a:pt x="5501229" y="6676285"/>
                  <a:pt x="5505342" y="6659658"/>
                </a:cubicBezTo>
                <a:cubicBezTo>
                  <a:pt x="5507398" y="6659658"/>
                  <a:pt x="5525907" y="6661736"/>
                  <a:pt x="5527964" y="6661736"/>
                </a:cubicBezTo>
                <a:cubicBezTo>
                  <a:pt x="5527964" y="6680442"/>
                  <a:pt x="5532077" y="6699148"/>
                  <a:pt x="5540303" y="6713697"/>
                </a:cubicBezTo>
                <a:cubicBezTo>
                  <a:pt x="5542359" y="6713697"/>
                  <a:pt x="5542359" y="6713697"/>
                  <a:pt x="5542359" y="6713697"/>
                </a:cubicBezTo>
                <a:cubicBezTo>
                  <a:pt x="5548529" y="6713697"/>
                  <a:pt x="5558812" y="6713697"/>
                  <a:pt x="5562925" y="6713697"/>
                </a:cubicBezTo>
                <a:cubicBezTo>
                  <a:pt x="5564982" y="6713697"/>
                  <a:pt x="5564982" y="6713697"/>
                  <a:pt x="5564982" y="6713697"/>
                </a:cubicBezTo>
                <a:cubicBezTo>
                  <a:pt x="5573208" y="6699148"/>
                  <a:pt x="5577321" y="6680442"/>
                  <a:pt x="5579378" y="6661736"/>
                </a:cubicBezTo>
                <a:cubicBezTo>
                  <a:pt x="5581434" y="6661736"/>
                  <a:pt x="5597886" y="6659658"/>
                  <a:pt x="5599943" y="6659658"/>
                </a:cubicBezTo>
                <a:cubicBezTo>
                  <a:pt x="5604056" y="6676285"/>
                  <a:pt x="5614338" y="6692913"/>
                  <a:pt x="5626678" y="6705383"/>
                </a:cubicBezTo>
                <a:cubicBezTo>
                  <a:pt x="5632847" y="6703305"/>
                  <a:pt x="5643130" y="6701227"/>
                  <a:pt x="5647243" y="6699148"/>
                </a:cubicBezTo>
                <a:cubicBezTo>
                  <a:pt x="5649300" y="6699148"/>
                  <a:pt x="5649300" y="6699148"/>
                  <a:pt x="5649300" y="6699148"/>
                </a:cubicBezTo>
                <a:cubicBezTo>
                  <a:pt x="5651356" y="6690835"/>
                  <a:pt x="5651356" y="6680442"/>
                  <a:pt x="5651356" y="6672129"/>
                </a:cubicBezTo>
                <a:cubicBezTo>
                  <a:pt x="5651356" y="6663815"/>
                  <a:pt x="5651356" y="6653422"/>
                  <a:pt x="5649300" y="6645109"/>
                </a:cubicBezTo>
                <a:cubicBezTo>
                  <a:pt x="5651356" y="6645109"/>
                  <a:pt x="5667808" y="6638873"/>
                  <a:pt x="5669865" y="6636795"/>
                </a:cubicBezTo>
                <a:cubicBezTo>
                  <a:pt x="5678091" y="6653422"/>
                  <a:pt x="5692487" y="6665893"/>
                  <a:pt x="5706882" y="6674206"/>
                </a:cubicBezTo>
                <a:cubicBezTo>
                  <a:pt x="5713052" y="6672129"/>
                  <a:pt x="5721278" y="6667971"/>
                  <a:pt x="5725391" y="6663815"/>
                </a:cubicBezTo>
                <a:cubicBezTo>
                  <a:pt x="5727448" y="6661736"/>
                  <a:pt x="5727448" y="6661736"/>
                  <a:pt x="5727448" y="6661736"/>
                </a:cubicBezTo>
                <a:cubicBezTo>
                  <a:pt x="5727448" y="6661736"/>
                  <a:pt x="5727448" y="6661736"/>
                  <a:pt x="5727448" y="6659658"/>
                </a:cubicBezTo>
                <a:cubicBezTo>
                  <a:pt x="5727448" y="6645109"/>
                  <a:pt x="5721278" y="6626403"/>
                  <a:pt x="5713052" y="6611853"/>
                </a:cubicBezTo>
                <a:cubicBezTo>
                  <a:pt x="5715108" y="6609774"/>
                  <a:pt x="5727448" y="6599383"/>
                  <a:pt x="5729504" y="6597304"/>
                </a:cubicBezTo>
                <a:cubicBezTo>
                  <a:pt x="5743900" y="6609774"/>
                  <a:pt x="5760352" y="6620167"/>
                  <a:pt x="5774748" y="6624324"/>
                </a:cubicBezTo>
                <a:cubicBezTo>
                  <a:pt x="5776805" y="6624324"/>
                  <a:pt x="5776805" y="6624324"/>
                  <a:pt x="5776805" y="6624324"/>
                </a:cubicBezTo>
                <a:cubicBezTo>
                  <a:pt x="5780918" y="6620167"/>
                  <a:pt x="5789144" y="6613932"/>
                  <a:pt x="5791201" y="6607697"/>
                </a:cubicBezTo>
                <a:cubicBezTo>
                  <a:pt x="5793257" y="6607697"/>
                  <a:pt x="5793257" y="6607697"/>
                  <a:pt x="5793257" y="6607697"/>
                </a:cubicBezTo>
                <a:cubicBezTo>
                  <a:pt x="5789144" y="6591068"/>
                  <a:pt x="5778861" y="6574441"/>
                  <a:pt x="5766522" y="6561971"/>
                </a:cubicBezTo>
                <a:cubicBezTo>
                  <a:pt x="5768579" y="6559892"/>
                  <a:pt x="5778861" y="6545342"/>
                  <a:pt x="5778861" y="6543265"/>
                </a:cubicBezTo>
                <a:cubicBezTo>
                  <a:pt x="5795314" y="6551578"/>
                  <a:pt x="5813822" y="6557813"/>
                  <a:pt x="5830275" y="6557813"/>
                </a:cubicBezTo>
                <a:cubicBezTo>
                  <a:pt x="5832331" y="6555735"/>
                  <a:pt x="5832331" y="6555735"/>
                  <a:pt x="5832331" y="6555735"/>
                </a:cubicBezTo>
                <a:cubicBezTo>
                  <a:pt x="5834388" y="6551578"/>
                  <a:pt x="5840557" y="6543265"/>
                  <a:pt x="5842614" y="6537029"/>
                </a:cubicBezTo>
                <a:cubicBezTo>
                  <a:pt x="5842614" y="6534951"/>
                  <a:pt x="5842614" y="6534951"/>
                  <a:pt x="5842614" y="6534951"/>
                </a:cubicBezTo>
                <a:cubicBezTo>
                  <a:pt x="5834388" y="6522480"/>
                  <a:pt x="5819992" y="6507930"/>
                  <a:pt x="5805596" y="6499616"/>
                </a:cubicBezTo>
                <a:cubicBezTo>
                  <a:pt x="5805596" y="6495460"/>
                  <a:pt x="5813822" y="6480910"/>
                  <a:pt x="5813822" y="6478833"/>
                </a:cubicBezTo>
                <a:cubicBezTo>
                  <a:pt x="5830275" y="6482989"/>
                  <a:pt x="5848784" y="6482989"/>
                  <a:pt x="5865236" y="6478833"/>
                </a:cubicBezTo>
                <a:cubicBezTo>
                  <a:pt x="5867292" y="6478833"/>
                  <a:pt x="5867292" y="6478833"/>
                  <a:pt x="5867292" y="6478833"/>
                </a:cubicBezTo>
                <a:cubicBezTo>
                  <a:pt x="5869349" y="6472597"/>
                  <a:pt x="5871405" y="6464283"/>
                  <a:pt x="5871405" y="6458048"/>
                </a:cubicBezTo>
                <a:cubicBezTo>
                  <a:pt x="5871405" y="6455969"/>
                  <a:pt x="5871405" y="6455969"/>
                  <a:pt x="5871405" y="6455969"/>
                </a:cubicBezTo>
                <a:cubicBezTo>
                  <a:pt x="5861123" y="6443498"/>
                  <a:pt x="5844670" y="6435184"/>
                  <a:pt x="5826162" y="6428949"/>
                </a:cubicBezTo>
                <a:cubicBezTo>
                  <a:pt x="5828218" y="6426871"/>
                  <a:pt x="5830275" y="6410243"/>
                  <a:pt x="5830275" y="6408165"/>
                </a:cubicBezTo>
                <a:cubicBezTo>
                  <a:pt x="5848784" y="6408165"/>
                  <a:pt x="5867292" y="6401930"/>
                  <a:pt x="5879632" y="6393616"/>
                </a:cubicBezTo>
                <a:cubicBezTo>
                  <a:pt x="5881688" y="6393616"/>
                  <a:pt x="5881688" y="6393616"/>
                  <a:pt x="5881688" y="6393616"/>
                </a:cubicBezTo>
                <a:cubicBezTo>
                  <a:pt x="5881688" y="6389459"/>
                  <a:pt x="5881688" y="6385302"/>
                  <a:pt x="5881688" y="6381145"/>
                </a:cubicBezTo>
                <a:cubicBezTo>
                  <a:pt x="5881688" y="6379066"/>
                  <a:pt x="5881688" y="6374910"/>
                  <a:pt x="5881688" y="6370752"/>
                </a:cubicBezTo>
                <a:cubicBezTo>
                  <a:pt x="5879632" y="6370752"/>
                  <a:pt x="5879632" y="6370752"/>
                  <a:pt x="5879632" y="6370752"/>
                </a:cubicBezTo>
                <a:cubicBezTo>
                  <a:pt x="5867292" y="6362439"/>
                  <a:pt x="5848784" y="6356204"/>
                  <a:pt x="5830275" y="6356204"/>
                </a:cubicBezTo>
                <a:cubicBezTo>
                  <a:pt x="5830275" y="6354125"/>
                  <a:pt x="5828218" y="6337498"/>
                  <a:pt x="5828218" y="6335419"/>
                </a:cubicBezTo>
                <a:cubicBezTo>
                  <a:pt x="5844670" y="6329184"/>
                  <a:pt x="5861123" y="6320870"/>
                  <a:pt x="5871405" y="6308399"/>
                </a:cubicBezTo>
                <a:cubicBezTo>
                  <a:pt x="5873462" y="6308399"/>
                  <a:pt x="5873462" y="6308399"/>
                  <a:pt x="5873462" y="6308399"/>
                </a:cubicBezTo>
                <a:cubicBezTo>
                  <a:pt x="5873462" y="6306320"/>
                  <a:pt x="5873462" y="6306320"/>
                  <a:pt x="5873462" y="6306320"/>
                </a:cubicBezTo>
                <a:cubicBezTo>
                  <a:pt x="5871405" y="6300085"/>
                  <a:pt x="5869349" y="6291772"/>
                  <a:pt x="5867292" y="6285536"/>
                </a:cubicBezTo>
                <a:cubicBezTo>
                  <a:pt x="5865236" y="6285536"/>
                  <a:pt x="5865236" y="6285536"/>
                  <a:pt x="5865236" y="6285536"/>
                </a:cubicBezTo>
                <a:cubicBezTo>
                  <a:pt x="5850840" y="6279301"/>
                  <a:pt x="5832331" y="6281379"/>
                  <a:pt x="5813822" y="6285536"/>
                </a:cubicBezTo>
                <a:cubicBezTo>
                  <a:pt x="5813822" y="6283458"/>
                  <a:pt x="5807653" y="6266830"/>
                  <a:pt x="5805596" y="6264752"/>
                </a:cubicBezTo>
                <a:cubicBezTo>
                  <a:pt x="5822049" y="6256438"/>
                  <a:pt x="5834388" y="6241888"/>
                  <a:pt x="5842614" y="6227340"/>
                </a:cubicBezTo>
                <a:cubicBezTo>
                  <a:pt x="5842614" y="6225261"/>
                  <a:pt x="5842614" y="6225261"/>
                  <a:pt x="5842614" y="6225261"/>
                </a:cubicBezTo>
                <a:cubicBezTo>
                  <a:pt x="5840557" y="6221104"/>
                  <a:pt x="5836444" y="6212790"/>
                  <a:pt x="5832331" y="6206555"/>
                </a:cubicBezTo>
                <a:cubicBezTo>
                  <a:pt x="5830275" y="6206555"/>
                  <a:pt x="5830275" y="6206555"/>
                  <a:pt x="5830275" y="6206555"/>
                </a:cubicBezTo>
                <a:cubicBezTo>
                  <a:pt x="5813822" y="6206555"/>
                  <a:pt x="5795314" y="6210712"/>
                  <a:pt x="5780918" y="6219026"/>
                </a:cubicBezTo>
                <a:cubicBezTo>
                  <a:pt x="5778861" y="6219026"/>
                  <a:pt x="5768579" y="6204476"/>
                  <a:pt x="5766522" y="6202398"/>
                </a:cubicBezTo>
                <a:cubicBezTo>
                  <a:pt x="5778861" y="6189927"/>
                  <a:pt x="5789144" y="6173300"/>
                  <a:pt x="5793257" y="6156672"/>
                </a:cubicBezTo>
                <a:cubicBezTo>
                  <a:pt x="5793257" y="6154594"/>
                  <a:pt x="5793257" y="6154594"/>
                  <a:pt x="5793257" y="6154594"/>
                </a:cubicBezTo>
                <a:cubicBezTo>
                  <a:pt x="5789144" y="6150437"/>
                  <a:pt x="5782975" y="6144201"/>
                  <a:pt x="5776805" y="6140044"/>
                </a:cubicBezTo>
                <a:cubicBezTo>
                  <a:pt x="5760352" y="6144201"/>
                  <a:pt x="5743900" y="6152515"/>
                  <a:pt x="5731561" y="6164986"/>
                </a:cubicBezTo>
                <a:cubicBezTo>
                  <a:pt x="5729504" y="6164986"/>
                  <a:pt x="5715108" y="6154594"/>
                  <a:pt x="5713052" y="6152515"/>
                </a:cubicBezTo>
                <a:cubicBezTo>
                  <a:pt x="5723334" y="6135888"/>
                  <a:pt x="5727448" y="6119260"/>
                  <a:pt x="5727448" y="6102632"/>
                </a:cubicBezTo>
                <a:cubicBezTo>
                  <a:pt x="5727448" y="6102632"/>
                  <a:pt x="5727448" y="6100554"/>
                  <a:pt x="5727448" y="6100554"/>
                </a:cubicBezTo>
                <a:cubicBezTo>
                  <a:pt x="5721278" y="6096397"/>
                  <a:pt x="5713052" y="6092240"/>
                  <a:pt x="5708939" y="6090162"/>
                </a:cubicBezTo>
                <a:cubicBezTo>
                  <a:pt x="5706882" y="6088083"/>
                  <a:pt x="5706882" y="6088083"/>
                  <a:pt x="5706882" y="6088083"/>
                </a:cubicBezTo>
                <a:cubicBezTo>
                  <a:pt x="5706882" y="6090162"/>
                  <a:pt x="5706882" y="6090162"/>
                  <a:pt x="5706882" y="6090162"/>
                </a:cubicBezTo>
                <a:cubicBezTo>
                  <a:pt x="5692487" y="6096397"/>
                  <a:pt x="5680147" y="6110946"/>
                  <a:pt x="5669865" y="6125495"/>
                </a:cubicBezTo>
                <a:cubicBezTo>
                  <a:pt x="5667808" y="6125495"/>
                  <a:pt x="5651356" y="6119260"/>
                  <a:pt x="5649300" y="6117182"/>
                </a:cubicBezTo>
                <a:cubicBezTo>
                  <a:pt x="5651356" y="6108868"/>
                  <a:pt x="5653412" y="6100554"/>
                  <a:pt x="5653412" y="6090162"/>
                </a:cubicBezTo>
                <a:cubicBezTo>
                  <a:pt x="5653412" y="6081848"/>
                  <a:pt x="5651356" y="6073534"/>
                  <a:pt x="5649300" y="6065220"/>
                </a:cubicBezTo>
                <a:cubicBezTo>
                  <a:pt x="5649300" y="6063142"/>
                  <a:pt x="5649300" y="6063142"/>
                  <a:pt x="5649300" y="6063142"/>
                </a:cubicBezTo>
                <a:cubicBezTo>
                  <a:pt x="5647243" y="6063142"/>
                  <a:pt x="5647243" y="6063142"/>
                  <a:pt x="5647243" y="6063142"/>
                </a:cubicBezTo>
                <a:cubicBezTo>
                  <a:pt x="5643130" y="6061063"/>
                  <a:pt x="5634904" y="6058985"/>
                  <a:pt x="5626678" y="6058985"/>
                </a:cubicBezTo>
                <a:cubicBezTo>
                  <a:pt x="5614338" y="6069377"/>
                  <a:pt x="5604056" y="6086005"/>
                  <a:pt x="5599943" y="6104711"/>
                </a:cubicBezTo>
                <a:cubicBezTo>
                  <a:pt x="5597886" y="6102632"/>
                  <a:pt x="5581434" y="6100554"/>
                  <a:pt x="5577321" y="6100554"/>
                </a:cubicBezTo>
                <a:cubicBezTo>
                  <a:pt x="5577321" y="6083926"/>
                  <a:pt x="5573208" y="6065220"/>
                  <a:pt x="5564982" y="6050671"/>
                </a:cubicBezTo>
                <a:cubicBezTo>
                  <a:pt x="5562925" y="6050671"/>
                  <a:pt x="5562925" y="6050671"/>
                  <a:pt x="5562925" y="6050671"/>
                </a:cubicBezTo>
                <a:cubicBezTo>
                  <a:pt x="5556756" y="6048592"/>
                  <a:pt x="5548529" y="6048592"/>
                  <a:pt x="5542359" y="6050671"/>
                </a:cubicBezTo>
                <a:cubicBezTo>
                  <a:pt x="5540303" y="6050671"/>
                  <a:pt x="5540303" y="6050671"/>
                  <a:pt x="5540303" y="6050671"/>
                </a:cubicBezTo>
                <a:close/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1B4E7">
              <a:alpha val="60000"/>
            </a:srgbClr>
          </a:solidFill>
        </p:spPr>
        <p:txBody>
          <a:bodyPr vert="horz" wrap="square" lIns="91440" tIns="45720" rIns="91440" bIns="45720" rtlCol="0" anchor="b">
            <a:noAutofit/>
          </a:bodyPr>
          <a:lstStyle>
            <a:lvl1pPr>
              <a:defRPr lang="en-US" dirty="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marL="0" lvl="0" indent="0" algn="r">
              <a:buNone/>
            </a:pPr>
            <a:r>
              <a:rPr lang="en-US" dirty="0"/>
              <a:t> 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1E089F70-69C6-4742-888F-F432A72B65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79771" y="2141538"/>
            <a:ext cx="4978400" cy="1135062"/>
          </a:xfrm>
          <a:ln w="25400">
            <a:gradFill flip="none" rotWithShape="1">
              <a:gsLst>
                <a:gs pos="100000">
                  <a:schemeClr val="accent1">
                    <a:lumMod val="5000"/>
                    <a:lumOff val="95000"/>
                  </a:schemeClr>
                </a:gs>
                <a:gs pos="97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</a:ln>
        </p:spPr>
        <p:txBody>
          <a:bodyPr anchor="b">
            <a:noAutofit/>
          </a:bodyPr>
          <a:lstStyle>
            <a:lvl1pPr marL="0" indent="0">
              <a:buNone/>
              <a:defRPr sz="4400" b="1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3A65FA18-26F9-4DF9-BC04-CBF7083ECA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71304" y="3383632"/>
            <a:ext cx="4986867" cy="1975764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86011E95-A43E-42BE-BADC-044BB6274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tx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437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FD90A5B-A048-4B19-8F52-8094F1D305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1 w 6096001"/>
              <a:gd name="connsiteY0" fmla="*/ 0 h 6858000"/>
              <a:gd name="connsiteX1" fmla="*/ 6096001 w 6096001"/>
              <a:gd name="connsiteY1" fmla="*/ 0 h 6858000"/>
              <a:gd name="connsiteX2" fmla="*/ 6096001 w 6096001"/>
              <a:gd name="connsiteY2" fmla="*/ 6858000 h 6858000"/>
              <a:gd name="connsiteX3" fmla="*/ 4539049 w 6096001"/>
              <a:gd name="connsiteY3" fmla="*/ 6858000 h 6858000"/>
              <a:gd name="connsiteX4" fmla="*/ 1 w 6096001"/>
              <a:gd name="connsiteY4" fmla="*/ 6858000 h 6858000"/>
              <a:gd name="connsiteX5" fmla="*/ 0 w 6096001"/>
              <a:gd name="connsiteY5" fmla="*/ 6858000 h 6858000"/>
              <a:gd name="connsiteX6" fmla="*/ 0 w 6096001"/>
              <a:gd name="connsiteY6" fmla="*/ 6273113 h 6858000"/>
              <a:gd name="connsiteX7" fmla="*/ 1 w 6096001"/>
              <a:gd name="connsiteY7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1" h="6858000">
                <a:moveTo>
                  <a:pt x="1" y="0"/>
                </a:moveTo>
                <a:lnTo>
                  <a:pt x="6096001" y="0"/>
                </a:lnTo>
                <a:lnTo>
                  <a:pt x="6096001" y="6858000"/>
                </a:lnTo>
                <a:lnTo>
                  <a:pt x="4539049" y="6858000"/>
                </a:lnTo>
                <a:lnTo>
                  <a:pt x="1" y="6858000"/>
                </a:lnTo>
                <a:lnTo>
                  <a:pt x="0" y="6858000"/>
                </a:lnTo>
                <a:lnTo>
                  <a:pt x="0" y="6273113"/>
                </a:lnTo>
                <a:lnTo>
                  <a:pt x="1" y="627311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E3D8B2A-F4E2-4C5C-8C97-DF59F5F89A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1" y="0"/>
            <a:ext cx="6096000" cy="6858000"/>
          </a:xfrm>
          <a:solidFill>
            <a:srgbClr val="48595D"/>
          </a:solidFill>
        </p:spPr>
        <p:txBody>
          <a:bodyPr anchor="b"/>
          <a:lstStyle>
            <a:lvl1pPr marL="0" indent="0" algn="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c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1E089F70-69C6-4742-888F-F432A72B65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79771" y="2141538"/>
            <a:ext cx="4978400" cy="1135062"/>
          </a:xfrm>
          <a:ln w="25400">
            <a:gradFill flip="none" rotWithShape="1">
              <a:gsLst>
                <a:gs pos="100000">
                  <a:schemeClr val="accent1">
                    <a:lumMod val="5000"/>
                    <a:lumOff val="95000"/>
                  </a:schemeClr>
                </a:gs>
                <a:gs pos="97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</a:ln>
        </p:spPr>
        <p:txBody>
          <a:bodyPr anchor="b">
            <a:noAutofit/>
          </a:bodyPr>
          <a:lstStyle>
            <a:lvl1pPr marL="0" indent="0">
              <a:buNone/>
              <a:defRPr sz="4400" b="1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3A65FA18-26F9-4DF9-BC04-CBF7083ECA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71304" y="3383632"/>
            <a:ext cx="4986867" cy="1975764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C81BA61-2441-45F0-AE3C-5DEA95830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424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51A1306-839E-4BE0-95C1-D0AB750974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1603402 w 12192000"/>
              <a:gd name="connsiteY0" fmla="*/ 6440005 h 6858000"/>
              <a:gd name="connsiteX1" fmla="*/ 11613605 w 12192000"/>
              <a:gd name="connsiteY1" fmla="*/ 6440005 h 6858000"/>
              <a:gd name="connsiteX2" fmla="*/ 11617686 w 12192000"/>
              <a:gd name="connsiteY2" fmla="*/ 6448343 h 6858000"/>
              <a:gd name="connsiteX3" fmla="*/ 11623808 w 12192000"/>
              <a:gd name="connsiteY3" fmla="*/ 6550487 h 6858000"/>
              <a:gd name="connsiteX4" fmla="*/ 11621767 w 12192000"/>
              <a:gd name="connsiteY4" fmla="*/ 6560909 h 6858000"/>
              <a:gd name="connsiteX5" fmla="*/ 11615645 w 12192000"/>
              <a:gd name="connsiteY5" fmla="*/ 6560909 h 6858000"/>
              <a:gd name="connsiteX6" fmla="*/ 11509533 w 12192000"/>
              <a:gd name="connsiteY6" fmla="*/ 6498373 h 6858000"/>
              <a:gd name="connsiteX7" fmla="*/ 11505451 w 12192000"/>
              <a:gd name="connsiteY7" fmla="*/ 6492120 h 6858000"/>
              <a:gd name="connsiteX8" fmla="*/ 11505451 w 12192000"/>
              <a:gd name="connsiteY8" fmla="*/ 6490034 h 6858000"/>
              <a:gd name="connsiteX9" fmla="*/ 11511573 w 12192000"/>
              <a:gd name="connsiteY9" fmla="*/ 6485865 h 6858000"/>
              <a:gd name="connsiteX10" fmla="*/ 11603402 w 12192000"/>
              <a:gd name="connsiteY10" fmla="*/ 6440005 h 6858000"/>
              <a:gd name="connsiteX11" fmla="*/ 11686136 w 12192000"/>
              <a:gd name="connsiteY11" fmla="*/ 6437921 h 6858000"/>
              <a:gd name="connsiteX12" fmla="*/ 11696438 w 12192000"/>
              <a:gd name="connsiteY12" fmla="*/ 6437921 h 6858000"/>
              <a:gd name="connsiteX13" fmla="*/ 11787097 w 12192000"/>
              <a:gd name="connsiteY13" fmla="*/ 6483687 h 6858000"/>
              <a:gd name="connsiteX14" fmla="*/ 11795339 w 12192000"/>
              <a:gd name="connsiteY14" fmla="*/ 6489928 h 6858000"/>
              <a:gd name="connsiteX15" fmla="*/ 11791218 w 12192000"/>
              <a:gd name="connsiteY15" fmla="*/ 6496168 h 6858000"/>
              <a:gd name="connsiteX16" fmla="*/ 11684076 w 12192000"/>
              <a:gd name="connsiteY16" fmla="*/ 6558576 h 6858000"/>
              <a:gd name="connsiteX17" fmla="*/ 11675833 w 12192000"/>
              <a:gd name="connsiteY17" fmla="*/ 6558576 h 6858000"/>
              <a:gd name="connsiteX18" fmla="*/ 11673773 w 12192000"/>
              <a:gd name="connsiteY18" fmla="*/ 6550255 h 6858000"/>
              <a:gd name="connsiteX19" fmla="*/ 11682015 w 12192000"/>
              <a:gd name="connsiteY19" fmla="*/ 6446242 h 6858000"/>
              <a:gd name="connsiteX20" fmla="*/ 11686136 w 12192000"/>
              <a:gd name="connsiteY20" fmla="*/ 6437921 h 6858000"/>
              <a:gd name="connsiteX21" fmla="*/ 10868401 w 12192000"/>
              <a:gd name="connsiteY21" fmla="*/ 6398178 h 6858000"/>
              <a:gd name="connsiteX22" fmla="*/ 10868401 w 12192000"/>
              <a:gd name="connsiteY22" fmla="*/ 6441381 h 6858000"/>
              <a:gd name="connsiteX23" fmla="*/ 10820512 w 12192000"/>
              <a:gd name="connsiteY23" fmla="*/ 6449610 h 6858000"/>
              <a:gd name="connsiteX24" fmla="*/ 10801773 w 12192000"/>
              <a:gd name="connsiteY24" fmla="*/ 6424923 h 6858000"/>
              <a:gd name="connsiteX25" fmla="*/ 10826759 w 12192000"/>
              <a:gd name="connsiteY25" fmla="*/ 6400236 h 6858000"/>
              <a:gd name="connsiteX26" fmla="*/ 10518900 w 12192000"/>
              <a:gd name="connsiteY26" fmla="*/ 6328044 h 6858000"/>
              <a:gd name="connsiteX27" fmla="*/ 10559811 w 12192000"/>
              <a:gd name="connsiteY27" fmla="*/ 6388243 h 6858000"/>
              <a:gd name="connsiteX28" fmla="*/ 10518900 w 12192000"/>
              <a:gd name="connsiteY28" fmla="*/ 6448441 h 6858000"/>
              <a:gd name="connsiteX29" fmla="*/ 10477988 w 12192000"/>
              <a:gd name="connsiteY29" fmla="*/ 6388243 h 6858000"/>
              <a:gd name="connsiteX30" fmla="*/ 10518900 w 12192000"/>
              <a:gd name="connsiteY30" fmla="*/ 6328044 h 6858000"/>
              <a:gd name="connsiteX31" fmla="*/ 11673123 w 12192000"/>
              <a:gd name="connsiteY31" fmla="*/ 6319732 h 6858000"/>
              <a:gd name="connsiteX32" fmla="*/ 11682116 w 12192000"/>
              <a:gd name="connsiteY32" fmla="*/ 6320771 h 6858000"/>
              <a:gd name="connsiteX33" fmla="*/ 11708840 w 12192000"/>
              <a:gd name="connsiteY33" fmla="*/ 6372722 h 6858000"/>
              <a:gd name="connsiteX34" fmla="*/ 11649226 w 12192000"/>
              <a:gd name="connsiteY34" fmla="*/ 6430907 h 6858000"/>
              <a:gd name="connsiteX35" fmla="*/ 11589612 w 12192000"/>
              <a:gd name="connsiteY35" fmla="*/ 6372722 h 6858000"/>
              <a:gd name="connsiteX36" fmla="*/ 11616336 w 12192000"/>
              <a:gd name="connsiteY36" fmla="*/ 6322850 h 6858000"/>
              <a:gd name="connsiteX37" fmla="*/ 11632781 w 12192000"/>
              <a:gd name="connsiteY37" fmla="*/ 6324927 h 6858000"/>
              <a:gd name="connsiteX38" fmla="*/ 11630725 w 12192000"/>
              <a:gd name="connsiteY38" fmla="*/ 6341552 h 6858000"/>
              <a:gd name="connsiteX39" fmla="*/ 11614280 w 12192000"/>
              <a:gd name="connsiteY39" fmla="*/ 6372722 h 6858000"/>
              <a:gd name="connsiteX40" fmla="*/ 11649226 w 12192000"/>
              <a:gd name="connsiteY40" fmla="*/ 6408049 h 6858000"/>
              <a:gd name="connsiteX41" fmla="*/ 11684172 w 12192000"/>
              <a:gd name="connsiteY41" fmla="*/ 6372722 h 6858000"/>
              <a:gd name="connsiteX42" fmla="*/ 11667727 w 12192000"/>
              <a:gd name="connsiteY42" fmla="*/ 6341552 h 6858000"/>
              <a:gd name="connsiteX43" fmla="*/ 11665671 w 12192000"/>
              <a:gd name="connsiteY43" fmla="*/ 6324927 h 6858000"/>
              <a:gd name="connsiteX44" fmla="*/ 11673123 w 12192000"/>
              <a:gd name="connsiteY44" fmla="*/ 6319732 h 6858000"/>
              <a:gd name="connsiteX45" fmla="*/ 11822057 w 12192000"/>
              <a:gd name="connsiteY45" fmla="*/ 6304666 h 6858000"/>
              <a:gd name="connsiteX46" fmla="*/ 11826190 w 12192000"/>
              <a:gd name="connsiteY46" fmla="*/ 6310895 h 6858000"/>
              <a:gd name="connsiteX47" fmla="*/ 11826190 w 12192000"/>
              <a:gd name="connsiteY47" fmla="*/ 6435462 h 6858000"/>
              <a:gd name="connsiteX48" fmla="*/ 11822057 w 12192000"/>
              <a:gd name="connsiteY48" fmla="*/ 6441690 h 6858000"/>
              <a:gd name="connsiteX49" fmla="*/ 11813791 w 12192000"/>
              <a:gd name="connsiteY49" fmla="*/ 6439614 h 6858000"/>
              <a:gd name="connsiteX50" fmla="*/ 11729066 w 12192000"/>
              <a:gd name="connsiteY50" fmla="*/ 6381482 h 6858000"/>
              <a:gd name="connsiteX51" fmla="*/ 11722867 w 12192000"/>
              <a:gd name="connsiteY51" fmla="*/ 6373178 h 6858000"/>
              <a:gd name="connsiteX52" fmla="*/ 11729066 w 12192000"/>
              <a:gd name="connsiteY52" fmla="*/ 6364874 h 6858000"/>
              <a:gd name="connsiteX53" fmla="*/ 11813791 w 12192000"/>
              <a:gd name="connsiteY53" fmla="*/ 6306743 h 6858000"/>
              <a:gd name="connsiteX54" fmla="*/ 11822057 w 12192000"/>
              <a:gd name="connsiteY54" fmla="*/ 6304666 h 6858000"/>
              <a:gd name="connsiteX55" fmla="*/ 11476229 w 12192000"/>
              <a:gd name="connsiteY55" fmla="*/ 6304666 h 6858000"/>
              <a:gd name="connsiteX56" fmla="*/ 11484412 w 12192000"/>
              <a:gd name="connsiteY56" fmla="*/ 6308818 h 6858000"/>
              <a:gd name="connsiteX57" fmla="*/ 11568280 w 12192000"/>
              <a:gd name="connsiteY57" fmla="*/ 6364874 h 6858000"/>
              <a:gd name="connsiteX58" fmla="*/ 11574417 w 12192000"/>
              <a:gd name="connsiteY58" fmla="*/ 6373178 h 6858000"/>
              <a:gd name="connsiteX59" fmla="*/ 11568280 w 12192000"/>
              <a:gd name="connsiteY59" fmla="*/ 6381482 h 6858000"/>
              <a:gd name="connsiteX60" fmla="*/ 11484412 w 12192000"/>
              <a:gd name="connsiteY60" fmla="*/ 6439614 h 6858000"/>
              <a:gd name="connsiteX61" fmla="*/ 11476229 w 12192000"/>
              <a:gd name="connsiteY61" fmla="*/ 6441690 h 6858000"/>
              <a:gd name="connsiteX62" fmla="*/ 11472138 w 12192000"/>
              <a:gd name="connsiteY62" fmla="*/ 6435462 h 6858000"/>
              <a:gd name="connsiteX63" fmla="*/ 11472138 w 12192000"/>
              <a:gd name="connsiteY63" fmla="*/ 6310895 h 6858000"/>
              <a:gd name="connsiteX64" fmla="*/ 11476229 w 12192000"/>
              <a:gd name="connsiteY64" fmla="*/ 6304666 h 6858000"/>
              <a:gd name="connsiteX65" fmla="*/ 11088184 w 12192000"/>
              <a:gd name="connsiteY65" fmla="*/ 6294146 h 6858000"/>
              <a:gd name="connsiteX66" fmla="*/ 11082024 w 12192000"/>
              <a:gd name="connsiteY66" fmla="*/ 6296224 h 6858000"/>
              <a:gd name="connsiteX67" fmla="*/ 11079972 w 12192000"/>
              <a:gd name="connsiteY67" fmla="*/ 6302454 h 6858000"/>
              <a:gd name="connsiteX68" fmla="*/ 11121033 w 12192000"/>
              <a:gd name="connsiteY68" fmla="*/ 6460305 h 6858000"/>
              <a:gd name="connsiteX69" fmla="*/ 11145670 w 12192000"/>
              <a:gd name="connsiteY69" fmla="*/ 6481074 h 6858000"/>
              <a:gd name="connsiteX70" fmla="*/ 11153882 w 12192000"/>
              <a:gd name="connsiteY70" fmla="*/ 6481074 h 6858000"/>
              <a:gd name="connsiteX71" fmla="*/ 11149776 w 12192000"/>
              <a:gd name="connsiteY71" fmla="*/ 6489382 h 6858000"/>
              <a:gd name="connsiteX72" fmla="*/ 11149776 w 12192000"/>
              <a:gd name="connsiteY72" fmla="*/ 6491459 h 6858000"/>
              <a:gd name="connsiteX73" fmla="*/ 11125139 w 12192000"/>
              <a:gd name="connsiteY73" fmla="*/ 6510152 h 6858000"/>
              <a:gd name="connsiteX74" fmla="*/ 11090237 w 12192000"/>
              <a:gd name="connsiteY74" fmla="*/ 6508075 h 6858000"/>
              <a:gd name="connsiteX75" fmla="*/ 11084078 w 12192000"/>
              <a:gd name="connsiteY75" fmla="*/ 6510152 h 6858000"/>
              <a:gd name="connsiteX76" fmla="*/ 11082024 w 12192000"/>
              <a:gd name="connsiteY76" fmla="*/ 6514306 h 6858000"/>
              <a:gd name="connsiteX77" fmla="*/ 11082024 w 12192000"/>
              <a:gd name="connsiteY77" fmla="*/ 6532999 h 6858000"/>
              <a:gd name="connsiteX78" fmla="*/ 11088184 w 12192000"/>
              <a:gd name="connsiteY78" fmla="*/ 6539230 h 6858000"/>
              <a:gd name="connsiteX79" fmla="*/ 11135404 w 12192000"/>
              <a:gd name="connsiteY79" fmla="*/ 6545460 h 6858000"/>
              <a:gd name="connsiteX80" fmla="*/ 11137458 w 12192000"/>
              <a:gd name="connsiteY80" fmla="*/ 6545460 h 6858000"/>
              <a:gd name="connsiteX81" fmla="*/ 11190838 w 12192000"/>
              <a:gd name="connsiteY81" fmla="*/ 6493536 h 6858000"/>
              <a:gd name="connsiteX82" fmla="*/ 11223687 w 12192000"/>
              <a:gd name="connsiteY82" fmla="*/ 6364764 h 6858000"/>
              <a:gd name="connsiteX83" fmla="*/ 11236005 w 12192000"/>
              <a:gd name="connsiteY83" fmla="*/ 6323224 h 6858000"/>
              <a:gd name="connsiteX84" fmla="*/ 11240111 w 12192000"/>
              <a:gd name="connsiteY84" fmla="*/ 6302454 h 6858000"/>
              <a:gd name="connsiteX85" fmla="*/ 11238058 w 12192000"/>
              <a:gd name="connsiteY85" fmla="*/ 6296224 h 6858000"/>
              <a:gd name="connsiteX86" fmla="*/ 11233952 w 12192000"/>
              <a:gd name="connsiteY86" fmla="*/ 6294146 h 6858000"/>
              <a:gd name="connsiteX87" fmla="*/ 11205209 w 12192000"/>
              <a:gd name="connsiteY87" fmla="*/ 6294146 h 6858000"/>
              <a:gd name="connsiteX88" fmla="*/ 11199050 w 12192000"/>
              <a:gd name="connsiteY88" fmla="*/ 6298301 h 6858000"/>
              <a:gd name="connsiteX89" fmla="*/ 11162094 w 12192000"/>
              <a:gd name="connsiteY89" fmla="*/ 6439535 h 6858000"/>
              <a:gd name="connsiteX90" fmla="*/ 11160041 w 12192000"/>
              <a:gd name="connsiteY90" fmla="*/ 6439535 h 6858000"/>
              <a:gd name="connsiteX91" fmla="*/ 11121033 w 12192000"/>
              <a:gd name="connsiteY91" fmla="*/ 6298301 h 6858000"/>
              <a:gd name="connsiteX92" fmla="*/ 11114874 w 12192000"/>
              <a:gd name="connsiteY92" fmla="*/ 6294146 h 6858000"/>
              <a:gd name="connsiteX93" fmla="*/ 11088184 w 12192000"/>
              <a:gd name="connsiteY93" fmla="*/ 6294146 h 6858000"/>
              <a:gd name="connsiteX94" fmla="*/ 11048412 w 12192000"/>
              <a:gd name="connsiteY94" fmla="*/ 6291809 h 6858000"/>
              <a:gd name="connsiteX95" fmla="*/ 10999317 w 12192000"/>
              <a:gd name="connsiteY95" fmla="*/ 6312618 h 6858000"/>
              <a:gd name="connsiteX96" fmla="*/ 10999317 w 12192000"/>
              <a:gd name="connsiteY96" fmla="*/ 6300133 h 6858000"/>
              <a:gd name="connsiteX97" fmla="*/ 10993181 w 12192000"/>
              <a:gd name="connsiteY97" fmla="*/ 6293890 h 6858000"/>
              <a:gd name="connsiteX98" fmla="*/ 10964542 w 12192000"/>
              <a:gd name="connsiteY98" fmla="*/ 6293890 h 6858000"/>
              <a:gd name="connsiteX99" fmla="*/ 10958406 w 12192000"/>
              <a:gd name="connsiteY99" fmla="*/ 6300133 h 6858000"/>
              <a:gd name="connsiteX100" fmla="*/ 10958406 w 12192000"/>
              <a:gd name="connsiteY100" fmla="*/ 6474928 h 6858000"/>
              <a:gd name="connsiteX101" fmla="*/ 10964542 w 12192000"/>
              <a:gd name="connsiteY101" fmla="*/ 6481171 h 6858000"/>
              <a:gd name="connsiteX102" fmla="*/ 10993181 w 12192000"/>
              <a:gd name="connsiteY102" fmla="*/ 6481171 h 6858000"/>
              <a:gd name="connsiteX103" fmla="*/ 10999317 w 12192000"/>
              <a:gd name="connsiteY103" fmla="*/ 6474928 h 6858000"/>
              <a:gd name="connsiteX104" fmla="*/ 10999317 w 12192000"/>
              <a:gd name="connsiteY104" fmla="*/ 6354236 h 6858000"/>
              <a:gd name="connsiteX105" fmla="*/ 11050457 w 12192000"/>
              <a:gd name="connsiteY105" fmla="*/ 6331346 h 6858000"/>
              <a:gd name="connsiteX106" fmla="*/ 11056594 w 12192000"/>
              <a:gd name="connsiteY106" fmla="*/ 6325103 h 6858000"/>
              <a:gd name="connsiteX107" fmla="*/ 11056594 w 12192000"/>
              <a:gd name="connsiteY107" fmla="*/ 6298052 h 6858000"/>
              <a:gd name="connsiteX108" fmla="*/ 11054548 w 12192000"/>
              <a:gd name="connsiteY108" fmla="*/ 6293890 h 6858000"/>
              <a:gd name="connsiteX109" fmla="*/ 11048412 w 12192000"/>
              <a:gd name="connsiteY109" fmla="*/ 6291809 h 6858000"/>
              <a:gd name="connsiteX110" fmla="*/ 10847504 w 12192000"/>
              <a:gd name="connsiteY110" fmla="*/ 6288302 h 6858000"/>
              <a:gd name="connsiteX111" fmla="*/ 10777148 w 12192000"/>
              <a:gd name="connsiteY111" fmla="*/ 6296620 h 6858000"/>
              <a:gd name="connsiteX112" fmla="*/ 10770940 w 12192000"/>
              <a:gd name="connsiteY112" fmla="*/ 6302858 h 6858000"/>
              <a:gd name="connsiteX113" fmla="*/ 10773009 w 12192000"/>
              <a:gd name="connsiteY113" fmla="*/ 6327811 h 6858000"/>
              <a:gd name="connsiteX114" fmla="*/ 10775079 w 12192000"/>
              <a:gd name="connsiteY114" fmla="*/ 6331970 h 6858000"/>
              <a:gd name="connsiteX115" fmla="*/ 10779217 w 12192000"/>
              <a:gd name="connsiteY115" fmla="*/ 6334049 h 6858000"/>
              <a:gd name="connsiteX116" fmla="*/ 10845434 w 12192000"/>
              <a:gd name="connsiteY116" fmla="*/ 6329890 h 6858000"/>
              <a:gd name="connsiteX117" fmla="*/ 10868196 w 12192000"/>
              <a:gd name="connsiteY117" fmla="*/ 6352764 h 6858000"/>
              <a:gd name="connsiteX118" fmla="*/ 10868196 w 12192000"/>
              <a:gd name="connsiteY118" fmla="*/ 6365240 h 6858000"/>
              <a:gd name="connsiteX119" fmla="*/ 10822672 w 12192000"/>
              <a:gd name="connsiteY119" fmla="*/ 6369399 h 6858000"/>
              <a:gd name="connsiteX120" fmla="*/ 10758524 w 12192000"/>
              <a:gd name="connsiteY120" fmla="*/ 6425543 h 6858000"/>
              <a:gd name="connsiteX121" fmla="*/ 10814395 w 12192000"/>
              <a:gd name="connsiteY121" fmla="*/ 6485846 h 6858000"/>
              <a:gd name="connsiteX122" fmla="*/ 10874404 w 12192000"/>
              <a:gd name="connsiteY122" fmla="*/ 6473370 h 6858000"/>
              <a:gd name="connsiteX123" fmla="*/ 10903374 w 12192000"/>
              <a:gd name="connsiteY123" fmla="*/ 6485846 h 6858000"/>
              <a:gd name="connsiteX124" fmla="*/ 10909582 w 12192000"/>
              <a:gd name="connsiteY124" fmla="*/ 6483767 h 6858000"/>
              <a:gd name="connsiteX125" fmla="*/ 10911651 w 12192000"/>
              <a:gd name="connsiteY125" fmla="*/ 6477529 h 6858000"/>
              <a:gd name="connsiteX126" fmla="*/ 10911651 w 12192000"/>
              <a:gd name="connsiteY126" fmla="*/ 6352764 h 6858000"/>
              <a:gd name="connsiteX127" fmla="*/ 10847504 w 12192000"/>
              <a:gd name="connsiteY127" fmla="*/ 6288302 h 6858000"/>
              <a:gd name="connsiteX128" fmla="*/ 10518899 w 12192000"/>
              <a:gd name="connsiteY128" fmla="*/ 6288302 h 6858000"/>
              <a:gd name="connsiteX129" fmla="*/ 10434738 w 12192000"/>
              <a:gd name="connsiteY129" fmla="*/ 6387074 h 6858000"/>
              <a:gd name="connsiteX130" fmla="*/ 10518899 w 12192000"/>
              <a:gd name="connsiteY130" fmla="*/ 6485846 h 6858000"/>
              <a:gd name="connsiteX131" fmla="*/ 10603060 w 12192000"/>
              <a:gd name="connsiteY131" fmla="*/ 6387074 h 6858000"/>
              <a:gd name="connsiteX132" fmla="*/ 10518899 w 12192000"/>
              <a:gd name="connsiteY132" fmla="*/ 6288302 h 6858000"/>
              <a:gd name="connsiteX133" fmla="*/ 10302945 w 12192000"/>
              <a:gd name="connsiteY133" fmla="*/ 6262586 h 6858000"/>
              <a:gd name="connsiteX134" fmla="*/ 10319310 w 12192000"/>
              <a:gd name="connsiteY134" fmla="*/ 6262586 h 6858000"/>
              <a:gd name="connsiteX135" fmla="*/ 10362267 w 12192000"/>
              <a:gd name="connsiteY135" fmla="*/ 6302328 h 6858000"/>
              <a:gd name="connsiteX136" fmla="*/ 10317264 w 12192000"/>
              <a:gd name="connsiteY136" fmla="*/ 6339979 h 6858000"/>
              <a:gd name="connsiteX137" fmla="*/ 10272261 w 12192000"/>
              <a:gd name="connsiteY137" fmla="*/ 6339979 h 6858000"/>
              <a:gd name="connsiteX138" fmla="*/ 10272261 w 12192000"/>
              <a:gd name="connsiteY138" fmla="*/ 6264678 h 6858000"/>
              <a:gd name="connsiteX139" fmla="*/ 10302945 w 12192000"/>
              <a:gd name="connsiteY139" fmla="*/ 6262586 h 6858000"/>
              <a:gd name="connsiteX140" fmla="*/ 10679182 w 12192000"/>
              <a:gd name="connsiteY140" fmla="*/ 6250897 h 6858000"/>
              <a:gd name="connsiteX141" fmla="*/ 10650472 w 12192000"/>
              <a:gd name="connsiteY141" fmla="*/ 6257141 h 6858000"/>
              <a:gd name="connsiteX142" fmla="*/ 10644320 w 12192000"/>
              <a:gd name="connsiteY142" fmla="*/ 6263385 h 6858000"/>
              <a:gd name="connsiteX143" fmla="*/ 10644320 w 12192000"/>
              <a:gd name="connsiteY143" fmla="*/ 6294607 h 6858000"/>
              <a:gd name="connsiteX144" fmla="*/ 10627914 w 12192000"/>
              <a:gd name="connsiteY144" fmla="*/ 6294607 h 6858000"/>
              <a:gd name="connsiteX145" fmla="*/ 10621762 w 12192000"/>
              <a:gd name="connsiteY145" fmla="*/ 6300852 h 6858000"/>
              <a:gd name="connsiteX146" fmla="*/ 10621762 w 12192000"/>
              <a:gd name="connsiteY146" fmla="*/ 6325830 h 6858000"/>
              <a:gd name="connsiteX147" fmla="*/ 10627914 w 12192000"/>
              <a:gd name="connsiteY147" fmla="*/ 6332074 h 6858000"/>
              <a:gd name="connsiteX148" fmla="*/ 10644320 w 12192000"/>
              <a:gd name="connsiteY148" fmla="*/ 6332074 h 6858000"/>
              <a:gd name="connsiteX149" fmla="*/ 10644320 w 12192000"/>
              <a:gd name="connsiteY149" fmla="*/ 6415333 h 6858000"/>
              <a:gd name="connsiteX150" fmla="*/ 10699689 w 12192000"/>
              <a:gd name="connsiteY150" fmla="*/ 6488184 h 6858000"/>
              <a:gd name="connsiteX151" fmla="*/ 10732500 w 12192000"/>
              <a:gd name="connsiteY151" fmla="*/ 6484021 h 6858000"/>
              <a:gd name="connsiteX152" fmla="*/ 10738652 w 12192000"/>
              <a:gd name="connsiteY152" fmla="*/ 6475695 h 6858000"/>
              <a:gd name="connsiteX153" fmla="*/ 10736602 w 12192000"/>
              <a:gd name="connsiteY153" fmla="*/ 6452799 h 6858000"/>
              <a:gd name="connsiteX154" fmla="*/ 10730449 w 12192000"/>
              <a:gd name="connsiteY154" fmla="*/ 6444473 h 6858000"/>
              <a:gd name="connsiteX155" fmla="*/ 10705841 w 12192000"/>
              <a:gd name="connsiteY155" fmla="*/ 6446555 h 6858000"/>
              <a:gd name="connsiteX156" fmla="*/ 10687385 w 12192000"/>
              <a:gd name="connsiteY156" fmla="*/ 6409088 h 6858000"/>
              <a:gd name="connsiteX157" fmla="*/ 10687385 w 12192000"/>
              <a:gd name="connsiteY157" fmla="*/ 6332074 h 6858000"/>
              <a:gd name="connsiteX158" fmla="*/ 10730449 w 12192000"/>
              <a:gd name="connsiteY158" fmla="*/ 6332074 h 6858000"/>
              <a:gd name="connsiteX159" fmla="*/ 10736602 w 12192000"/>
              <a:gd name="connsiteY159" fmla="*/ 6325830 h 6858000"/>
              <a:gd name="connsiteX160" fmla="*/ 10736602 w 12192000"/>
              <a:gd name="connsiteY160" fmla="*/ 6300852 h 6858000"/>
              <a:gd name="connsiteX161" fmla="*/ 10730449 w 12192000"/>
              <a:gd name="connsiteY161" fmla="*/ 6294607 h 6858000"/>
              <a:gd name="connsiteX162" fmla="*/ 10687385 w 12192000"/>
              <a:gd name="connsiteY162" fmla="*/ 6294607 h 6858000"/>
              <a:gd name="connsiteX163" fmla="*/ 10687385 w 12192000"/>
              <a:gd name="connsiteY163" fmla="*/ 6257141 h 6858000"/>
              <a:gd name="connsiteX164" fmla="*/ 10685334 w 12192000"/>
              <a:gd name="connsiteY164" fmla="*/ 6250897 h 6858000"/>
              <a:gd name="connsiteX165" fmla="*/ 10679182 w 12192000"/>
              <a:gd name="connsiteY165" fmla="*/ 6250897 h 6858000"/>
              <a:gd name="connsiteX166" fmla="*/ 10313278 w 12192000"/>
              <a:gd name="connsiteY166" fmla="*/ 6221675 h 6858000"/>
              <a:gd name="connsiteX167" fmla="*/ 10232861 w 12192000"/>
              <a:gd name="connsiteY167" fmla="*/ 6225827 h 6858000"/>
              <a:gd name="connsiteX168" fmla="*/ 10226674 w 12192000"/>
              <a:gd name="connsiteY168" fmla="*/ 6234131 h 6858000"/>
              <a:gd name="connsiteX169" fmla="*/ 10226674 w 12192000"/>
              <a:gd name="connsiteY169" fmla="*/ 6474943 h 6858000"/>
              <a:gd name="connsiteX170" fmla="*/ 10234922 w 12192000"/>
              <a:gd name="connsiteY170" fmla="*/ 6481171 h 6858000"/>
              <a:gd name="connsiteX171" fmla="*/ 10263790 w 12192000"/>
              <a:gd name="connsiteY171" fmla="*/ 6481171 h 6858000"/>
              <a:gd name="connsiteX172" fmla="*/ 10272038 w 12192000"/>
              <a:gd name="connsiteY172" fmla="*/ 6474943 h 6858000"/>
              <a:gd name="connsiteX173" fmla="*/ 10272038 w 12192000"/>
              <a:gd name="connsiteY173" fmla="*/ 6379449 h 6858000"/>
              <a:gd name="connsiteX174" fmla="*/ 10321526 w 12192000"/>
              <a:gd name="connsiteY174" fmla="*/ 6381524 h 6858000"/>
              <a:gd name="connsiteX175" fmla="*/ 10362766 w 12192000"/>
              <a:gd name="connsiteY175" fmla="*/ 6477018 h 6858000"/>
              <a:gd name="connsiteX176" fmla="*/ 10368952 w 12192000"/>
              <a:gd name="connsiteY176" fmla="*/ 6481171 h 6858000"/>
              <a:gd name="connsiteX177" fmla="*/ 10401944 w 12192000"/>
              <a:gd name="connsiteY177" fmla="*/ 6481171 h 6858000"/>
              <a:gd name="connsiteX178" fmla="*/ 10408130 w 12192000"/>
              <a:gd name="connsiteY178" fmla="*/ 6479095 h 6858000"/>
              <a:gd name="connsiteX179" fmla="*/ 10410192 w 12192000"/>
              <a:gd name="connsiteY179" fmla="*/ 6472867 h 6858000"/>
              <a:gd name="connsiteX180" fmla="*/ 10362766 w 12192000"/>
              <a:gd name="connsiteY180" fmla="*/ 6369069 h 6858000"/>
              <a:gd name="connsiteX181" fmla="*/ 10408130 w 12192000"/>
              <a:gd name="connsiteY181" fmla="*/ 6300561 h 6858000"/>
              <a:gd name="connsiteX182" fmla="*/ 10319464 w 12192000"/>
              <a:gd name="connsiteY182" fmla="*/ 6221675 h 6858000"/>
              <a:gd name="connsiteX183" fmla="*/ 10313278 w 12192000"/>
              <a:gd name="connsiteY183" fmla="*/ 6221675 h 6858000"/>
              <a:gd name="connsiteX184" fmla="*/ 11675833 w 12192000"/>
              <a:gd name="connsiteY184" fmla="*/ 6188669 h 6858000"/>
              <a:gd name="connsiteX185" fmla="*/ 11684076 w 12192000"/>
              <a:gd name="connsiteY185" fmla="*/ 6188669 h 6858000"/>
              <a:gd name="connsiteX186" fmla="*/ 11791218 w 12192000"/>
              <a:gd name="connsiteY186" fmla="*/ 6250482 h 6858000"/>
              <a:gd name="connsiteX187" fmla="*/ 11795339 w 12192000"/>
              <a:gd name="connsiteY187" fmla="*/ 6256663 h 6858000"/>
              <a:gd name="connsiteX188" fmla="*/ 11787097 w 12192000"/>
              <a:gd name="connsiteY188" fmla="*/ 6262844 h 6858000"/>
              <a:gd name="connsiteX189" fmla="*/ 11696438 w 12192000"/>
              <a:gd name="connsiteY189" fmla="*/ 6306113 h 6858000"/>
              <a:gd name="connsiteX190" fmla="*/ 11686136 w 12192000"/>
              <a:gd name="connsiteY190" fmla="*/ 6308173 h 6858000"/>
              <a:gd name="connsiteX191" fmla="*/ 11682015 w 12192000"/>
              <a:gd name="connsiteY191" fmla="*/ 6297871 h 6858000"/>
              <a:gd name="connsiteX192" fmla="*/ 11673773 w 12192000"/>
              <a:gd name="connsiteY192" fmla="*/ 6196910 h 6858000"/>
              <a:gd name="connsiteX193" fmla="*/ 11675833 w 12192000"/>
              <a:gd name="connsiteY193" fmla="*/ 6188669 h 6858000"/>
              <a:gd name="connsiteX194" fmla="*/ 11618498 w 12192000"/>
              <a:gd name="connsiteY194" fmla="*/ 6187898 h 6858000"/>
              <a:gd name="connsiteX195" fmla="*/ 11622619 w 12192000"/>
              <a:gd name="connsiteY195" fmla="*/ 6188673 h 6858000"/>
              <a:gd name="connsiteX196" fmla="*/ 11624679 w 12192000"/>
              <a:gd name="connsiteY196" fmla="*/ 6198998 h 6858000"/>
              <a:gd name="connsiteX197" fmla="*/ 11616438 w 12192000"/>
              <a:gd name="connsiteY197" fmla="*/ 6300186 h 6858000"/>
              <a:gd name="connsiteX198" fmla="*/ 11612316 w 12192000"/>
              <a:gd name="connsiteY198" fmla="*/ 6308446 h 6858000"/>
              <a:gd name="connsiteX199" fmla="*/ 11602015 w 12192000"/>
              <a:gd name="connsiteY199" fmla="*/ 6308446 h 6858000"/>
              <a:gd name="connsiteX200" fmla="*/ 11511355 w 12192000"/>
              <a:gd name="connsiteY200" fmla="*/ 6263015 h 6858000"/>
              <a:gd name="connsiteX201" fmla="*/ 11503114 w 12192000"/>
              <a:gd name="connsiteY201" fmla="*/ 6256820 h 6858000"/>
              <a:gd name="connsiteX202" fmla="*/ 11507235 w 12192000"/>
              <a:gd name="connsiteY202" fmla="*/ 6250624 h 6858000"/>
              <a:gd name="connsiteX203" fmla="*/ 11614377 w 12192000"/>
              <a:gd name="connsiteY203" fmla="*/ 6188673 h 6858000"/>
              <a:gd name="connsiteX204" fmla="*/ 11618498 w 12192000"/>
              <a:gd name="connsiteY204" fmla="*/ 6187898 h 6858000"/>
              <a:gd name="connsiteX205" fmla="*/ 11649811 w 12192000"/>
              <a:gd name="connsiteY205" fmla="*/ 6152709 h 6858000"/>
              <a:gd name="connsiteX206" fmla="*/ 11432980 w 12192000"/>
              <a:gd name="connsiteY206" fmla="*/ 6371879 h 6858000"/>
              <a:gd name="connsiteX207" fmla="*/ 11649811 w 12192000"/>
              <a:gd name="connsiteY207" fmla="*/ 6591048 h 6858000"/>
              <a:gd name="connsiteX208" fmla="*/ 11866643 w 12192000"/>
              <a:gd name="connsiteY208" fmla="*/ 6371879 h 6858000"/>
              <a:gd name="connsiteX209" fmla="*/ 11649811 w 12192000"/>
              <a:gd name="connsiteY209" fmla="*/ 6152709 h 6858000"/>
              <a:gd name="connsiteX210" fmla="*/ 11649226 w 12192000"/>
              <a:gd name="connsiteY210" fmla="*/ 6121150 h 6858000"/>
              <a:gd name="connsiteX211" fmla="*/ 11895865 w 12192000"/>
              <a:gd name="connsiteY211" fmla="*/ 6370711 h 6858000"/>
              <a:gd name="connsiteX212" fmla="*/ 11649226 w 12192000"/>
              <a:gd name="connsiteY212" fmla="*/ 6620272 h 6858000"/>
              <a:gd name="connsiteX213" fmla="*/ 11402588 w 12192000"/>
              <a:gd name="connsiteY213" fmla="*/ 6370711 h 6858000"/>
              <a:gd name="connsiteX214" fmla="*/ 11649226 w 12192000"/>
              <a:gd name="connsiteY214" fmla="*/ 6121150 h 6858000"/>
              <a:gd name="connsiteX215" fmla="*/ 11636303 w 12192000"/>
              <a:gd name="connsiteY215" fmla="*/ 6042574 h 6858000"/>
              <a:gd name="connsiteX216" fmla="*/ 11623964 w 12192000"/>
              <a:gd name="connsiteY216" fmla="*/ 6092457 h 6858000"/>
              <a:gd name="connsiteX217" fmla="*/ 11601342 w 12192000"/>
              <a:gd name="connsiteY217" fmla="*/ 6096614 h 6858000"/>
              <a:gd name="connsiteX218" fmla="*/ 11574607 w 12192000"/>
              <a:gd name="connsiteY218" fmla="*/ 6050888 h 6858000"/>
              <a:gd name="connsiteX219" fmla="*/ 11574607 w 12192000"/>
              <a:gd name="connsiteY219" fmla="*/ 6048809 h 6858000"/>
              <a:gd name="connsiteX220" fmla="*/ 11572550 w 12192000"/>
              <a:gd name="connsiteY220" fmla="*/ 6050888 h 6858000"/>
              <a:gd name="connsiteX221" fmla="*/ 11551985 w 12192000"/>
              <a:gd name="connsiteY221" fmla="*/ 6055045 h 6858000"/>
              <a:gd name="connsiteX222" fmla="*/ 11551985 w 12192000"/>
              <a:gd name="connsiteY222" fmla="*/ 6057123 h 6858000"/>
              <a:gd name="connsiteX223" fmla="*/ 11547872 w 12192000"/>
              <a:gd name="connsiteY223" fmla="*/ 6082065 h 6858000"/>
              <a:gd name="connsiteX224" fmla="*/ 11551985 w 12192000"/>
              <a:gd name="connsiteY224" fmla="*/ 6109085 h 6858000"/>
              <a:gd name="connsiteX225" fmla="*/ 11531420 w 12192000"/>
              <a:gd name="connsiteY225" fmla="*/ 6117398 h 6858000"/>
              <a:gd name="connsiteX226" fmla="*/ 11494402 w 12192000"/>
              <a:gd name="connsiteY226" fmla="*/ 6082065 h 6858000"/>
              <a:gd name="connsiteX227" fmla="*/ 11494402 w 12192000"/>
              <a:gd name="connsiteY227" fmla="*/ 6079986 h 6858000"/>
              <a:gd name="connsiteX228" fmla="*/ 11492346 w 12192000"/>
              <a:gd name="connsiteY228" fmla="*/ 6079986 h 6858000"/>
              <a:gd name="connsiteX229" fmla="*/ 11473837 w 12192000"/>
              <a:gd name="connsiteY229" fmla="*/ 6092457 h 6858000"/>
              <a:gd name="connsiteX230" fmla="*/ 11473837 w 12192000"/>
              <a:gd name="connsiteY230" fmla="*/ 6094535 h 6858000"/>
              <a:gd name="connsiteX231" fmla="*/ 11486176 w 12192000"/>
              <a:gd name="connsiteY231" fmla="*/ 6144418 h 6858000"/>
              <a:gd name="connsiteX232" fmla="*/ 11469724 w 12192000"/>
              <a:gd name="connsiteY232" fmla="*/ 6156889 h 6858000"/>
              <a:gd name="connsiteX233" fmla="*/ 11426536 w 12192000"/>
              <a:gd name="connsiteY233" fmla="*/ 6129869 h 6858000"/>
              <a:gd name="connsiteX234" fmla="*/ 11424480 w 12192000"/>
              <a:gd name="connsiteY234" fmla="*/ 6129869 h 6858000"/>
              <a:gd name="connsiteX235" fmla="*/ 11424480 w 12192000"/>
              <a:gd name="connsiteY235" fmla="*/ 6131947 h 6858000"/>
              <a:gd name="connsiteX236" fmla="*/ 11408027 w 12192000"/>
              <a:gd name="connsiteY236" fmla="*/ 6146497 h 6858000"/>
              <a:gd name="connsiteX237" fmla="*/ 11408027 w 12192000"/>
              <a:gd name="connsiteY237" fmla="*/ 6148575 h 6858000"/>
              <a:gd name="connsiteX238" fmla="*/ 11434763 w 12192000"/>
              <a:gd name="connsiteY238" fmla="*/ 6194301 h 6858000"/>
              <a:gd name="connsiteX239" fmla="*/ 11420366 w 12192000"/>
              <a:gd name="connsiteY239" fmla="*/ 6210929 h 6858000"/>
              <a:gd name="connsiteX240" fmla="*/ 11371010 w 12192000"/>
              <a:gd name="connsiteY240" fmla="*/ 6198458 h 6858000"/>
              <a:gd name="connsiteX241" fmla="*/ 11368953 w 12192000"/>
              <a:gd name="connsiteY241" fmla="*/ 6198458 h 6858000"/>
              <a:gd name="connsiteX242" fmla="*/ 11358671 w 12192000"/>
              <a:gd name="connsiteY242" fmla="*/ 6217164 h 6858000"/>
              <a:gd name="connsiteX243" fmla="*/ 11358671 w 12192000"/>
              <a:gd name="connsiteY243" fmla="*/ 6219243 h 6858000"/>
              <a:gd name="connsiteX244" fmla="*/ 11395688 w 12192000"/>
              <a:gd name="connsiteY244" fmla="*/ 6256655 h 6858000"/>
              <a:gd name="connsiteX245" fmla="*/ 11387462 w 12192000"/>
              <a:gd name="connsiteY245" fmla="*/ 6275361 h 6858000"/>
              <a:gd name="connsiteX246" fmla="*/ 11336049 w 12192000"/>
              <a:gd name="connsiteY246" fmla="*/ 6275361 h 6858000"/>
              <a:gd name="connsiteX247" fmla="*/ 11333992 w 12192000"/>
              <a:gd name="connsiteY247" fmla="*/ 6275361 h 6858000"/>
              <a:gd name="connsiteX248" fmla="*/ 11333992 w 12192000"/>
              <a:gd name="connsiteY248" fmla="*/ 6277439 h 6858000"/>
              <a:gd name="connsiteX249" fmla="*/ 11327823 w 12192000"/>
              <a:gd name="connsiteY249" fmla="*/ 6298223 h 6858000"/>
              <a:gd name="connsiteX250" fmla="*/ 11329879 w 12192000"/>
              <a:gd name="connsiteY250" fmla="*/ 6300302 h 6858000"/>
              <a:gd name="connsiteX251" fmla="*/ 11373066 w 12192000"/>
              <a:gd name="connsiteY251" fmla="*/ 6325243 h 6858000"/>
              <a:gd name="connsiteX252" fmla="*/ 11371010 w 12192000"/>
              <a:gd name="connsiteY252" fmla="*/ 6348107 h 6858000"/>
              <a:gd name="connsiteX253" fmla="*/ 11321653 w 12192000"/>
              <a:gd name="connsiteY253" fmla="*/ 6360578 h 6858000"/>
              <a:gd name="connsiteX254" fmla="*/ 11319596 w 12192000"/>
              <a:gd name="connsiteY254" fmla="*/ 6360578 h 6858000"/>
              <a:gd name="connsiteX255" fmla="*/ 11319596 w 12192000"/>
              <a:gd name="connsiteY255" fmla="*/ 6362655 h 6858000"/>
              <a:gd name="connsiteX256" fmla="*/ 11319596 w 12192000"/>
              <a:gd name="connsiteY256" fmla="*/ 6373048 h 6858000"/>
              <a:gd name="connsiteX257" fmla="*/ 11319596 w 12192000"/>
              <a:gd name="connsiteY257" fmla="*/ 6383440 h 6858000"/>
              <a:gd name="connsiteX258" fmla="*/ 11319596 w 12192000"/>
              <a:gd name="connsiteY258" fmla="*/ 6385519 h 6858000"/>
              <a:gd name="connsiteX259" fmla="*/ 11321653 w 12192000"/>
              <a:gd name="connsiteY259" fmla="*/ 6385519 h 6858000"/>
              <a:gd name="connsiteX260" fmla="*/ 11371010 w 12192000"/>
              <a:gd name="connsiteY260" fmla="*/ 6397990 h 6858000"/>
              <a:gd name="connsiteX261" fmla="*/ 11375123 w 12192000"/>
              <a:gd name="connsiteY261" fmla="*/ 6420852 h 6858000"/>
              <a:gd name="connsiteX262" fmla="*/ 11329879 w 12192000"/>
              <a:gd name="connsiteY262" fmla="*/ 6447872 h 6858000"/>
              <a:gd name="connsiteX263" fmla="*/ 11327823 w 12192000"/>
              <a:gd name="connsiteY263" fmla="*/ 6447872 h 6858000"/>
              <a:gd name="connsiteX264" fmla="*/ 11327823 w 12192000"/>
              <a:gd name="connsiteY264" fmla="*/ 6449951 h 6858000"/>
              <a:gd name="connsiteX265" fmla="*/ 11333992 w 12192000"/>
              <a:gd name="connsiteY265" fmla="*/ 6470736 h 6858000"/>
              <a:gd name="connsiteX266" fmla="*/ 11336049 w 12192000"/>
              <a:gd name="connsiteY266" fmla="*/ 6470736 h 6858000"/>
              <a:gd name="connsiteX267" fmla="*/ 11387462 w 12192000"/>
              <a:gd name="connsiteY267" fmla="*/ 6470736 h 6858000"/>
              <a:gd name="connsiteX268" fmla="*/ 11395688 w 12192000"/>
              <a:gd name="connsiteY268" fmla="*/ 6491519 h 6858000"/>
              <a:gd name="connsiteX269" fmla="*/ 11358671 w 12192000"/>
              <a:gd name="connsiteY269" fmla="*/ 6528932 h 6858000"/>
              <a:gd name="connsiteX270" fmla="*/ 11358671 w 12192000"/>
              <a:gd name="connsiteY270" fmla="*/ 6531010 h 6858000"/>
              <a:gd name="connsiteX271" fmla="*/ 11371010 w 12192000"/>
              <a:gd name="connsiteY271" fmla="*/ 6549716 h 6858000"/>
              <a:gd name="connsiteX272" fmla="*/ 11422423 w 12192000"/>
              <a:gd name="connsiteY272" fmla="*/ 6535168 h 6858000"/>
              <a:gd name="connsiteX273" fmla="*/ 11434763 w 12192000"/>
              <a:gd name="connsiteY273" fmla="*/ 6553874 h 6858000"/>
              <a:gd name="connsiteX274" fmla="*/ 11408027 w 12192000"/>
              <a:gd name="connsiteY274" fmla="*/ 6599600 h 6858000"/>
              <a:gd name="connsiteX275" fmla="*/ 11410084 w 12192000"/>
              <a:gd name="connsiteY275" fmla="*/ 6601677 h 6858000"/>
              <a:gd name="connsiteX276" fmla="*/ 11424480 w 12192000"/>
              <a:gd name="connsiteY276" fmla="*/ 6616227 h 6858000"/>
              <a:gd name="connsiteX277" fmla="*/ 11426536 w 12192000"/>
              <a:gd name="connsiteY277" fmla="*/ 6616227 h 6858000"/>
              <a:gd name="connsiteX278" fmla="*/ 11471780 w 12192000"/>
              <a:gd name="connsiteY278" fmla="*/ 6589207 h 6858000"/>
              <a:gd name="connsiteX279" fmla="*/ 11488233 w 12192000"/>
              <a:gd name="connsiteY279" fmla="*/ 6603756 h 6858000"/>
              <a:gd name="connsiteX280" fmla="*/ 11475894 w 12192000"/>
              <a:gd name="connsiteY280" fmla="*/ 6653639 h 6858000"/>
              <a:gd name="connsiteX281" fmla="*/ 11475894 w 12192000"/>
              <a:gd name="connsiteY281" fmla="*/ 6655718 h 6858000"/>
              <a:gd name="connsiteX282" fmla="*/ 11494402 w 12192000"/>
              <a:gd name="connsiteY282" fmla="*/ 6666109 h 6858000"/>
              <a:gd name="connsiteX283" fmla="*/ 11494402 w 12192000"/>
              <a:gd name="connsiteY283" fmla="*/ 6668188 h 6858000"/>
              <a:gd name="connsiteX284" fmla="*/ 11496459 w 12192000"/>
              <a:gd name="connsiteY284" fmla="*/ 6666109 h 6858000"/>
              <a:gd name="connsiteX285" fmla="*/ 11533476 w 12192000"/>
              <a:gd name="connsiteY285" fmla="*/ 6628698 h 6858000"/>
              <a:gd name="connsiteX286" fmla="*/ 11551985 w 12192000"/>
              <a:gd name="connsiteY286" fmla="*/ 6637012 h 6858000"/>
              <a:gd name="connsiteX287" fmla="*/ 11549928 w 12192000"/>
              <a:gd name="connsiteY287" fmla="*/ 6664032 h 6858000"/>
              <a:gd name="connsiteX288" fmla="*/ 11551985 w 12192000"/>
              <a:gd name="connsiteY288" fmla="*/ 6688973 h 6858000"/>
              <a:gd name="connsiteX289" fmla="*/ 11551985 w 12192000"/>
              <a:gd name="connsiteY289" fmla="*/ 6691051 h 6858000"/>
              <a:gd name="connsiteX290" fmla="*/ 11554042 w 12192000"/>
              <a:gd name="connsiteY290" fmla="*/ 6691051 h 6858000"/>
              <a:gd name="connsiteX291" fmla="*/ 11574607 w 12192000"/>
              <a:gd name="connsiteY291" fmla="*/ 6697286 h 6858000"/>
              <a:gd name="connsiteX292" fmla="*/ 11576663 w 12192000"/>
              <a:gd name="connsiteY292" fmla="*/ 6697286 h 6858000"/>
              <a:gd name="connsiteX293" fmla="*/ 11601342 w 12192000"/>
              <a:gd name="connsiteY293" fmla="*/ 6651561 h 6858000"/>
              <a:gd name="connsiteX294" fmla="*/ 11623964 w 12192000"/>
              <a:gd name="connsiteY294" fmla="*/ 6653639 h 6858000"/>
              <a:gd name="connsiteX295" fmla="*/ 11636303 w 12192000"/>
              <a:gd name="connsiteY295" fmla="*/ 6705600 h 6858000"/>
              <a:gd name="connsiteX296" fmla="*/ 11638359 w 12192000"/>
              <a:gd name="connsiteY296" fmla="*/ 6705600 h 6858000"/>
              <a:gd name="connsiteX297" fmla="*/ 11658925 w 12192000"/>
              <a:gd name="connsiteY297" fmla="*/ 6705600 h 6858000"/>
              <a:gd name="connsiteX298" fmla="*/ 11660982 w 12192000"/>
              <a:gd name="connsiteY298" fmla="*/ 6705600 h 6858000"/>
              <a:gd name="connsiteX299" fmla="*/ 11675378 w 12192000"/>
              <a:gd name="connsiteY299" fmla="*/ 6653639 h 6858000"/>
              <a:gd name="connsiteX300" fmla="*/ 11695943 w 12192000"/>
              <a:gd name="connsiteY300" fmla="*/ 6651561 h 6858000"/>
              <a:gd name="connsiteX301" fmla="*/ 11722678 w 12192000"/>
              <a:gd name="connsiteY301" fmla="*/ 6697286 h 6858000"/>
              <a:gd name="connsiteX302" fmla="*/ 11743243 w 12192000"/>
              <a:gd name="connsiteY302" fmla="*/ 6691051 h 6858000"/>
              <a:gd name="connsiteX303" fmla="*/ 11745300 w 12192000"/>
              <a:gd name="connsiteY303" fmla="*/ 6691051 h 6858000"/>
              <a:gd name="connsiteX304" fmla="*/ 11747356 w 12192000"/>
              <a:gd name="connsiteY304" fmla="*/ 6664032 h 6858000"/>
              <a:gd name="connsiteX305" fmla="*/ 11745300 w 12192000"/>
              <a:gd name="connsiteY305" fmla="*/ 6637012 h 6858000"/>
              <a:gd name="connsiteX306" fmla="*/ 11765865 w 12192000"/>
              <a:gd name="connsiteY306" fmla="*/ 6628698 h 6858000"/>
              <a:gd name="connsiteX307" fmla="*/ 11802882 w 12192000"/>
              <a:gd name="connsiteY307" fmla="*/ 6666109 h 6858000"/>
              <a:gd name="connsiteX308" fmla="*/ 11821391 w 12192000"/>
              <a:gd name="connsiteY308" fmla="*/ 6655718 h 6858000"/>
              <a:gd name="connsiteX309" fmla="*/ 11823448 w 12192000"/>
              <a:gd name="connsiteY309" fmla="*/ 6653639 h 6858000"/>
              <a:gd name="connsiteX310" fmla="*/ 11823448 w 12192000"/>
              <a:gd name="connsiteY310" fmla="*/ 6651561 h 6858000"/>
              <a:gd name="connsiteX311" fmla="*/ 11809052 w 12192000"/>
              <a:gd name="connsiteY311" fmla="*/ 6603756 h 6858000"/>
              <a:gd name="connsiteX312" fmla="*/ 11825504 w 12192000"/>
              <a:gd name="connsiteY312" fmla="*/ 6589207 h 6858000"/>
              <a:gd name="connsiteX313" fmla="*/ 11870748 w 12192000"/>
              <a:gd name="connsiteY313" fmla="*/ 6616227 h 6858000"/>
              <a:gd name="connsiteX314" fmla="*/ 11872805 w 12192000"/>
              <a:gd name="connsiteY314" fmla="*/ 6616227 h 6858000"/>
              <a:gd name="connsiteX315" fmla="*/ 11887201 w 12192000"/>
              <a:gd name="connsiteY315" fmla="*/ 6599600 h 6858000"/>
              <a:gd name="connsiteX316" fmla="*/ 11889257 w 12192000"/>
              <a:gd name="connsiteY316" fmla="*/ 6599600 h 6858000"/>
              <a:gd name="connsiteX317" fmla="*/ 11862522 w 12192000"/>
              <a:gd name="connsiteY317" fmla="*/ 6553874 h 6858000"/>
              <a:gd name="connsiteX318" fmla="*/ 11874861 w 12192000"/>
              <a:gd name="connsiteY318" fmla="*/ 6535168 h 6858000"/>
              <a:gd name="connsiteX319" fmla="*/ 11926275 w 12192000"/>
              <a:gd name="connsiteY319" fmla="*/ 6549716 h 6858000"/>
              <a:gd name="connsiteX320" fmla="*/ 11928331 w 12192000"/>
              <a:gd name="connsiteY320" fmla="*/ 6547638 h 6858000"/>
              <a:gd name="connsiteX321" fmla="*/ 11938614 w 12192000"/>
              <a:gd name="connsiteY321" fmla="*/ 6528932 h 6858000"/>
              <a:gd name="connsiteX322" fmla="*/ 11938614 w 12192000"/>
              <a:gd name="connsiteY322" fmla="*/ 6526854 h 6858000"/>
              <a:gd name="connsiteX323" fmla="*/ 11901596 w 12192000"/>
              <a:gd name="connsiteY323" fmla="*/ 6491519 h 6858000"/>
              <a:gd name="connsiteX324" fmla="*/ 11909822 w 12192000"/>
              <a:gd name="connsiteY324" fmla="*/ 6470736 h 6858000"/>
              <a:gd name="connsiteX325" fmla="*/ 11961236 w 12192000"/>
              <a:gd name="connsiteY325" fmla="*/ 6470736 h 6858000"/>
              <a:gd name="connsiteX326" fmla="*/ 11963292 w 12192000"/>
              <a:gd name="connsiteY326" fmla="*/ 6470736 h 6858000"/>
              <a:gd name="connsiteX327" fmla="*/ 11967405 w 12192000"/>
              <a:gd name="connsiteY327" fmla="*/ 6449951 h 6858000"/>
              <a:gd name="connsiteX328" fmla="*/ 11967405 w 12192000"/>
              <a:gd name="connsiteY328" fmla="*/ 6447872 h 6858000"/>
              <a:gd name="connsiteX329" fmla="*/ 11922162 w 12192000"/>
              <a:gd name="connsiteY329" fmla="*/ 6420852 h 6858000"/>
              <a:gd name="connsiteX330" fmla="*/ 11926275 w 12192000"/>
              <a:gd name="connsiteY330" fmla="*/ 6400068 h 6858000"/>
              <a:gd name="connsiteX331" fmla="*/ 11975632 w 12192000"/>
              <a:gd name="connsiteY331" fmla="*/ 6385519 h 6858000"/>
              <a:gd name="connsiteX332" fmla="*/ 11977688 w 12192000"/>
              <a:gd name="connsiteY332" fmla="*/ 6385519 h 6858000"/>
              <a:gd name="connsiteX333" fmla="*/ 11977688 w 12192000"/>
              <a:gd name="connsiteY333" fmla="*/ 6373048 h 6858000"/>
              <a:gd name="connsiteX334" fmla="*/ 11977688 w 12192000"/>
              <a:gd name="connsiteY334" fmla="*/ 6362655 h 6858000"/>
              <a:gd name="connsiteX335" fmla="*/ 11975632 w 12192000"/>
              <a:gd name="connsiteY335" fmla="*/ 6362655 h 6858000"/>
              <a:gd name="connsiteX336" fmla="*/ 11926275 w 12192000"/>
              <a:gd name="connsiteY336" fmla="*/ 6348107 h 6858000"/>
              <a:gd name="connsiteX337" fmla="*/ 11924218 w 12192000"/>
              <a:gd name="connsiteY337" fmla="*/ 6327322 h 6858000"/>
              <a:gd name="connsiteX338" fmla="*/ 11967405 w 12192000"/>
              <a:gd name="connsiteY338" fmla="*/ 6300302 h 6858000"/>
              <a:gd name="connsiteX339" fmla="*/ 11969462 w 12192000"/>
              <a:gd name="connsiteY339" fmla="*/ 6300302 h 6858000"/>
              <a:gd name="connsiteX340" fmla="*/ 11969462 w 12192000"/>
              <a:gd name="connsiteY340" fmla="*/ 6298223 h 6858000"/>
              <a:gd name="connsiteX341" fmla="*/ 11963292 w 12192000"/>
              <a:gd name="connsiteY341" fmla="*/ 6277439 h 6858000"/>
              <a:gd name="connsiteX342" fmla="*/ 11961236 w 12192000"/>
              <a:gd name="connsiteY342" fmla="*/ 6277439 h 6858000"/>
              <a:gd name="connsiteX343" fmla="*/ 11909822 w 12192000"/>
              <a:gd name="connsiteY343" fmla="*/ 6277439 h 6858000"/>
              <a:gd name="connsiteX344" fmla="*/ 11901596 w 12192000"/>
              <a:gd name="connsiteY344" fmla="*/ 6256655 h 6858000"/>
              <a:gd name="connsiteX345" fmla="*/ 11938614 w 12192000"/>
              <a:gd name="connsiteY345" fmla="*/ 6219243 h 6858000"/>
              <a:gd name="connsiteX346" fmla="*/ 11938614 w 12192000"/>
              <a:gd name="connsiteY346" fmla="*/ 6217164 h 6858000"/>
              <a:gd name="connsiteX347" fmla="*/ 11928331 w 12192000"/>
              <a:gd name="connsiteY347" fmla="*/ 6198458 h 6858000"/>
              <a:gd name="connsiteX348" fmla="*/ 11926275 w 12192000"/>
              <a:gd name="connsiteY348" fmla="*/ 6198458 h 6858000"/>
              <a:gd name="connsiteX349" fmla="*/ 11876918 w 12192000"/>
              <a:gd name="connsiteY349" fmla="*/ 6210929 h 6858000"/>
              <a:gd name="connsiteX350" fmla="*/ 11862522 w 12192000"/>
              <a:gd name="connsiteY350" fmla="*/ 6194301 h 6858000"/>
              <a:gd name="connsiteX351" fmla="*/ 11889257 w 12192000"/>
              <a:gd name="connsiteY351" fmla="*/ 6148575 h 6858000"/>
              <a:gd name="connsiteX352" fmla="*/ 11889257 w 12192000"/>
              <a:gd name="connsiteY352" fmla="*/ 6146497 h 6858000"/>
              <a:gd name="connsiteX353" fmla="*/ 11872805 w 12192000"/>
              <a:gd name="connsiteY353" fmla="*/ 6131947 h 6858000"/>
              <a:gd name="connsiteX354" fmla="*/ 11827561 w 12192000"/>
              <a:gd name="connsiteY354" fmla="*/ 6156889 h 6858000"/>
              <a:gd name="connsiteX355" fmla="*/ 11809052 w 12192000"/>
              <a:gd name="connsiteY355" fmla="*/ 6144418 h 6858000"/>
              <a:gd name="connsiteX356" fmla="*/ 11823448 w 12192000"/>
              <a:gd name="connsiteY356" fmla="*/ 6094535 h 6858000"/>
              <a:gd name="connsiteX357" fmla="*/ 11823448 w 12192000"/>
              <a:gd name="connsiteY357" fmla="*/ 6092457 h 6858000"/>
              <a:gd name="connsiteX358" fmla="*/ 11804939 w 12192000"/>
              <a:gd name="connsiteY358" fmla="*/ 6082065 h 6858000"/>
              <a:gd name="connsiteX359" fmla="*/ 11802882 w 12192000"/>
              <a:gd name="connsiteY359" fmla="*/ 6079986 h 6858000"/>
              <a:gd name="connsiteX360" fmla="*/ 11802882 w 12192000"/>
              <a:gd name="connsiteY360" fmla="*/ 6082065 h 6858000"/>
              <a:gd name="connsiteX361" fmla="*/ 11765865 w 12192000"/>
              <a:gd name="connsiteY361" fmla="*/ 6117398 h 6858000"/>
              <a:gd name="connsiteX362" fmla="*/ 11745300 w 12192000"/>
              <a:gd name="connsiteY362" fmla="*/ 6109085 h 6858000"/>
              <a:gd name="connsiteX363" fmla="*/ 11749412 w 12192000"/>
              <a:gd name="connsiteY363" fmla="*/ 6082065 h 6858000"/>
              <a:gd name="connsiteX364" fmla="*/ 11745300 w 12192000"/>
              <a:gd name="connsiteY364" fmla="*/ 6057123 h 6858000"/>
              <a:gd name="connsiteX365" fmla="*/ 11745300 w 12192000"/>
              <a:gd name="connsiteY365" fmla="*/ 6055045 h 6858000"/>
              <a:gd name="connsiteX366" fmla="*/ 11743243 w 12192000"/>
              <a:gd name="connsiteY366" fmla="*/ 6055045 h 6858000"/>
              <a:gd name="connsiteX367" fmla="*/ 11722678 w 12192000"/>
              <a:gd name="connsiteY367" fmla="*/ 6050888 h 6858000"/>
              <a:gd name="connsiteX368" fmla="*/ 11695943 w 12192000"/>
              <a:gd name="connsiteY368" fmla="*/ 6096614 h 6858000"/>
              <a:gd name="connsiteX369" fmla="*/ 11673321 w 12192000"/>
              <a:gd name="connsiteY369" fmla="*/ 6092457 h 6858000"/>
              <a:gd name="connsiteX370" fmla="*/ 11660982 w 12192000"/>
              <a:gd name="connsiteY370" fmla="*/ 6042574 h 6858000"/>
              <a:gd name="connsiteX371" fmla="*/ 11658925 w 12192000"/>
              <a:gd name="connsiteY371" fmla="*/ 6042574 h 6858000"/>
              <a:gd name="connsiteX372" fmla="*/ 11638359 w 12192000"/>
              <a:gd name="connsiteY372" fmla="*/ 6042574 h 6858000"/>
              <a:gd name="connsiteX373" fmla="*/ 11636303 w 12192000"/>
              <a:gd name="connsiteY373" fmla="*/ 6042574 h 6858000"/>
              <a:gd name="connsiteX374" fmla="*/ 0 w 12192000"/>
              <a:gd name="connsiteY374" fmla="*/ 0 h 6858000"/>
              <a:gd name="connsiteX375" fmla="*/ 12192000 w 12192000"/>
              <a:gd name="connsiteY375" fmla="*/ 0 h 6858000"/>
              <a:gd name="connsiteX376" fmla="*/ 12192000 w 12192000"/>
              <a:gd name="connsiteY376" fmla="*/ 6858000 h 6858000"/>
              <a:gd name="connsiteX377" fmla="*/ 4539049 w 12192000"/>
              <a:gd name="connsiteY377" fmla="*/ 6858000 h 6858000"/>
              <a:gd name="connsiteX378" fmla="*/ 0 w 12192000"/>
              <a:gd name="connsiteY378" fmla="*/ 6858000 h 6858000"/>
              <a:gd name="connsiteX379" fmla="*/ 0 w 12192000"/>
              <a:gd name="connsiteY379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</a:cxnLst>
            <a:rect l="l" t="t" r="r" b="b"/>
            <a:pathLst>
              <a:path w="12192000" h="6858000">
                <a:moveTo>
                  <a:pt x="11603402" y="6440005"/>
                </a:moveTo>
                <a:cubicBezTo>
                  <a:pt x="11607483" y="6437921"/>
                  <a:pt x="11609524" y="6437921"/>
                  <a:pt x="11613605" y="6440005"/>
                </a:cubicBezTo>
                <a:cubicBezTo>
                  <a:pt x="11615645" y="6442090"/>
                  <a:pt x="11617686" y="6444174"/>
                  <a:pt x="11617686" y="6448343"/>
                </a:cubicBezTo>
                <a:cubicBezTo>
                  <a:pt x="11623808" y="6550487"/>
                  <a:pt x="11623808" y="6550487"/>
                  <a:pt x="11623808" y="6550487"/>
                </a:cubicBezTo>
                <a:cubicBezTo>
                  <a:pt x="11625848" y="6556740"/>
                  <a:pt x="11623808" y="6558825"/>
                  <a:pt x="11621767" y="6560909"/>
                </a:cubicBezTo>
                <a:cubicBezTo>
                  <a:pt x="11619727" y="6562994"/>
                  <a:pt x="11617686" y="6560909"/>
                  <a:pt x="11615645" y="6560909"/>
                </a:cubicBezTo>
                <a:cubicBezTo>
                  <a:pt x="11570752" y="6550487"/>
                  <a:pt x="11540142" y="6531725"/>
                  <a:pt x="11509533" y="6498373"/>
                </a:cubicBezTo>
                <a:cubicBezTo>
                  <a:pt x="11507492" y="6496289"/>
                  <a:pt x="11505451" y="6494204"/>
                  <a:pt x="11505451" y="6492120"/>
                </a:cubicBezTo>
                <a:cubicBezTo>
                  <a:pt x="11505451" y="6492120"/>
                  <a:pt x="11505451" y="6492120"/>
                  <a:pt x="11505451" y="6490034"/>
                </a:cubicBezTo>
                <a:cubicBezTo>
                  <a:pt x="11505451" y="6487950"/>
                  <a:pt x="11509533" y="6485865"/>
                  <a:pt x="11511573" y="6485865"/>
                </a:cubicBezTo>
                <a:cubicBezTo>
                  <a:pt x="11603402" y="6440005"/>
                  <a:pt x="11603402" y="6440005"/>
                  <a:pt x="11603402" y="6440005"/>
                </a:cubicBezTo>
                <a:close/>
                <a:moveTo>
                  <a:pt x="11686136" y="6437921"/>
                </a:moveTo>
                <a:cubicBezTo>
                  <a:pt x="11690256" y="6437921"/>
                  <a:pt x="11692317" y="6437921"/>
                  <a:pt x="11696438" y="6437921"/>
                </a:cubicBezTo>
                <a:cubicBezTo>
                  <a:pt x="11787097" y="6483687"/>
                  <a:pt x="11787097" y="6483687"/>
                  <a:pt x="11787097" y="6483687"/>
                </a:cubicBezTo>
                <a:cubicBezTo>
                  <a:pt x="11791218" y="6485767"/>
                  <a:pt x="11793278" y="6487847"/>
                  <a:pt x="11795339" y="6489928"/>
                </a:cubicBezTo>
                <a:cubicBezTo>
                  <a:pt x="11795339" y="6492008"/>
                  <a:pt x="11793278" y="6494088"/>
                  <a:pt x="11791218" y="6496168"/>
                </a:cubicBezTo>
                <a:cubicBezTo>
                  <a:pt x="11760312" y="6529452"/>
                  <a:pt x="11727344" y="6548175"/>
                  <a:pt x="11684076" y="6558576"/>
                </a:cubicBezTo>
                <a:cubicBezTo>
                  <a:pt x="11679954" y="6560656"/>
                  <a:pt x="11677894" y="6560656"/>
                  <a:pt x="11675833" y="6558576"/>
                </a:cubicBezTo>
                <a:cubicBezTo>
                  <a:pt x="11673773" y="6556496"/>
                  <a:pt x="11673773" y="6552335"/>
                  <a:pt x="11673773" y="6550255"/>
                </a:cubicBezTo>
                <a:cubicBezTo>
                  <a:pt x="11682015" y="6446242"/>
                  <a:pt x="11682015" y="6446242"/>
                  <a:pt x="11682015" y="6446242"/>
                </a:cubicBezTo>
                <a:cubicBezTo>
                  <a:pt x="11682015" y="6444162"/>
                  <a:pt x="11684076" y="6440001"/>
                  <a:pt x="11686136" y="6437921"/>
                </a:cubicBezTo>
                <a:close/>
                <a:moveTo>
                  <a:pt x="10868401" y="6398178"/>
                </a:moveTo>
                <a:cubicBezTo>
                  <a:pt x="10868401" y="6398178"/>
                  <a:pt x="10868401" y="6398178"/>
                  <a:pt x="10868401" y="6441381"/>
                </a:cubicBezTo>
                <a:cubicBezTo>
                  <a:pt x="10868401" y="6441381"/>
                  <a:pt x="10841333" y="6449610"/>
                  <a:pt x="10820512" y="6449610"/>
                </a:cubicBezTo>
                <a:cubicBezTo>
                  <a:pt x="10803855" y="6449610"/>
                  <a:pt x="10801773" y="6433152"/>
                  <a:pt x="10801773" y="6424923"/>
                </a:cubicBezTo>
                <a:cubicBezTo>
                  <a:pt x="10801773" y="6410522"/>
                  <a:pt x="10810102" y="6402293"/>
                  <a:pt x="10826759" y="6400236"/>
                </a:cubicBezTo>
                <a:close/>
                <a:moveTo>
                  <a:pt x="10518900" y="6328044"/>
                </a:moveTo>
                <a:cubicBezTo>
                  <a:pt x="10547537" y="6328044"/>
                  <a:pt x="10559811" y="6344651"/>
                  <a:pt x="10559811" y="6388243"/>
                </a:cubicBezTo>
                <a:cubicBezTo>
                  <a:pt x="10559811" y="6425607"/>
                  <a:pt x="10553675" y="6448441"/>
                  <a:pt x="10518900" y="6448441"/>
                </a:cubicBezTo>
                <a:cubicBezTo>
                  <a:pt x="10484125" y="6448441"/>
                  <a:pt x="10477988" y="6425607"/>
                  <a:pt x="10477988" y="6388243"/>
                </a:cubicBezTo>
                <a:cubicBezTo>
                  <a:pt x="10477988" y="6344651"/>
                  <a:pt x="10488216" y="6328044"/>
                  <a:pt x="10518900" y="6328044"/>
                </a:cubicBezTo>
                <a:close/>
                <a:moveTo>
                  <a:pt x="11673123" y="6319732"/>
                </a:moveTo>
                <a:cubicBezTo>
                  <a:pt x="11675950" y="6319213"/>
                  <a:pt x="11679033" y="6319732"/>
                  <a:pt x="11682116" y="6320771"/>
                </a:cubicBezTo>
                <a:cubicBezTo>
                  <a:pt x="11698562" y="6333240"/>
                  <a:pt x="11708840" y="6351942"/>
                  <a:pt x="11708840" y="6372722"/>
                </a:cubicBezTo>
                <a:cubicBezTo>
                  <a:pt x="11708840" y="6403893"/>
                  <a:pt x="11682116" y="6430907"/>
                  <a:pt x="11649226" y="6430907"/>
                </a:cubicBezTo>
                <a:cubicBezTo>
                  <a:pt x="11616336" y="6430907"/>
                  <a:pt x="11589612" y="6403893"/>
                  <a:pt x="11589612" y="6372722"/>
                </a:cubicBezTo>
                <a:cubicBezTo>
                  <a:pt x="11589612" y="6351942"/>
                  <a:pt x="11599890" y="6333240"/>
                  <a:pt x="11616336" y="6322850"/>
                </a:cubicBezTo>
                <a:cubicBezTo>
                  <a:pt x="11622503" y="6318693"/>
                  <a:pt x="11628669" y="6318693"/>
                  <a:pt x="11632781" y="6324927"/>
                </a:cubicBezTo>
                <a:cubicBezTo>
                  <a:pt x="11636892" y="6331162"/>
                  <a:pt x="11634837" y="6337395"/>
                  <a:pt x="11630725" y="6341552"/>
                </a:cubicBezTo>
                <a:cubicBezTo>
                  <a:pt x="11620447" y="6347786"/>
                  <a:pt x="11614280" y="6360254"/>
                  <a:pt x="11614280" y="6372722"/>
                </a:cubicBezTo>
                <a:cubicBezTo>
                  <a:pt x="11614280" y="6391425"/>
                  <a:pt x="11630725" y="6408049"/>
                  <a:pt x="11649226" y="6408049"/>
                </a:cubicBezTo>
                <a:cubicBezTo>
                  <a:pt x="11667727" y="6408049"/>
                  <a:pt x="11684172" y="6391425"/>
                  <a:pt x="11684172" y="6372722"/>
                </a:cubicBezTo>
                <a:cubicBezTo>
                  <a:pt x="11684172" y="6360254"/>
                  <a:pt x="11678005" y="6347786"/>
                  <a:pt x="11667727" y="6341552"/>
                </a:cubicBezTo>
                <a:cubicBezTo>
                  <a:pt x="11663616" y="6337395"/>
                  <a:pt x="11661560" y="6331162"/>
                  <a:pt x="11665671" y="6324927"/>
                </a:cubicBezTo>
                <a:cubicBezTo>
                  <a:pt x="11667727" y="6321811"/>
                  <a:pt x="11670297" y="6320252"/>
                  <a:pt x="11673123" y="6319732"/>
                </a:cubicBezTo>
                <a:close/>
                <a:moveTo>
                  <a:pt x="11822057" y="6304666"/>
                </a:moveTo>
                <a:cubicBezTo>
                  <a:pt x="11824124" y="6304666"/>
                  <a:pt x="11826190" y="6308818"/>
                  <a:pt x="11826190" y="6310895"/>
                </a:cubicBezTo>
                <a:cubicBezTo>
                  <a:pt x="11838588" y="6354493"/>
                  <a:pt x="11838588" y="6391863"/>
                  <a:pt x="11826190" y="6435462"/>
                </a:cubicBezTo>
                <a:cubicBezTo>
                  <a:pt x="11824124" y="6439614"/>
                  <a:pt x="11824124" y="6441690"/>
                  <a:pt x="11822057" y="6441690"/>
                </a:cubicBezTo>
                <a:cubicBezTo>
                  <a:pt x="11817924" y="6443766"/>
                  <a:pt x="11815858" y="6441690"/>
                  <a:pt x="11813791" y="6439614"/>
                </a:cubicBezTo>
                <a:cubicBezTo>
                  <a:pt x="11729066" y="6381482"/>
                  <a:pt x="11729066" y="6381482"/>
                  <a:pt x="11729066" y="6381482"/>
                </a:cubicBezTo>
                <a:cubicBezTo>
                  <a:pt x="11724933" y="6379407"/>
                  <a:pt x="11722867" y="6377330"/>
                  <a:pt x="11722867" y="6373178"/>
                </a:cubicBezTo>
                <a:cubicBezTo>
                  <a:pt x="11722867" y="6371102"/>
                  <a:pt x="11724933" y="6366950"/>
                  <a:pt x="11729066" y="6364874"/>
                </a:cubicBezTo>
                <a:cubicBezTo>
                  <a:pt x="11813791" y="6306743"/>
                  <a:pt x="11813791" y="6306743"/>
                  <a:pt x="11813791" y="6306743"/>
                </a:cubicBezTo>
                <a:cubicBezTo>
                  <a:pt x="11815858" y="6304666"/>
                  <a:pt x="11819991" y="6304666"/>
                  <a:pt x="11822057" y="6304666"/>
                </a:cubicBezTo>
                <a:close/>
                <a:moveTo>
                  <a:pt x="11476229" y="6304666"/>
                </a:moveTo>
                <a:cubicBezTo>
                  <a:pt x="11480320" y="6304666"/>
                  <a:pt x="11482366" y="6306743"/>
                  <a:pt x="11484412" y="6308818"/>
                </a:cubicBezTo>
                <a:cubicBezTo>
                  <a:pt x="11568280" y="6364874"/>
                  <a:pt x="11568280" y="6364874"/>
                  <a:pt x="11568280" y="6364874"/>
                </a:cubicBezTo>
                <a:cubicBezTo>
                  <a:pt x="11572371" y="6366950"/>
                  <a:pt x="11574417" y="6371102"/>
                  <a:pt x="11574417" y="6373178"/>
                </a:cubicBezTo>
                <a:cubicBezTo>
                  <a:pt x="11574417" y="6377330"/>
                  <a:pt x="11572371" y="6379407"/>
                  <a:pt x="11568280" y="6381482"/>
                </a:cubicBezTo>
                <a:lnTo>
                  <a:pt x="11484412" y="6439614"/>
                </a:lnTo>
                <a:cubicBezTo>
                  <a:pt x="11480320" y="6441690"/>
                  <a:pt x="11478275" y="6443766"/>
                  <a:pt x="11476229" y="6441690"/>
                </a:cubicBezTo>
                <a:cubicBezTo>
                  <a:pt x="11474184" y="6441690"/>
                  <a:pt x="11472138" y="6439614"/>
                  <a:pt x="11472138" y="6435462"/>
                </a:cubicBezTo>
                <a:cubicBezTo>
                  <a:pt x="11459865" y="6391863"/>
                  <a:pt x="11459865" y="6356569"/>
                  <a:pt x="11472138" y="6310895"/>
                </a:cubicBezTo>
                <a:cubicBezTo>
                  <a:pt x="11472138" y="6308818"/>
                  <a:pt x="11474184" y="6306743"/>
                  <a:pt x="11476229" y="6304666"/>
                </a:cubicBezTo>
                <a:close/>
                <a:moveTo>
                  <a:pt x="11088184" y="6294146"/>
                </a:moveTo>
                <a:cubicBezTo>
                  <a:pt x="11086131" y="6294146"/>
                  <a:pt x="11084078" y="6294146"/>
                  <a:pt x="11082024" y="6296224"/>
                </a:cubicBezTo>
                <a:cubicBezTo>
                  <a:pt x="11079972" y="6298301"/>
                  <a:pt x="11079972" y="6300378"/>
                  <a:pt x="11079972" y="6302454"/>
                </a:cubicBezTo>
                <a:cubicBezTo>
                  <a:pt x="11121033" y="6460305"/>
                  <a:pt x="11121033" y="6460305"/>
                  <a:pt x="11121033" y="6460305"/>
                </a:cubicBezTo>
                <a:cubicBezTo>
                  <a:pt x="11123086" y="6468613"/>
                  <a:pt x="11131299" y="6481074"/>
                  <a:pt x="11145670" y="6481074"/>
                </a:cubicBezTo>
                <a:cubicBezTo>
                  <a:pt x="11153882" y="6481074"/>
                  <a:pt x="11153882" y="6481074"/>
                  <a:pt x="11153882" y="6481074"/>
                </a:cubicBezTo>
                <a:cubicBezTo>
                  <a:pt x="11151829" y="6485228"/>
                  <a:pt x="11151829" y="6487306"/>
                  <a:pt x="11149776" y="6489382"/>
                </a:cubicBezTo>
                <a:cubicBezTo>
                  <a:pt x="11149776" y="6491459"/>
                  <a:pt x="11149776" y="6491459"/>
                  <a:pt x="11149776" y="6491459"/>
                </a:cubicBezTo>
                <a:cubicBezTo>
                  <a:pt x="11147723" y="6497691"/>
                  <a:pt x="11145670" y="6510152"/>
                  <a:pt x="11125139" y="6510152"/>
                </a:cubicBezTo>
                <a:cubicBezTo>
                  <a:pt x="11090237" y="6508075"/>
                  <a:pt x="11090237" y="6508075"/>
                  <a:pt x="11090237" y="6508075"/>
                </a:cubicBezTo>
                <a:cubicBezTo>
                  <a:pt x="11088184" y="6505998"/>
                  <a:pt x="11086131" y="6508075"/>
                  <a:pt x="11084078" y="6510152"/>
                </a:cubicBezTo>
                <a:cubicBezTo>
                  <a:pt x="11082024" y="6510152"/>
                  <a:pt x="11082024" y="6512229"/>
                  <a:pt x="11082024" y="6514306"/>
                </a:cubicBezTo>
                <a:cubicBezTo>
                  <a:pt x="11082024" y="6532999"/>
                  <a:pt x="11082024" y="6532999"/>
                  <a:pt x="11082024" y="6532999"/>
                </a:cubicBezTo>
                <a:cubicBezTo>
                  <a:pt x="11082024" y="6537153"/>
                  <a:pt x="11084078" y="6539230"/>
                  <a:pt x="11088184" y="6539230"/>
                </a:cubicBezTo>
                <a:cubicBezTo>
                  <a:pt x="11098449" y="6543383"/>
                  <a:pt x="11118980" y="6545460"/>
                  <a:pt x="11135404" y="6545460"/>
                </a:cubicBezTo>
                <a:cubicBezTo>
                  <a:pt x="11135404" y="6545460"/>
                  <a:pt x="11135404" y="6545460"/>
                  <a:pt x="11137458" y="6545460"/>
                </a:cubicBezTo>
                <a:cubicBezTo>
                  <a:pt x="11164148" y="6545460"/>
                  <a:pt x="11182625" y="6528845"/>
                  <a:pt x="11190838" y="6493536"/>
                </a:cubicBezTo>
                <a:cubicBezTo>
                  <a:pt x="11201103" y="6454073"/>
                  <a:pt x="11215474" y="6402149"/>
                  <a:pt x="11223687" y="6364764"/>
                </a:cubicBezTo>
                <a:cubicBezTo>
                  <a:pt x="11227793" y="6348148"/>
                  <a:pt x="11231899" y="6333609"/>
                  <a:pt x="11236005" y="6323224"/>
                </a:cubicBezTo>
                <a:cubicBezTo>
                  <a:pt x="11240111" y="6302454"/>
                  <a:pt x="11240111" y="6302454"/>
                  <a:pt x="11240111" y="6302454"/>
                </a:cubicBezTo>
                <a:cubicBezTo>
                  <a:pt x="11240111" y="6300378"/>
                  <a:pt x="11240111" y="6298301"/>
                  <a:pt x="11238058" y="6296224"/>
                </a:cubicBezTo>
                <a:cubicBezTo>
                  <a:pt x="11238058" y="6294146"/>
                  <a:pt x="11236005" y="6294146"/>
                  <a:pt x="11233952" y="6294146"/>
                </a:cubicBezTo>
                <a:cubicBezTo>
                  <a:pt x="11205209" y="6294146"/>
                  <a:pt x="11205209" y="6294146"/>
                  <a:pt x="11205209" y="6294146"/>
                </a:cubicBezTo>
                <a:cubicBezTo>
                  <a:pt x="11203156" y="6294146"/>
                  <a:pt x="11199050" y="6296224"/>
                  <a:pt x="11199050" y="6298301"/>
                </a:cubicBezTo>
                <a:cubicBezTo>
                  <a:pt x="11162094" y="6439535"/>
                  <a:pt x="11162094" y="6439535"/>
                  <a:pt x="11162094" y="6439535"/>
                </a:cubicBezTo>
                <a:cubicBezTo>
                  <a:pt x="11160041" y="6439535"/>
                  <a:pt x="11160041" y="6439535"/>
                  <a:pt x="11160041" y="6439535"/>
                </a:cubicBezTo>
                <a:cubicBezTo>
                  <a:pt x="11121033" y="6298301"/>
                  <a:pt x="11121033" y="6298301"/>
                  <a:pt x="11121033" y="6298301"/>
                </a:cubicBezTo>
                <a:cubicBezTo>
                  <a:pt x="11121033" y="6296224"/>
                  <a:pt x="11118980" y="6294146"/>
                  <a:pt x="11114874" y="6294146"/>
                </a:cubicBezTo>
                <a:cubicBezTo>
                  <a:pt x="11088184" y="6294146"/>
                  <a:pt x="11088184" y="6294146"/>
                  <a:pt x="11088184" y="6294146"/>
                </a:cubicBezTo>
                <a:close/>
                <a:moveTo>
                  <a:pt x="11048412" y="6291809"/>
                </a:moveTo>
                <a:cubicBezTo>
                  <a:pt x="11030001" y="6291809"/>
                  <a:pt x="11011591" y="6304294"/>
                  <a:pt x="10999317" y="6312618"/>
                </a:cubicBezTo>
                <a:cubicBezTo>
                  <a:pt x="10999317" y="6300133"/>
                  <a:pt x="10999317" y="6300133"/>
                  <a:pt x="10999317" y="6300133"/>
                </a:cubicBezTo>
                <a:cubicBezTo>
                  <a:pt x="10999317" y="6295970"/>
                  <a:pt x="10997272" y="6293890"/>
                  <a:pt x="10993181" y="6293890"/>
                </a:cubicBezTo>
                <a:cubicBezTo>
                  <a:pt x="10964542" y="6293890"/>
                  <a:pt x="10964542" y="6293890"/>
                  <a:pt x="10964542" y="6293890"/>
                </a:cubicBezTo>
                <a:cubicBezTo>
                  <a:pt x="10960451" y="6293890"/>
                  <a:pt x="10958406" y="6295970"/>
                  <a:pt x="10958406" y="6300133"/>
                </a:cubicBezTo>
                <a:cubicBezTo>
                  <a:pt x="10958406" y="6474928"/>
                  <a:pt x="10958406" y="6474928"/>
                  <a:pt x="10958406" y="6474928"/>
                </a:cubicBezTo>
                <a:cubicBezTo>
                  <a:pt x="10958406" y="6479090"/>
                  <a:pt x="10960451" y="6481171"/>
                  <a:pt x="10964542" y="6481171"/>
                </a:cubicBezTo>
                <a:cubicBezTo>
                  <a:pt x="10993181" y="6481171"/>
                  <a:pt x="10993181" y="6481171"/>
                  <a:pt x="10993181" y="6481171"/>
                </a:cubicBezTo>
                <a:cubicBezTo>
                  <a:pt x="10997272" y="6481171"/>
                  <a:pt x="10999317" y="6479090"/>
                  <a:pt x="10999317" y="6474928"/>
                </a:cubicBezTo>
                <a:cubicBezTo>
                  <a:pt x="10999317" y="6354236"/>
                  <a:pt x="10999317" y="6354236"/>
                  <a:pt x="10999317" y="6354236"/>
                </a:cubicBezTo>
                <a:cubicBezTo>
                  <a:pt x="11007500" y="6347993"/>
                  <a:pt x="11025910" y="6333427"/>
                  <a:pt x="11050457" y="6331346"/>
                </a:cubicBezTo>
                <a:cubicBezTo>
                  <a:pt x="11054548" y="6331346"/>
                  <a:pt x="11056594" y="6327184"/>
                  <a:pt x="11056594" y="6325103"/>
                </a:cubicBezTo>
                <a:cubicBezTo>
                  <a:pt x="11056594" y="6298052"/>
                  <a:pt x="11056594" y="6298052"/>
                  <a:pt x="11056594" y="6298052"/>
                </a:cubicBezTo>
                <a:cubicBezTo>
                  <a:pt x="11056594" y="6295970"/>
                  <a:pt x="11056594" y="6293890"/>
                  <a:pt x="11054548" y="6293890"/>
                </a:cubicBezTo>
                <a:cubicBezTo>
                  <a:pt x="11052503" y="6291809"/>
                  <a:pt x="11050457" y="6291809"/>
                  <a:pt x="11048412" y="6291809"/>
                </a:cubicBezTo>
                <a:close/>
                <a:moveTo>
                  <a:pt x="10847504" y="6288302"/>
                </a:moveTo>
                <a:cubicBezTo>
                  <a:pt x="10826811" y="6288302"/>
                  <a:pt x="10791633" y="6294540"/>
                  <a:pt x="10777148" y="6296620"/>
                </a:cubicBezTo>
                <a:cubicBezTo>
                  <a:pt x="10773009" y="6296620"/>
                  <a:pt x="10770940" y="6300778"/>
                  <a:pt x="10770940" y="6302858"/>
                </a:cubicBezTo>
                <a:cubicBezTo>
                  <a:pt x="10770940" y="6302858"/>
                  <a:pt x="10770940" y="6302858"/>
                  <a:pt x="10773009" y="6327811"/>
                </a:cubicBezTo>
                <a:cubicBezTo>
                  <a:pt x="10773009" y="6329890"/>
                  <a:pt x="10773009" y="6331970"/>
                  <a:pt x="10775079" y="6331970"/>
                </a:cubicBezTo>
                <a:cubicBezTo>
                  <a:pt x="10777148" y="6334049"/>
                  <a:pt x="10777148" y="6334049"/>
                  <a:pt x="10779217" y="6334049"/>
                </a:cubicBezTo>
                <a:cubicBezTo>
                  <a:pt x="10795771" y="6334049"/>
                  <a:pt x="10824741" y="6329890"/>
                  <a:pt x="10845434" y="6329890"/>
                </a:cubicBezTo>
                <a:cubicBezTo>
                  <a:pt x="10859918" y="6329890"/>
                  <a:pt x="10868196" y="6338208"/>
                  <a:pt x="10868196" y="6352764"/>
                </a:cubicBezTo>
                <a:cubicBezTo>
                  <a:pt x="10868196" y="6352764"/>
                  <a:pt x="10868196" y="6352764"/>
                  <a:pt x="10868196" y="6365240"/>
                </a:cubicBezTo>
                <a:cubicBezTo>
                  <a:pt x="10868196" y="6365240"/>
                  <a:pt x="10868196" y="6365240"/>
                  <a:pt x="10822672" y="6369399"/>
                </a:cubicBezTo>
                <a:cubicBezTo>
                  <a:pt x="10777148" y="6371479"/>
                  <a:pt x="10758524" y="6388114"/>
                  <a:pt x="10758524" y="6425543"/>
                </a:cubicBezTo>
                <a:cubicBezTo>
                  <a:pt x="10758524" y="6465052"/>
                  <a:pt x="10779217" y="6485846"/>
                  <a:pt x="10814395" y="6485846"/>
                </a:cubicBezTo>
                <a:cubicBezTo>
                  <a:pt x="10843365" y="6485846"/>
                  <a:pt x="10874404" y="6473370"/>
                  <a:pt x="10874404" y="6473370"/>
                </a:cubicBezTo>
                <a:cubicBezTo>
                  <a:pt x="10882681" y="6479608"/>
                  <a:pt x="10888889" y="6483767"/>
                  <a:pt x="10903374" y="6485846"/>
                </a:cubicBezTo>
                <a:cubicBezTo>
                  <a:pt x="10905443" y="6485846"/>
                  <a:pt x="10907512" y="6485846"/>
                  <a:pt x="10909582" y="6483767"/>
                </a:cubicBezTo>
                <a:cubicBezTo>
                  <a:pt x="10909582" y="6481687"/>
                  <a:pt x="10911651" y="6479608"/>
                  <a:pt x="10911651" y="6477529"/>
                </a:cubicBezTo>
                <a:cubicBezTo>
                  <a:pt x="10911651" y="6477529"/>
                  <a:pt x="10911651" y="6477529"/>
                  <a:pt x="10911651" y="6352764"/>
                </a:cubicBezTo>
                <a:cubicBezTo>
                  <a:pt x="10911651" y="6309096"/>
                  <a:pt x="10890958" y="6288302"/>
                  <a:pt x="10847504" y="6288302"/>
                </a:cubicBezTo>
                <a:close/>
                <a:moveTo>
                  <a:pt x="10518899" y="6288302"/>
                </a:moveTo>
                <a:cubicBezTo>
                  <a:pt x="10472419" y="6288302"/>
                  <a:pt x="10434738" y="6332523"/>
                  <a:pt x="10434738" y="6387074"/>
                </a:cubicBezTo>
                <a:cubicBezTo>
                  <a:pt x="10434738" y="6441625"/>
                  <a:pt x="10472419" y="6485846"/>
                  <a:pt x="10518899" y="6485846"/>
                </a:cubicBezTo>
                <a:cubicBezTo>
                  <a:pt x="10565380" y="6485846"/>
                  <a:pt x="10603060" y="6441625"/>
                  <a:pt x="10603060" y="6387074"/>
                </a:cubicBezTo>
                <a:cubicBezTo>
                  <a:pt x="10603060" y="6332523"/>
                  <a:pt x="10565380" y="6288302"/>
                  <a:pt x="10518899" y="6288302"/>
                </a:cubicBezTo>
                <a:close/>
                <a:moveTo>
                  <a:pt x="10302945" y="6262586"/>
                </a:moveTo>
                <a:cubicBezTo>
                  <a:pt x="10302945" y="6262586"/>
                  <a:pt x="10302945" y="6262586"/>
                  <a:pt x="10319310" y="6262586"/>
                </a:cubicBezTo>
                <a:cubicBezTo>
                  <a:pt x="10349994" y="6262586"/>
                  <a:pt x="10362267" y="6283503"/>
                  <a:pt x="10362267" y="6302328"/>
                </a:cubicBezTo>
                <a:cubicBezTo>
                  <a:pt x="10362267" y="6325338"/>
                  <a:pt x="10343857" y="6339979"/>
                  <a:pt x="10317264" y="6339979"/>
                </a:cubicBezTo>
                <a:cubicBezTo>
                  <a:pt x="10294763" y="6342071"/>
                  <a:pt x="10280444" y="6339979"/>
                  <a:pt x="10272261" y="6339979"/>
                </a:cubicBezTo>
                <a:cubicBezTo>
                  <a:pt x="10272261" y="6339979"/>
                  <a:pt x="10272261" y="6339979"/>
                  <a:pt x="10272261" y="6264678"/>
                </a:cubicBezTo>
                <a:cubicBezTo>
                  <a:pt x="10276353" y="6262586"/>
                  <a:pt x="10286581" y="6262586"/>
                  <a:pt x="10302945" y="6262586"/>
                </a:cubicBezTo>
                <a:close/>
                <a:moveTo>
                  <a:pt x="10679182" y="6250897"/>
                </a:moveTo>
                <a:cubicBezTo>
                  <a:pt x="10679182" y="6250897"/>
                  <a:pt x="10679182" y="6250897"/>
                  <a:pt x="10650472" y="6257141"/>
                </a:cubicBezTo>
                <a:cubicBezTo>
                  <a:pt x="10646371" y="6259223"/>
                  <a:pt x="10644320" y="6261305"/>
                  <a:pt x="10644320" y="6263385"/>
                </a:cubicBezTo>
                <a:cubicBezTo>
                  <a:pt x="10644320" y="6263385"/>
                  <a:pt x="10644320" y="6263385"/>
                  <a:pt x="10644320" y="6294607"/>
                </a:cubicBezTo>
                <a:cubicBezTo>
                  <a:pt x="10644320" y="6294607"/>
                  <a:pt x="10644320" y="6294607"/>
                  <a:pt x="10627914" y="6294607"/>
                </a:cubicBezTo>
                <a:cubicBezTo>
                  <a:pt x="10623813" y="6294607"/>
                  <a:pt x="10621762" y="6296689"/>
                  <a:pt x="10621762" y="6300852"/>
                </a:cubicBezTo>
                <a:cubicBezTo>
                  <a:pt x="10621762" y="6300852"/>
                  <a:pt x="10621762" y="6300852"/>
                  <a:pt x="10621762" y="6325830"/>
                </a:cubicBezTo>
                <a:cubicBezTo>
                  <a:pt x="10621762" y="6329993"/>
                  <a:pt x="10623813" y="6332074"/>
                  <a:pt x="10627914" y="6332074"/>
                </a:cubicBezTo>
                <a:cubicBezTo>
                  <a:pt x="10627914" y="6332074"/>
                  <a:pt x="10627914" y="6332074"/>
                  <a:pt x="10644320" y="6332074"/>
                </a:cubicBezTo>
                <a:cubicBezTo>
                  <a:pt x="10644320" y="6332074"/>
                  <a:pt x="10644320" y="6332074"/>
                  <a:pt x="10644320" y="6415333"/>
                </a:cubicBezTo>
                <a:cubicBezTo>
                  <a:pt x="10644320" y="6471532"/>
                  <a:pt x="10658675" y="6488184"/>
                  <a:pt x="10699689" y="6488184"/>
                </a:cubicBezTo>
                <a:cubicBezTo>
                  <a:pt x="10709943" y="6488184"/>
                  <a:pt x="10722247" y="6484021"/>
                  <a:pt x="10732500" y="6484021"/>
                </a:cubicBezTo>
                <a:cubicBezTo>
                  <a:pt x="10736602" y="6481940"/>
                  <a:pt x="10738652" y="6479858"/>
                  <a:pt x="10738652" y="6475695"/>
                </a:cubicBezTo>
                <a:cubicBezTo>
                  <a:pt x="10738652" y="6475695"/>
                  <a:pt x="10738652" y="6475695"/>
                  <a:pt x="10736602" y="6452799"/>
                </a:cubicBezTo>
                <a:cubicBezTo>
                  <a:pt x="10736602" y="6448636"/>
                  <a:pt x="10734551" y="6444473"/>
                  <a:pt x="10730449" y="6444473"/>
                </a:cubicBezTo>
                <a:cubicBezTo>
                  <a:pt x="10724297" y="6444473"/>
                  <a:pt x="10714044" y="6446555"/>
                  <a:pt x="10705841" y="6446555"/>
                </a:cubicBezTo>
                <a:cubicBezTo>
                  <a:pt x="10687385" y="6446555"/>
                  <a:pt x="10687385" y="6436148"/>
                  <a:pt x="10687385" y="6409088"/>
                </a:cubicBezTo>
                <a:cubicBezTo>
                  <a:pt x="10687385" y="6409088"/>
                  <a:pt x="10687385" y="6409088"/>
                  <a:pt x="10687385" y="6332074"/>
                </a:cubicBezTo>
                <a:cubicBezTo>
                  <a:pt x="10687385" y="6332074"/>
                  <a:pt x="10687385" y="6332074"/>
                  <a:pt x="10730449" y="6332074"/>
                </a:cubicBezTo>
                <a:cubicBezTo>
                  <a:pt x="10734551" y="6332074"/>
                  <a:pt x="10736602" y="6329993"/>
                  <a:pt x="10736602" y="6325830"/>
                </a:cubicBezTo>
                <a:cubicBezTo>
                  <a:pt x="10736602" y="6325830"/>
                  <a:pt x="10736602" y="6325830"/>
                  <a:pt x="10736602" y="6300852"/>
                </a:cubicBezTo>
                <a:cubicBezTo>
                  <a:pt x="10736602" y="6296689"/>
                  <a:pt x="10734551" y="6294607"/>
                  <a:pt x="10730449" y="6294607"/>
                </a:cubicBezTo>
                <a:cubicBezTo>
                  <a:pt x="10730449" y="6294607"/>
                  <a:pt x="10730449" y="6294607"/>
                  <a:pt x="10687385" y="6294607"/>
                </a:cubicBezTo>
                <a:cubicBezTo>
                  <a:pt x="10687385" y="6294607"/>
                  <a:pt x="10687385" y="6294607"/>
                  <a:pt x="10687385" y="6257141"/>
                </a:cubicBezTo>
                <a:cubicBezTo>
                  <a:pt x="10687385" y="6255060"/>
                  <a:pt x="10685334" y="6252978"/>
                  <a:pt x="10685334" y="6250897"/>
                </a:cubicBezTo>
                <a:cubicBezTo>
                  <a:pt x="10683283" y="6250897"/>
                  <a:pt x="10681232" y="6250897"/>
                  <a:pt x="10679182" y="6250897"/>
                </a:cubicBezTo>
                <a:close/>
                <a:moveTo>
                  <a:pt x="10313278" y="6221675"/>
                </a:moveTo>
                <a:cubicBezTo>
                  <a:pt x="10302968" y="6221675"/>
                  <a:pt x="10272038" y="6221675"/>
                  <a:pt x="10232861" y="6225827"/>
                </a:cubicBezTo>
                <a:cubicBezTo>
                  <a:pt x="10230798" y="6225827"/>
                  <a:pt x="10226674" y="6229979"/>
                  <a:pt x="10226674" y="6234131"/>
                </a:cubicBezTo>
                <a:cubicBezTo>
                  <a:pt x="10226674" y="6234131"/>
                  <a:pt x="10226674" y="6234131"/>
                  <a:pt x="10226674" y="6474943"/>
                </a:cubicBezTo>
                <a:cubicBezTo>
                  <a:pt x="10226674" y="6479095"/>
                  <a:pt x="10230798" y="6481171"/>
                  <a:pt x="10234922" y="6481171"/>
                </a:cubicBezTo>
                <a:cubicBezTo>
                  <a:pt x="10234922" y="6481171"/>
                  <a:pt x="10234922" y="6481171"/>
                  <a:pt x="10263790" y="6481171"/>
                </a:cubicBezTo>
                <a:cubicBezTo>
                  <a:pt x="10267914" y="6481171"/>
                  <a:pt x="10272038" y="6479095"/>
                  <a:pt x="10272038" y="6474943"/>
                </a:cubicBezTo>
                <a:cubicBezTo>
                  <a:pt x="10272038" y="6474943"/>
                  <a:pt x="10272038" y="6474943"/>
                  <a:pt x="10272038" y="6379449"/>
                </a:cubicBezTo>
                <a:cubicBezTo>
                  <a:pt x="10280286" y="6379449"/>
                  <a:pt x="10298844" y="6381524"/>
                  <a:pt x="10321526" y="6381524"/>
                </a:cubicBezTo>
                <a:cubicBezTo>
                  <a:pt x="10321526" y="6381524"/>
                  <a:pt x="10321526" y="6381524"/>
                  <a:pt x="10362766" y="6477018"/>
                </a:cubicBezTo>
                <a:cubicBezTo>
                  <a:pt x="10364828" y="6481171"/>
                  <a:pt x="10366890" y="6481171"/>
                  <a:pt x="10368952" y="6481171"/>
                </a:cubicBezTo>
                <a:cubicBezTo>
                  <a:pt x="10368952" y="6481171"/>
                  <a:pt x="10368952" y="6481171"/>
                  <a:pt x="10401944" y="6481171"/>
                </a:cubicBezTo>
                <a:cubicBezTo>
                  <a:pt x="10406068" y="6481171"/>
                  <a:pt x="10408130" y="6481171"/>
                  <a:pt x="10408130" y="6479095"/>
                </a:cubicBezTo>
                <a:cubicBezTo>
                  <a:pt x="10410192" y="6477018"/>
                  <a:pt x="10410192" y="6474943"/>
                  <a:pt x="10410192" y="6472867"/>
                </a:cubicBezTo>
                <a:lnTo>
                  <a:pt x="10362766" y="6369069"/>
                </a:lnTo>
                <a:cubicBezTo>
                  <a:pt x="10393696" y="6354537"/>
                  <a:pt x="10408130" y="6331701"/>
                  <a:pt x="10408130" y="6300561"/>
                </a:cubicBezTo>
                <a:cubicBezTo>
                  <a:pt x="10408130" y="6265270"/>
                  <a:pt x="10391634" y="6221675"/>
                  <a:pt x="10319464" y="6221675"/>
                </a:cubicBezTo>
                <a:cubicBezTo>
                  <a:pt x="10319464" y="6221675"/>
                  <a:pt x="10317402" y="6221675"/>
                  <a:pt x="10313278" y="6221675"/>
                </a:cubicBezTo>
                <a:close/>
                <a:moveTo>
                  <a:pt x="11675833" y="6188669"/>
                </a:moveTo>
                <a:cubicBezTo>
                  <a:pt x="11677894" y="6186608"/>
                  <a:pt x="11682015" y="6186608"/>
                  <a:pt x="11684076" y="6188669"/>
                </a:cubicBezTo>
                <a:cubicBezTo>
                  <a:pt x="11727344" y="6198970"/>
                  <a:pt x="11760312" y="6217514"/>
                  <a:pt x="11791218" y="6250482"/>
                </a:cubicBezTo>
                <a:cubicBezTo>
                  <a:pt x="11793278" y="6252542"/>
                  <a:pt x="11795339" y="6254602"/>
                  <a:pt x="11795339" y="6256663"/>
                </a:cubicBezTo>
                <a:cubicBezTo>
                  <a:pt x="11793278" y="6260783"/>
                  <a:pt x="11791218" y="6260783"/>
                  <a:pt x="11787097" y="6262844"/>
                </a:cubicBezTo>
                <a:cubicBezTo>
                  <a:pt x="11696438" y="6306113"/>
                  <a:pt x="11696438" y="6306113"/>
                  <a:pt x="11696438" y="6306113"/>
                </a:cubicBezTo>
                <a:cubicBezTo>
                  <a:pt x="11692317" y="6308173"/>
                  <a:pt x="11688196" y="6308173"/>
                  <a:pt x="11686136" y="6308173"/>
                </a:cubicBezTo>
                <a:cubicBezTo>
                  <a:pt x="11684076" y="6306113"/>
                  <a:pt x="11682015" y="6301992"/>
                  <a:pt x="11682015" y="6297871"/>
                </a:cubicBezTo>
                <a:cubicBezTo>
                  <a:pt x="11673773" y="6196910"/>
                  <a:pt x="11673773" y="6196910"/>
                  <a:pt x="11673773" y="6196910"/>
                </a:cubicBezTo>
                <a:cubicBezTo>
                  <a:pt x="11673773" y="6192789"/>
                  <a:pt x="11673773" y="6190729"/>
                  <a:pt x="11675833" y="6188669"/>
                </a:cubicBezTo>
                <a:close/>
                <a:moveTo>
                  <a:pt x="11618498" y="6187898"/>
                </a:moveTo>
                <a:cubicBezTo>
                  <a:pt x="11620043" y="6187641"/>
                  <a:pt x="11621589" y="6187641"/>
                  <a:pt x="11622619" y="6188673"/>
                </a:cubicBezTo>
                <a:cubicBezTo>
                  <a:pt x="11622619" y="6190738"/>
                  <a:pt x="11624679" y="6192803"/>
                  <a:pt x="11624679" y="6198998"/>
                </a:cubicBezTo>
                <a:cubicBezTo>
                  <a:pt x="11616438" y="6300186"/>
                  <a:pt x="11616438" y="6300186"/>
                  <a:pt x="11616438" y="6300186"/>
                </a:cubicBezTo>
                <a:cubicBezTo>
                  <a:pt x="11616438" y="6304316"/>
                  <a:pt x="11614377" y="6306381"/>
                  <a:pt x="11612316" y="6308446"/>
                </a:cubicBezTo>
                <a:cubicBezTo>
                  <a:pt x="11608196" y="6310511"/>
                  <a:pt x="11606135" y="6310511"/>
                  <a:pt x="11602015" y="6308446"/>
                </a:cubicBezTo>
                <a:cubicBezTo>
                  <a:pt x="11511355" y="6263015"/>
                  <a:pt x="11511355" y="6263015"/>
                  <a:pt x="11511355" y="6263015"/>
                </a:cubicBezTo>
                <a:cubicBezTo>
                  <a:pt x="11507235" y="6263015"/>
                  <a:pt x="11505174" y="6260950"/>
                  <a:pt x="11503114" y="6256820"/>
                </a:cubicBezTo>
                <a:cubicBezTo>
                  <a:pt x="11503114" y="6254754"/>
                  <a:pt x="11505174" y="6252690"/>
                  <a:pt x="11507235" y="6250624"/>
                </a:cubicBezTo>
                <a:cubicBezTo>
                  <a:pt x="11538141" y="6217584"/>
                  <a:pt x="11571108" y="6198998"/>
                  <a:pt x="11614377" y="6188673"/>
                </a:cubicBezTo>
                <a:cubicBezTo>
                  <a:pt x="11615407" y="6188673"/>
                  <a:pt x="11616952" y="6188157"/>
                  <a:pt x="11618498" y="6187898"/>
                </a:cubicBezTo>
                <a:close/>
                <a:moveTo>
                  <a:pt x="11649811" y="6152709"/>
                </a:moveTo>
                <a:cubicBezTo>
                  <a:pt x="11530058" y="6152709"/>
                  <a:pt x="11432980" y="6250835"/>
                  <a:pt x="11432980" y="6371879"/>
                </a:cubicBezTo>
                <a:cubicBezTo>
                  <a:pt x="11432980" y="6492922"/>
                  <a:pt x="11530058" y="6591048"/>
                  <a:pt x="11649811" y="6591048"/>
                </a:cubicBezTo>
                <a:cubicBezTo>
                  <a:pt x="11769564" y="6591048"/>
                  <a:pt x="11866643" y="6492922"/>
                  <a:pt x="11866643" y="6371879"/>
                </a:cubicBezTo>
                <a:cubicBezTo>
                  <a:pt x="11866643" y="6250835"/>
                  <a:pt x="11769564" y="6152709"/>
                  <a:pt x="11649811" y="6152709"/>
                </a:cubicBezTo>
                <a:close/>
                <a:moveTo>
                  <a:pt x="11649226" y="6121150"/>
                </a:moveTo>
                <a:cubicBezTo>
                  <a:pt x="11785441" y="6121150"/>
                  <a:pt x="11895865" y="6232882"/>
                  <a:pt x="11895865" y="6370711"/>
                </a:cubicBezTo>
                <a:cubicBezTo>
                  <a:pt x="11895865" y="6508539"/>
                  <a:pt x="11785441" y="6620272"/>
                  <a:pt x="11649226" y="6620272"/>
                </a:cubicBezTo>
                <a:cubicBezTo>
                  <a:pt x="11513012" y="6620272"/>
                  <a:pt x="11402588" y="6508539"/>
                  <a:pt x="11402588" y="6370711"/>
                </a:cubicBezTo>
                <a:cubicBezTo>
                  <a:pt x="11402588" y="6232882"/>
                  <a:pt x="11513012" y="6121150"/>
                  <a:pt x="11649226" y="6121150"/>
                </a:cubicBezTo>
                <a:close/>
                <a:moveTo>
                  <a:pt x="11636303" y="6042574"/>
                </a:moveTo>
                <a:cubicBezTo>
                  <a:pt x="11628077" y="6057123"/>
                  <a:pt x="11623964" y="6075829"/>
                  <a:pt x="11623964" y="6092457"/>
                </a:cubicBezTo>
                <a:cubicBezTo>
                  <a:pt x="11619850" y="6092457"/>
                  <a:pt x="11603398" y="6094535"/>
                  <a:pt x="11601342" y="6096614"/>
                </a:cubicBezTo>
                <a:cubicBezTo>
                  <a:pt x="11595172" y="6077908"/>
                  <a:pt x="11586946" y="6061280"/>
                  <a:pt x="11574607" y="6050888"/>
                </a:cubicBezTo>
                <a:cubicBezTo>
                  <a:pt x="11574607" y="6048809"/>
                  <a:pt x="11574607" y="6048809"/>
                  <a:pt x="11574607" y="6048809"/>
                </a:cubicBezTo>
                <a:cubicBezTo>
                  <a:pt x="11572550" y="6050888"/>
                  <a:pt x="11572550" y="6050888"/>
                  <a:pt x="11572550" y="6050888"/>
                </a:cubicBezTo>
                <a:cubicBezTo>
                  <a:pt x="11566381" y="6050888"/>
                  <a:pt x="11558155" y="6052966"/>
                  <a:pt x="11551985" y="6055045"/>
                </a:cubicBezTo>
                <a:cubicBezTo>
                  <a:pt x="11551985" y="6057123"/>
                  <a:pt x="11551985" y="6057123"/>
                  <a:pt x="11551985" y="6057123"/>
                </a:cubicBezTo>
                <a:cubicBezTo>
                  <a:pt x="11549928" y="6065437"/>
                  <a:pt x="11547872" y="6073751"/>
                  <a:pt x="11547872" y="6082065"/>
                </a:cubicBezTo>
                <a:cubicBezTo>
                  <a:pt x="11547872" y="6092457"/>
                  <a:pt x="11549928" y="6100771"/>
                  <a:pt x="11551985" y="6109085"/>
                </a:cubicBezTo>
                <a:cubicBezTo>
                  <a:pt x="11549928" y="6109085"/>
                  <a:pt x="11533476" y="6117398"/>
                  <a:pt x="11531420" y="6117398"/>
                </a:cubicBezTo>
                <a:cubicBezTo>
                  <a:pt x="11521137" y="6102849"/>
                  <a:pt x="11508798" y="6088300"/>
                  <a:pt x="11494402" y="6082065"/>
                </a:cubicBezTo>
                <a:cubicBezTo>
                  <a:pt x="11494402" y="6079986"/>
                  <a:pt x="11494402" y="6079986"/>
                  <a:pt x="11494402" y="6079986"/>
                </a:cubicBezTo>
                <a:cubicBezTo>
                  <a:pt x="11492346" y="6079986"/>
                  <a:pt x="11492346" y="6079986"/>
                  <a:pt x="11492346" y="6079986"/>
                </a:cubicBezTo>
                <a:cubicBezTo>
                  <a:pt x="11486176" y="6084143"/>
                  <a:pt x="11480006" y="6088300"/>
                  <a:pt x="11473837" y="6092457"/>
                </a:cubicBezTo>
                <a:cubicBezTo>
                  <a:pt x="11473837" y="6092457"/>
                  <a:pt x="11473837" y="6094535"/>
                  <a:pt x="11473837" y="6094535"/>
                </a:cubicBezTo>
                <a:cubicBezTo>
                  <a:pt x="11473837" y="6111163"/>
                  <a:pt x="11477950" y="6127791"/>
                  <a:pt x="11486176" y="6144418"/>
                </a:cubicBezTo>
                <a:cubicBezTo>
                  <a:pt x="11484120" y="6146497"/>
                  <a:pt x="11471780" y="6154811"/>
                  <a:pt x="11469724" y="6156889"/>
                </a:cubicBezTo>
                <a:cubicBezTo>
                  <a:pt x="11457385" y="6144418"/>
                  <a:pt x="11440932" y="6134026"/>
                  <a:pt x="11426536" y="6129869"/>
                </a:cubicBezTo>
                <a:cubicBezTo>
                  <a:pt x="11424480" y="6129869"/>
                  <a:pt x="11424480" y="6129869"/>
                  <a:pt x="11424480" y="6129869"/>
                </a:cubicBezTo>
                <a:cubicBezTo>
                  <a:pt x="11424480" y="6131947"/>
                  <a:pt x="11424480" y="6131947"/>
                  <a:pt x="11424480" y="6131947"/>
                </a:cubicBezTo>
                <a:cubicBezTo>
                  <a:pt x="11418310" y="6134026"/>
                  <a:pt x="11412140" y="6140261"/>
                  <a:pt x="11408027" y="6146497"/>
                </a:cubicBezTo>
                <a:cubicBezTo>
                  <a:pt x="11408027" y="6148575"/>
                  <a:pt x="11408027" y="6148575"/>
                  <a:pt x="11408027" y="6148575"/>
                </a:cubicBezTo>
                <a:cubicBezTo>
                  <a:pt x="11412140" y="6163124"/>
                  <a:pt x="11422423" y="6179752"/>
                  <a:pt x="11434763" y="6194301"/>
                </a:cubicBezTo>
                <a:cubicBezTo>
                  <a:pt x="11432706" y="6194301"/>
                  <a:pt x="11422423" y="6208850"/>
                  <a:pt x="11420366" y="6210929"/>
                </a:cubicBezTo>
                <a:cubicBezTo>
                  <a:pt x="11405971" y="6202615"/>
                  <a:pt x="11387462" y="6198458"/>
                  <a:pt x="11371010" y="6198458"/>
                </a:cubicBezTo>
                <a:cubicBezTo>
                  <a:pt x="11368953" y="6198458"/>
                  <a:pt x="11368953" y="6198458"/>
                  <a:pt x="11368953" y="6198458"/>
                </a:cubicBezTo>
                <a:cubicBezTo>
                  <a:pt x="11364840" y="6202615"/>
                  <a:pt x="11360727" y="6210929"/>
                  <a:pt x="11358671" y="6217164"/>
                </a:cubicBezTo>
                <a:cubicBezTo>
                  <a:pt x="11358671" y="6219243"/>
                  <a:pt x="11358671" y="6219243"/>
                  <a:pt x="11358671" y="6219243"/>
                </a:cubicBezTo>
                <a:cubicBezTo>
                  <a:pt x="11366897" y="6233791"/>
                  <a:pt x="11379236" y="6246262"/>
                  <a:pt x="11395688" y="6256655"/>
                </a:cubicBezTo>
                <a:cubicBezTo>
                  <a:pt x="11393632" y="6258733"/>
                  <a:pt x="11387462" y="6273282"/>
                  <a:pt x="11387462" y="6275361"/>
                </a:cubicBezTo>
                <a:cubicBezTo>
                  <a:pt x="11368953" y="6271204"/>
                  <a:pt x="11350444" y="6271204"/>
                  <a:pt x="11336049" y="6275361"/>
                </a:cubicBezTo>
                <a:cubicBezTo>
                  <a:pt x="11333992" y="6275361"/>
                  <a:pt x="11333992" y="6275361"/>
                  <a:pt x="11333992" y="6275361"/>
                </a:cubicBezTo>
                <a:cubicBezTo>
                  <a:pt x="11333992" y="6277439"/>
                  <a:pt x="11333992" y="6277439"/>
                  <a:pt x="11333992" y="6277439"/>
                </a:cubicBezTo>
                <a:cubicBezTo>
                  <a:pt x="11331936" y="6283675"/>
                  <a:pt x="11329879" y="6291988"/>
                  <a:pt x="11327823" y="6298223"/>
                </a:cubicBezTo>
                <a:cubicBezTo>
                  <a:pt x="11329879" y="6300302"/>
                  <a:pt x="11329879" y="6300302"/>
                  <a:pt x="11329879" y="6300302"/>
                </a:cubicBezTo>
                <a:cubicBezTo>
                  <a:pt x="11340162" y="6310694"/>
                  <a:pt x="11356614" y="6321087"/>
                  <a:pt x="11373066" y="6325243"/>
                </a:cubicBezTo>
                <a:cubicBezTo>
                  <a:pt x="11373066" y="6327322"/>
                  <a:pt x="11371010" y="6346028"/>
                  <a:pt x="11371010" y="6348107"/>
                </a:cubicBezTo>
                <a:cubicBezTo>
                  <a:pt x="11352501" y="6348107"/>
                  <a:pt x="11333992" y="6352263"/>
                  <a:pt x="11321653" y="6360578"/>
                </a:cubicBezTo>
                <a:cubicBezTo>
                  <a:pt x="11319596" y="6360578"/>
                  <a:pt x="11319596" y="6360578"/>
                  <a:pt x="11319596" y="6360578"/>
                </a:cubicBezTo>
                <a:cubicBezTo>
                  <a:pt x="11319596" y="6362655"/>
                  <a:pt x="11319596" y="6362655"/>
                  <a:pt x="11319596" y="6362655"/>
                </a:cubicBezTo>
                <a:cubicBezTo>
                  <a:pt x="11319596" y="6364734"/>
                  <a:pt x="11319596" y="6368891"/>
                  <a:pt x="11319596" y="6373048"/>
                </a:cubicBezTo>
                <a:cubicBezTo>
                  <a:pt x="11319596" y="6377205"/>
                  <a:pt x="11319596" y="6381362"/>
                  <a:pt x="11319596" y="6383440"/>
                </a:cubicBezTo>
                <a:cubicBezTo>
                  <a:pt x="11319596" y="6385519"/>
                  <a:pt x="11319596" y="6385519"/>
                  <a:pt x="11319596" y="6385519"/>
                </a:cubicBezTo>
                <a:cubicBezTo>
                  <a:pt x="11321653" y="6385519"/>
                  <a:pt x="11321653" y="6385519"/>
                  <a:pt x="11321653" y="6385519"/>
                </a:cubicBezTo>
                <a:cubicBezTo>
                  <a:pt x="11333992" y="6393833"/>
                  <a:pt x="11352501" y="6397990"/>
                  <a:pt x="11371010" y="6397990"/>
                </a:cubicBezTo>
                <a:cubicBezTo>
                  <a:pt x="11371010" y="6402146"/>
                  <a:pt x="11373066" y="6418774"/>
                  <a:pt x="11375123" y="6420852"/>
                </a:cubicBezTo>
                <a:cubicBezTo>
                  <a:pt x="11356614" y="6427087"/>
                  <a:pt x="11340162" y="6435401"/>
                  <a:pt x="11329879" y="6447872"/>
                </a:cubicBezTo>
                <a:cubicBezTo>
                  <a:pt x="11327823" y="6447872"/>
                  <a:pt x="11327823" y="6447872"/>
                  <a:pt x="11327823" y="6447872"/>
                </a:cubicBezTo>
                <a:cubicBezTo>
                  <a:pt x="11327823" y="6449951"/>
                  <a:pt x="11327823" y="6449951"/>
                  <a:pt x="11327823" y="6449951"/>
                </a:cubicBezTo>
                <a:cubicBezTo>
                  <a:pt x="11329879" y="6456186"/>
                  <a:pt x="11331936" y="6464500"/>
                  <a:pt x="11333992" y="6470736"/>
                </a:cubicBezTo>
                <a:cubicBezTo>
                  <a:pt x="11336049" y="6470736"/>
                  <a:pt x="11336049" y="6470736"/>
                  <a:pt x="11336049" y="6470736"/>
                </a:cubicBezTo>
                <a:cubicBezTo>
                  <a:pt x="11350444" y="6476971"/>
                  <a:pt x="11371010" y="6474892"/>
                  <a:pt x="11387462" y="6470736"/>
                </a:cubicBezTo>
                <a:cubicBezTo>
                  <a:pt x="11387462" y="6472813"/>
                  <a:pt x="11395688" y="6489442"/>
                  <a:pt x="11395688" y="6491519"/>
                </a:cubicBezTo>
                <a:cubicBezTo>
                  <a:pt x="11381292" y="6499833"/>
                  <a:pt x="11366897" y="6514383"/>
                  <a:pt x="11358671" y="6528932"/>
                </a:cubicBezTo>
                <a:cubicBezTo>
                  <a:pt x="11358671" y="6531010"/>
                  <a:pt x="11358671" y="6531010"/>
                  <a:pt x="11358671" y="6531010"/>
                </a:cubicBezTo>
                <a:cubicBezTo>
                  <a:pt x="11360727" y="6535168"/>
                  <a:pt x="11366897" y="6543481"/>
                  <a:pt x="11371010" y="6549716"/>
                </a:cubicBezTo>
                <a:cubicBezTo>
                  <a:pt x="11387462" y="6549716"/>
                  <a:pt x="11405971" y="6545560"/>
                  <a:pt x="11422423" y="6535168"/>
                </a:cubicBezTo>
                <a:cubicBezTo>
                  <a:pt x="11422423" y="6537245"/>
                  <a:pt x="11432706" y="6551795"/>
                  <a:pt x="11434763" y="6553874"/>
                </a:cubicBezTo>
                <a:cubicBezTo>
                  <a:pt x="11422423" y="6566344"/>
                  <a:pt x="11412140" y="6582971"/>
                  <a:pt x="11408027" y="6599600"/>
                </a:cubicBezTo>
                <a:cubicBezTo>
                  <a:pt x="11410084" y="6601677"/>
                  <a:pt x="11410084" y="6601677"/>
                  <a:pt x="11410084" y="6601677"/>
                </a:cubicBezTo>
                <a:cubicBezTo>
                  <a:pt x="11412140" y="6605835"/>
                  <a:pt x="11420366" y="6612070"/>
                  <a:pt x="11424480" y="6616227"/>
                </a:cubicBezTo>
                <a:cubicBezTo>
                  <a:pt x="11426536" y="6616227"/>
                  <a:pt x="11426536" y="6616227"/>
                  <a:pt x="11426536" y="6616227"/>
                </a:cubicBezTo>
                <a:cubicBezTo>
                  <a:pt x="11440932" y="6612070"/>
                  <a:pt x="11457385" y="6603756"/>
                  <a:pt x="11471780" y="6589207"/>
                </a:cubicBezTo>
                <a:cubicBezTo>
                  <a:pt x="11473837" y="6591286"/>
                  <a:pt x="11486176" y="6601677"/>
                  <a:pt x="11488233" y="6603756"/>
                </a:cubicBezTo>
                <a:cubicBezTo>
                  <a:pt x="11480006" y="6620383"/>
                  <a:pt x="11475894" y="6637012"/>
                  <a:pt x="11475894" y="6653639"/>
                </a:cubicBezTo>
                <a:cubicBezTo>
                  <a:pt x="11475894" y="6653639"/>
                  <a:pt x="11475894" y="6655718"/>
                  <a:pt x="11475894" y="6655718"/>
                </a:cubicBezTo>
                <a:cubicBezTo>
                  <a:pt x="11480006" y="6659874"/>
                  <a:pt x="11488233" y="6664032"/>
                  <a:pt x="11494402" y="6666109"/>
                </a:cubicBezTo>
                <a:cubicBezTo>
                  <a:pt x="11494402" y="6668188"/>
                  <a:pt x="11494402" y="6668188"/>
                  <a:pt x="11494402" y="6668188"/>
                </a:cubicBezTo>
                <a:cubicBezTo>
                  <a:pt x="11496459" y="6666109"/>
                  <a:pt x="11496459" y="6666109"/>
                  <a:pt x="11496459" y="6666109"/>
                </a:cubicBezTo>
                <a:cubicBezTo>
                  <a:pt x="11510854" y="6657796"/>
                  <a:pt x="11523194" y="6645325"/>
                  <a:pt x="11533476" y="6628698"/>
                </a:cubicBezTo>
                <a:cubicBezTo>
                  <a:pt x="11535533" y="6630776"/>
                  <a:pt x="11549928" y="6637012"/>
                  <a:pt x="11551985" y="6637012"/>
                </a:cubicBezTo>
                <a:cubicBezTo>
                  <a:pt x="11549928" y="6645325"/>
                  <a:pt x="11549928" y="6655718"/>
                  <a:pt x="11549928" y="6664032"/>
                </a:cubicBezTo>
                <a:cubicBezTo>
                  <a:pt x="11549928" y="6672345"/>
                  <a:pt x="11549928" y="6682738"/>
                  <a:pt x="11551985" y="6688973"/>
                </a:cubicBezTo>
                <a:cubicBezTo>
                  <a:pt x="11551985" y="6691051"/>
                  <a:pt x="11551985" y="6691051"/>
                  <a:pt x="11551985" y="6691051"/>
                </a:cubicBezTo>
                <a:cubicBezTo>
                  <a:pt x="11554042" y="6691051"/>
                  <a:pt x="11554042" y="6691051"/>
                  <a:pt x="11554042" y="6691051"/>
                </a:cubicBezTo>
                <a:cubicBezTo>
                  <a:pt x="11558155" y="6693130"/>
                  <a:pt x="11568437" y="6695208"/>
                  <a:pt x="11574607" y="6697286"/>
                </a:cubicBezTo>
                <a:cubicBezTo>
                  <a:pt x="11576663" y="6697286"/>
                  <a:pt x="11576663" y="6697286"/>
                  <a:pt x="11576663" y="6697286"/>
                </a:cubicBezTo>
                <a:cubicBezTo>
                  <a:pt x="11586946" y="6684816"/>
                  <a:pt x="11597229" y="6668188"/>
                  <a:pt x="11601342" y="6651561"/>
                </a:cubicBezTo>
                <a:cubicBezTo>
                  <a:pt x="11603398" y="6651561"/>
                  <a:pt x="11621907" y="6653639"/>
                  <a:pt x="11623964" y="6653639"/>
                </a:cubicBezTo>
                <a:cubicBezTo>
                  <a:pt x="11623964" y="6672345"/>
                  <a:pt x="11628077" y="6691051"/>
                  <a:pt x="11636303" y="6705600"/>
                </a:cubicBezTo>
                <a:cubicBezTo>
                  <a:pt x="11638359" y="6705600"/>
                  <a:pt x="11638359" y="6705600"/>
                  <a:pt x="11638359" y="6705600"/>
                </a:cubicBezTo>
                <a:cubicBezTo>
                  <a:pt x="11644529" y="6705600"/>
                  <a:pt x="11654812" y="6705600"/>
                  <a:pt x="11658925" y="6705600"/>
                </a:cubicBezTo>
                <a:cubicBezTo>
                  <a:pt x="11660982" y="6705600"/>
                  <a:pt x="11660982" y="6705600"/>
                  <a:pt x="11660982" y="6705600"/>
                </a:cubicBezTo>
                <a:cubicBezTo>
                  <a:pt x="11669208" y="6691051"/>
                  <a:pt x="11673321" y="6672345"/>
                  <a:pt x="11675378" y="6653639"/>
                </a:cubicBezTo>
                <a:cubicBezTo>
                  <a:pt x="11677434" y="6653639"/>
                  <a:pt x="11693886" y="6651561"/>
                  <a:pt x="11695943" y="6651561"/>
                </a:cubicBezTo>
                <a:cubicBezTo>
                  <a:pt x="11700056" y="6668188"/>
                  <a:pt x="11710338" y="6684816"/>
                  <a:pt x="11722678" y="6697286"/>
                </a:cubicBezTo>
                <a:cubicBezTo>
                  <a:pt x="11728847" y="6695208"/>
                  <a:pt x="11739130" y="6693130"/>
                  <a:pt x="11743243" y="6691051"/>
                </a:cubicBezTo>
                <a:cubicBezTo>
                  <a:pt x="11745300" y="6691051"/>
                  <a:pt x="11745300" y="6691051"/>
                  <a:pt x="11745300" y="6691051"/>
                </a:cubicBezTo>
                <a:cubicBezTo>
                  <a:pt x="11747356" y="6682738"/>
                  <a:pt x="11747356" y="6672345"/>
                  <a:pt x="11747356" y="6664032"/>
                </a:cubicBezTo>
                <a:cubicBezTo>
                  <a:pt x="11747356" y="6655718"/>
                  <a:pt x="11747356" y="6645325"/>
                  <a:pt x="11745300" y="6637012"/>
                </a:cubicBezTo>
                <a:cubicBezTo>
                  <a:pt x="11747356" y="6637012"/>
                  <a:pt x="11763808" y="6630776"/>
                  <a:pt x="11765865" y="6628698"/>
                </a:cubicBezTo>
                <a:cubicBezTo>
                  <a:pt x="11774091" y="6645325"/>
                  <a:pt x="11788487" y="6657796"/>
                  <a:pt x="11802882" y="6666109"/>
                </a:cubicBezTo>
                <a:cubicBezTo>
                  <a:pt x="11809052" y="6664032"/>
                  <a:pt x="11817278" y="6659874"/>
                  <a:pt x="11821391" y="6655718"/>
                </a:cubicBezTo>
                <a:cubicBezTo>
                  <a:pt x="11823448" y="6653639"/>
                  <a:pt x="11823448" y="6653639"/>
                  <a:pt x="11823448" y="6653639"/>
                </a:cubicBezTo>
                <a:cubicBezTo>
                  <a:pt x="11823448" y="6653639"/>
                  <a:pt x="11823448" y="6653639"/>
                  <a:pt x="11823448" y="6651561"/>
                </a:cubicBezTo>
                <a:cubicBezTo>
                  <a:pt x="11823448" y="6637012"/>
                  <a:pt x="11817278" y="6618306"/>
                  <a:pt x="11809052" y="6603756"/>
                </a:cubicBezTo>
                <a:cubicBezTo>
                  <a:pt x="11811108" y="6601677"/>
                  <a:pt x="11823448" y="6591286"/>
                  <a:pt x="11825504" y="6589207"/>
                </a:cubicBezTo>
                <a:cubicBezTo>
                  <a:pt x="11839900" y="6601677"/>
                  <a:pt x="11856352" y="6612070"/>
                  <a:pt x="11870748" y="6616227"/>
                </a:cubicBezTo>
                <a:cubicBezTo>
                  <a:pt x="11872805" y="6616227"/>
                  <a:pt x="11872805" y="6616227"/>
                  <a:pt x="11872805" y="6616227"/>
                </a:cubicBezTo>
                <a:cubicBezTo>
                  <a:pt x="11876918" y="6612070"/>
                  <a:pt x="11885144" y="6605835"/>
                  <a:pt x="11887201" y="6599600"/>
                </a:cubicBezTo>
                <a:cubicBezTo>
                  <a:pt x="11889257" y="6599600"/>
                  <a:pt x="11889257" y="6599600"/>
                  <a:pt x="11889257" y="6599600"/>
                </a:cubicBezTo>
                <a:cubicBezTo>
                  <a:pt x="11885144" y="6582971"/>
                  <a:pt x="11874861" y="6566344"/>
                  <a:pt x="11862522" y="6553874"/>
                </a:cubicBezTo>
                <a:cubicBezTo>
                  <a:pt x="11864579" y="6551795"/>
                  <a:pt x="11874861" y="6537245"/>
                  <a:pt x="11874861" y="6535168"/>
                </a:cubicBezTo>
                <a:cubicBezTo>
                  <a:pt x="11891314" y="6543481"/>
                  <a:pt x="11909822" y="6549716"/>
                  <a:pt x="11926275" y="6549716"/>
                </a:cubicBezTo>
                <a:cubicBezTo>
                  <a:pt x="11928331" y="6547638"/>
                  <a:pt x="11928331" y="6547638"/>
                  <a:pt x="11928331" y="6547638"/>
                </a:cubicBezTo>
                <a:cubicBezTo>
                  <a:pt x="11930388" y="6543481"/>
                  <a:pt x="11936557" y="6535168"/>
                  <a:pt x="11938614" y="6528932"/>
                </a:cubicBezTo>
                <a:cubicBezTo>
                  <a:pt x="11938614" y="6526854"/>
                  <a:pt x="11938614" y="6526854"/>
                  <a:pt x="11938614" y="6526854"/>
                </a:cubicBezTo>
                <a:cubicBezTo>
                  <a:pt x="11930388" y="6514383"/>
                  <a:pt x="11915992" y="6499833"/>
                  <a:pt x="11901596" y="6491519"/>
                </a:cubicBezTo>
                <a:cubicBezTo>
                  <a:pt x="11901596" y="6487363"/>
                  <a:pt x="11909822" y="6472813"/>
                  <a:pt x="11909822" y="6470736"/>
                </a:cubicBezTo>
                <a:cubicBezTo>
                  <a:pt x="11926275" y="6474892"/>
                  <a:pt x="11944784" y="6474892"/>
                  <a:pt x="11961236" y="6470736"/>
                </a:cubicBezTo>
                <a:cubicBezTo>
                  <a:pt x="11963292" y="6470736"/>
                  <a:pt x="11963292" y="6470736"/>
                  <a:pt x="11963292" y="6470736"/>
                </a:cubicBezTo>
                <a:cubicBezTo>
                  <a:pt x="11965349" y="6464500"/>
                  <a:pt x="11967405" y="6456186"/>
                  <a:pt x="11967405" y="6449951"/>
                </a:cubicBezTo>
                <a:cubicBezTo>
                  <a:pt x="11967405" y="6447872"/>
                  <a:pt x="11967405" y="6447872"/>
                  <a:pt x="11967405" y="6447872"/>
                </a:cubicBezTo>
                <a:cubicBezTo>
                  <a:pt x="11957123" y="6435401"/>
                  <a:pt x="11940670" y="6427087"/>
                  <a:pt x="11922162" y="6420852"/>
                </a:cubicBezTo>
                <a:cubicBezTo>
                  <a:pt x="11924218" y="6418774"/>
                  <a:pt x="11926275" y="6402146"/>
                  <a:pt x="11926275" y="6400068"/>
                </a:cubicBezTo>
                <a:cubicBezTo>
                  <a:pt x="11944784" y="6400068"/>
                  <a:pt x="11963292" y="6393833"/>
                  <a:pt x="11975632" y="6385519"/>
                </a:cubicBezTo>
                <a:cubicBezTo>
                  <a:pt x="11977688" y="6385519"/>
                  <a:pt x="11977688" y="6385519"/>
                  <a:pt x="11977688" y="6385519"/>
                </a:cubicBezTo>
                <a:cubicBezTo>
                  <a:pt x="11977688" y="6381362"/>
                  <a:pt x="11977688" y="6377205"/>
                  <a:pt x="11977688" y="6373048"/>
                </a:cubicBezTo>
                <a:cubicBezTo>
                  <a:pt x="11977688" y="6370969"/>
                  <a:pt x="11977688" y="6366813"/>
                  <a:pt x="11977688" y="6362655"/>
                </a:cubicBezTo>
                <a:cubicBezTo>
                  <a:pt x="11975632" y="6362655"/>
                  <a:pt x="11975632" y="6362655"/>
                  <a:pt x="11975632" y="6362655"/>
                </a:cubicBezTo>
                <a:cubicBezTo>
                  <a:pt x="11963292" y="6354342"/>
                  <a:pt x="11944784" y="6348107"/>
                  <a:pt x="11926275" y="6348107"/>
                </a:cubicBezTo>
                <a:cubicBezTo>
                  <a:pt x="11926275" y="6346028"/>
                  <a:pt x="11924218" y="6329401"/>
                  <a:pt x="11924218" y="6327322"/>
                </a:cubicBezTo>
                <a:cubicBezTo>
                  <a:pt x="11940670" y="6321087"/>
                  <a:pt x="11957123" y="6312773"/>
                  <a:pt x="11967405" y="6300302"/>
                </a:cubicBezTo>
                <a:cubicBezTo>
                  <a:pt x="11969462" y="6300302"/>
                  <a:pt x="11969462" y="6300302"/>
                  <a:pt x="11969462" y="6300302"/>
                </a:cubicBezTo>
                <a:cubicBezTo>
                  <a:pt x="11969462" y="6298223"/>
                  <a:pt x="11969462" y="6298223"/>
                  <a:pt x="11969462" y="6298223"/>
                </a:cubicBezTo>
                <a:cubicBezTo>
                  <a:pt x="11967405" y="6291988"/>
                  <a:pt x="11965349" y="6283675"/>
                  <a:pt x="11963292" y="6277439"/>
                </a:cubicBezTo>
                <a:cubicBezTo>
                  <a:pt x="11961236" y="6277439"/>
                  <a:pt x="11961236" y="6277439"/>
                  <a:pt x="11961236" y="6277439"/>
                </a:cubicBezTo>
                <a:cubicBezTo>
                  <a:pt x="11946840" y="6271204"/>
                  <a:pt x="11928331" y="6273282"/>
                  <a:pt x="11909822" y="6277439"/>
                </a:cubicBezTo>
                <a:cubicBezTo>
                  <a:pt x="11909822" y="6275361"/>
                  <a:pt x="11903653" y="6258733"/>
                  <a:pt x="11901596" y="6256655"/>
                </a:cubicBezTo>
                <a:cubicBezTo>
                  <a:pt x="11918049" y="6248341"/>
                  <a:pt x="11930388" y="6233791"/>
                  <a:pt x="11938614" y="6219243"/>
                </a:cubicBezTo>
                <a:cubicBezTo>
                  <a:pt x="11938614" y="6217164"/>
                  <a:pt x="11938614" y="6217164"/>
                  <a:pt x="11938614" y="6217164"/>
                </a:cubicBezTo>
                <a:cubicBezTo>
                  <a:pt x="11936557" y="6213007"/>
                  <a:pt x="11932444" y="6204693"/>
                  <a:pt x="11928331" y="6198458"/>
                </a:cubicBezTo>
                <a:cubicBezTo>
                  <a:pt x="11926275" y="6198458"/>
                  <a:pt x="11926275" y="6198458"/>
                  <a:pt x="11926275" y="6198458"/>
                </a:cubicBezTo>
                <a:cubicBezTo>
                  <a:pt x="11909822" y="6198458"/>
                  <a:pt x="11891314" y="6202615"/>
                  <a:pt x="11876918" y="6210929"/>
                </a:cubicBezTo>
                <a:cubicBezTo>
                  <a:pt x="11874861" y="6210929"/>
                  <a:pt x="11864579" y="6196379"/>
                  <a:pt x="11862522" y="6194301"/>
                </a:cubicBezTo>
                <a:cubicBezTo>
                  <a:pt x="11874861" y="6181830"/>
                  <a:pt x="11885144" y="6165203"/>
                  <a:pt x="11889257" y="6148575"/>
                </a:cubicBezTo>
                <a:cubicBezTo>
                  <a:pt x="11889257" y="6146497"/>
                  <a:pt x="11889257" y="6146497"/>
                  <a:pt x="11889257" y="6146497"/>
                </a:cubicBezTo>
                <a:cubicBezTo>
                  <a:pt x="11885144" y="6142340"/>
                  <a:pt x="11878975" y="6136104"/>
                  <a:pt x="11872805" y="6131947"/>
                </a:cubicBezTo>
                <a:cubicBezTo>
                  <a:pt x="11856352" y="6136104"/>
                  <a:pt x="11839900" y="6144418"/>
                  <a:pt x="11827561" y="6156889"/>
                </a:cubicBezTo>
                <a:cubicBezTo>
                  <a:pt x="11825504" y="6156889"/>
                  <a:pt x="11811108" y="6146497"/>
                  <a:pt x="11809052" y="6144418"/>
                </a:cubicBezTo>
                <a:cubicBezTo>
                  <a:pt x="11819334" y="6127791"/>
                  <a:pt x="11823448" y="6111163"/>
                  <a:pt x="11823448" y="6094535"/>
                </a:cubicBezTo>
                <a:cubicBezTo>
                  <a:pt x="11823448" y="6094535"/>
                  <a:pt x="11823448" y="6092457"/>
                  <a:pt x="11823448" y="6092457"/>
                </a:cubicBezTo>
                <a:cubicBezTo>
                  <a:pt x="11817278" y="6088300"/>
                  <a:pt x="11809052" y="6084143"/>
                  <a:pt x="11804939" y="6082065"/>
                </a:cubicBezTo>
                <a:cubicBezTo>
                  <a:pt x="11802882" y="6079986"/>
                  <a:pt x="11802882" y="6079986"/>
                  <a:pt x="11802882" y="6079986"/>
                </a:cubicBezTo>
                <a:cubicBezTo>
                  <a:pt x="11802882" y="6082065"/>
                  <a:pt x="11802882" y="6082065"/>
                  <a:pt x="11802882" y="6082065"/>
                </a:cubicBezTo>
                <a:cubicBezTo>
                  <a:pt x="11788487" y="6088300"/>
                  <a:pt x="11776147" y="6102849"/>
                  <a:pt x="11765865" y="6117398"/>
                </a:cubicBezTo>
                <a:cubicBezTo>
                  <a:pt x="11763808" y="6117398"/>
                  <a:pt x="11747356" y="6111163"/>
                  <a:pt x="11745300" y="6109085"/>
                </a:cubicBezTo>
                <a:cubicBezTo>
                  <a:pt x="11747356" y="6100771"/>
                  <a:pt x="11749412" y="6092457"/>
                  <a:pt x="11749412" y="6082065"/>
                </a:cubicBezTo>
                <a:cubicBezTo>
                  <a:pt x="11749412" y="6073751"/>
                  <a:pt x="11747356" y="6065437"/>
                  <a:pt x="11745300" y="6057123"/>
                </a:cubicBezTo>
                <a:cubicBezTo>
                  <a:pt x="11745300" y="6055045"/>
                  <a:pt x="11745300" y="6055045"/>
                  <a:pt x="11745300" y="6055045"/>
                </a:cubicBezTo>
                <a:cubicBezTo>
                  <a:pt x="11743243" y="6055045"/>
                  <a:pt x="11743243" y="6055045"/>
                  <a:pt x="11743243" y="6055045"/>
                </a:cubicBezTo>
                <a:cubicBezTo>
                  <a:pt x="11739130" y="6052966"/>
                  <a:pt x="11730904" y="6050888"/>
                  <a:pt x="11722678" y="6050888"/>
                </a:cubicBezTo>
                <a:cubicBezTo>
                  <a:pt x="11710338" y="6061280"/>
                  <a:pt x="11700056" y="6077908"/>
                  <a:pt x="11695943" y="6096614"/>
                </a:cubicBezTo>
                <a:cubicBezTo>
                  <a:pt x="11693886" y="6094535"/>
                  <a:pt x="11677434" y="6092457"/>
                  <a:pt x="11673321" y="6092457"/>
                </a:cubicBezTo>
                <a:cubicBezTo>
                  <a:pt x="11673321" y="6075829"/>
                  <a:pt x="11669208" y="6057123"/>
                  <a:pt x="11660982" y="6042574"/>
                </a:cubicBezTo>
                <a:cubicBezTo>
                  <a:pt x="11658925" y="6042574"/>
                  <a:pt x="11658925" y="6042574"/>
                  <a:pt x="11658925" y="6042574"/>
                </a:cubicBezTo>
                <a:cubicBezTo>
                  <a:pt x="11652756" y="6040495"/>
                  <a:pt x="11644529" y="6040495"/>
                  <a:pt x="11638359" y="6042574"/>
                </a:cubicBezTo>
                <a:cubicBezTo>
                  <a:pt x="11636303" y="6042574"/>
                  <a:pt x="11636303" y="6042574"/>
                  <a:pt x="11636303" y="6042574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4539049" y="6858000"/>
                </a:lnTo>
                <a:lnTo>
                  <a:pt x="0" y="6858000"/>
                </a:lnTo>
                <a:lnTo>
                  <a:pt x="0" y="627311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40D857C-E5F1-4BDC-8A99-7B246164353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1603402 w 12192000"/>
              <a:gd name="connsiteY0" fmla="*/ 6448102 h 6858000"/>
              <a:gd name="connsiteX1" fmla="*/ 11613605 w 12192000"/>
              <a:gd name="connsiteY1" fmla="*/ 6448102 h 6858000"/>
              <a:gd name="connsiteX2" fmla="*/ 11617686 w 12192000"/>
              <a:gd name="connsiteY2" fmla="*/ 6456440 h 6858000"/>
              <a:gd name="connsiteX3" fmla="*/ 11623808 w 12192000"/>
              <a:gd name="connsiteY3" fmla="*/ 6558584 h 6858000"/>
              <a:gd name="connsiteX4" fmla="*/ 11621767 w 12192000"/>
              <a:gd name="connsiteY4" fmla="*/ 6569006 h 6858000"/>
              <a:gd name="connsiteX5" fmla="*/ 11615645 w 12192000"/>
              <a:gd name="connsiteY5" fmla="*/ 6569006 h 6858000"/>
              <a:gd name="connsiteX6" fmla="*/ 11509533 w 12192000"/>
              <a:gd name="connsiteY6" fmla="*/ 6506470 h 6858000"/>
              <a:gd name="connsiteX7" fmla="*/ 11505451 w 12192000"/>
              <a:gd name="connsiteY7" fmla="*/ 6500217 h 6858000"/>
              <a:gd name="connsiteX8" fmla="*/ 11505451 w 12192000"/>
              <a:gd name="connsiteY8" fmla="*/ 6498131 h 6858000"/>
              <a:gd name="connsiteX9" fmla="*/ 11511573 w 12192000"/>
              <a:gd name="connsiteY9" fmla="*/ 6493962 h 6858000"/>
              <a:gd name="connsiteX10" fmla="*/ 11603402 w 12192000"/>
              <a:gd name="connsiteY10" fmla="*/ 6448102 h 6858000"/>
              <a:gd name="connsiteX11" fmla="*/ 11686136 w 12192000"/>
              <a:gd name="connsiteY11" fmla="*/ 6446018 h 6858000"/>
              <a:gd name="connsiteX12" fmla="*/ 11696438 w 12192000"/>
              <a:gd name="connsiteY12" fmla="*/ 6446018 h 6858000"/>
              <a:gd name="connsiteX13" fmla="*/ 11787097 w 12192000"/>
              <a:gd name="connsiteY13" fmla="*/ 6491784 h 6858000"/>
              <a:gd name="connsiteX14" fmla="*/ 11795339 w 12192000"/>
              <a:gd name="connsiteY14" fmla="*/ 6498025 h 6858000"/>
              <a:gd name="connsiteX15" fmla="*/ 11791218 w 12192000"/>
              <a:gd name="connsiteY15" fmla="*/ 6504265 h 6858000"/>
              <a:gd name="connsiteX16" fmla="*/ 11684076 w 12192000"/>
              <a:gd name="connsiteY16" fmla="*/ 6566673 h 6858000"/>
              <a:gd name="connsiteX17" fmla="*/ 11675833 w 12192000"/>
              <a:gd name="connsiteY17" fmla="*/ 6566673 h 6858000"/>
              <a:gd name="connsiteX18" fmla="*/ 11673773 w 12192000"/>
              <a:gd name="connsiteY18" fmla="*/ 6558352 h 6858000"/>
              <a:gd name="connsiteX19" fmla="*/ 11682015 w 12192000"/>
              <a:gd name="connsiteY19" fmla="*/ 6454339 h 6858000"/>
              <a:gd name="connsiteX20" fmla="*/ 11686136 w 12192000"/>
              <a:gd name="connsiteY20" fmla="*/ 6446018 h 6858000"/>
              <a:gd name="connsiteX21" fmla="*/ 10868401 w 12192000"/>
              <a:gd name="connsiteY21" fmla="*/ 6406275 h 6858000"/>
              <a:gd name="connsiteX22" fmla="*/ 10868401 w 12192000"/>
              <a:gd name="connsiteY22" fmla="*/ 6449478 h 6858000"/>
              <a:gd name="connsiteX23" fmla="*/ 10820512 w 12192000"/>
              <a:gd name="connsiteY23" fmla="*/ 6457707 h 6858000"/>
              <a:gd name="connsiteX24" fmla="*/ 10801773 w 12192000"/>
              <a:gd name="connsiteY24" fmla="*/ 6433020 h 6858000"/>
              <a:gd name="connsiteX25" fmla="*/ 10826759 w 12192000"/>
              <a:gd name="connsiteY25" fmla="*/ 6408333 h 6858000"/>
              <a:gd name="connsiteX26" fmla="*/ 10518900 w 12192000"/>
              <a:gd name="connsiteY26" fmla="*/ 6336141 h 6858000"/>
              <a:gd name="connsiteX27" fmla="*/ 10559811 w 12192000"/>
              <a:gd name="connsiteY27" fmla="*/ 6396340 h 6858000"/>
              <a:gd name="connsiteX28" fmla="*/ 10518900 w 12192000"/>
              <a:gd name="connsiteY28" fmla="*/ 6456538 h 6858000"/>
              <a:gd name="connsiteX29" fmla="*/ 10477988 w 12192000"/>
              <a:gd name="connsiteY29" fmla="*/ 6396340 h 6858000"/>
              <a:gd name="connsiteX30" fmla="*/ 10518900 w 12192000"/>
              <a:gd name="connsiteY30" fmla="*/ 6336141 h 6858000"/>
              <a:gd name="connsiteX31" fmla="*/ 11673123 w 12192000"/>
              <a:gd name="connsiteY31" fmla="*/ 6327829 h 6858000"/>
              <a:gd name="connsiteX32" fmla="*/ 11682116 w 12192000"/>
              <a:gd name="connsiteY32" fmla="*/ 6328868 h 6858000"/>
              <a:gd name="connsiteX33" fmla="*/ 11708840 w 12192000"/>
              <a:gd name="connsiteY33" fmla="*/ 6380819 h 6858000"/>
              <a:gd name="connsiteX34" fmla="*/ 11649226 w 12192000"/>
              <a:gd name="connsiteY34" fmla="*/ 6439004 h 6858000"/>
              <a:gd name="connsiteX35" fmla="*/ 11589612 w 12192000"/>
              <a:gd name="connsiteY35" fmla="*/ 6380819 h 6858000"/>
              <a:gd name="connsiteX36" fmla="*/ 11616336 w 12192000"/>
              <a:gd name="connsiteY36" fmla="*/ 6330947 h 6858000"/>
              <a:gd name="connsiteX37" fmla="*/ 11632781 w 12192000"/>
              <a:gd name="connsiteY37" fmla="*/ 6333024 h 6858000"/>
              <a:gd name="connsiteX38" fmla="*/ 11630725 w 12192000"/>
              <a:gd name="connsiteY38" fmla="*/ 6349649 h 6858000"/>
              <a:gd name="connsiteX39" fmla="*/ 11614280 w 12192000"/>
              <a:gd name="connsiteY39" fmla="*/ 6380819 h 6858000"/>
              <a:gd name="connsiteX40" fmla="*/ 11649226 w 12192000"/>
              <a:gd name="connsiteY40" fmla="*/ 6416146 h 6858000"/>
              <a:gd name="connsiteX41" fmla="*/ 11684172 w 12192000"/>
              <a:gd name="connsiteY41" fmla="*/ 6380819 h 6858000"/>
              <a:gd name="connsiteX42" fmla="*/ 11667727 w 12192000"/>
              <a:gd name="connsiteY42" fmla="*/ 6349649 h 6858000"/>
              <a:gd name="connsiteX43" fmla="*/ 11665671 w 12192000"/>
              <a:gd name="connsiteY43" fmla="*/ 6333024 h 6858000"/>
              <a:gd name="connsiteX44" fmla="*/ 11673123 w 12192000"/>
              <a:gd name="connsiteY44" fmla="*/ 6327829 h 6858000"/>
              <a:gd name="connsiteX45" fmla="*/ 11822057 w 12192000"/>
              <a:gd name="connsiteY45" fmla="*/ 6312763 h 6858000"/>
              <a:gd name="connsiteX46" fmla="*/ 11826190 w 12192000"/>
              <a:gd name="connsiteY46" fmla="*/ 6318992 h 6858000"/>
              <a:gd name="connsiteX47" fmla="*/ 11826190 w 12192000"/>
              <a:gd name="connsiteY47" fmla="*/ 6443559 h 6858000"/>
              <a:gd name="connsiteX48" fmla="*/ 11822057 w 12192000"/>
              <a:gd name="connsiteY48" fmla="*/ 6449787 h 6858000"/>
              <a:gd name="connsiteX49" fmla="*/ 11813791 w 12192000"/>
              <a:gd name="connsiteY49" fmla="*/ 6447711 h 6858000"/>
              <a:gd name="connsiteX50" fmla="*/ 11729066 w 12192000"/>
              <a:gd name="connsiteY50" fmla="*/ 6389579 h 6858000"/>
              <a:gd name="connsiteX51" fmla="*/ 11722867 w 12192000"/>
              <a:gd name="connsiteY51" fmla="*/ 6381275 h 6858000"/>
              <a:gd name="connsiteX52" fmla="*/ 11729066 w 12192000"/>
              <a:gd name="connsiteY52" fmla="*/ 6372971 h 6858000"/>
              <a:gd name="connsiteX53" fmla="*/ 11813791 w 12192000"/>
              <a:gd name="connsiteY53" fmla="*/ 6314840 h 6858000"/>
              <a:gd name="connsiteX54" fmla="*/ 11822057 w 12192000"/>
              <a:gd name="connsiteY54" fmla="*/ 6312763 h 6858000"/>
              <a:gd name="connsiteX55" fmla="*/ 11476229 w 12192000"/>
              <a:gd name="connsiteY55" fmla="*/ 6312763 h 6858000"/>
              <a:gd name="connsiteX56" fmla="*/ 11484412 w 12192000"/>
              <a:gd name="connsiteY56" fmla="*/ 6316915 h 6858000"/>
              <a:gd name="connsiteX57" fmla="*/ 11568280 w 12192000"/>
              <a:gd name="connsiteY57" fmla="*/ 6372971 h 6858000"/>
              <a:gd name="connsiteX58" fmla="*/ 11574417 w 12192000"/>
              <a:gd name="connsiteY58" fmla="*/ 6381275 h 6858000"/>
              <a:gd name="connsiteX59" fmla="*/ 11568280 w 12192000"/>
              <a:gd name="connsiteY59" fmla="*/ 6389579 h 6858000"/>
              <a:gd name="connsiteX60" fmla="*/ 11484412 w 12192000"/>
              <a:gd name="connsiteY60" fmla="*/ 6447711 h 6858000"/>
              <a:gd name="connsiteX61" fmla="*/ 11476229 w 12192000"/>
              <a:gd name="connsiteY61" fmla="*/ 6449787 h 6858000"/>
              <a:gd name="connsiteX62" fmla="*/ 11472138 w 12192000"/>
              <a:gd name="connsiteY62" fmla="*/ 6443559 h 6858000"/>
              <a:gd name="connsiteX63" fmla="*/ 11472138 w 12192000"/>
              <a:gd name="connsiteY63" fmla="*/ 6318992 h 6858000"/>
              <a:gd name="connsiteX64" fmla="*/ 11476229 w 12192000"/>
              <a:gd name="connsiteY64" fmla="*/ 6312763 h 6858000"/>
              <a:gd name="connsiteX65" fmla="*/ 11088184 w 12192000"/>
              <a:gd name="connsiteY65" fmla="*/ 6302243 h 6858000"/>
              <a:gd name="connsiteX66" fmla="*/ 11082024 w 12192000"/>
              <a:gd name="connsiteY66" fmla="*/ 6304321 h 6858000"/>
              <a:gd name="connsiteX67" fmla="*/ 11079972 w 12192000"/>
              <a:gd name="connsiteY67" fmla="*/ 6310551 h 6858000"/>
              <a:gd name="connsiteX68" fmla="*/ 11121033 w 12192000"/>
              <a:gd name="connsiteY68" fmla="*/ 6468402 h 6858000"/>
              <a:gd name="connsiteX69" fmla="*/ 11145670 w 12192000"/>
              <a:gd name="connsiteY69" fmla="*/ 6489171 h 6858000"/>
              <a:gd name="connsiteX70" fmla="*/ 11153882 w 12192000"/>
              <a:gd name="connsiteY70" fmla="*/ 6489171 h 6858000"/>
              <a:gd name="connsiteX71" fmla="*/ 11149776 w 12192000"/>
              <a:gd name="connsiteY71" fmla="*/ 6497479 h 6858000"/>
              <a:gd name="connsiteX72" fmla="*/ 11149776 w 12192000"/>
              <a:gd name="connsiteY72" fmla="*/ 6499556 h 6858000"/>
              <a:gd name="connsiteX73" fmla="*/ 11125139 w 12192000"/>
              <a:gd name="connsiteY73" fmla="*/ 6518249 h 6858000"/>
              <a:gd name="connsiteX74" fmla="*/ 11090237 w 12192000"/>
              <a:gd name="connsiteY74" fmla="*/ 6516172 h 6858000"/>
              <a:gd name="connsiteX75" fmla="*/ 11084078 w 12192000"/>
              <a:gd name="connsiteY75" fmla="*/ 6518249 h 6858000"/>
              <a:gd name="connsiteX76" fmla="*/ 11082024 w 12192000"/>
              <a:gd name="connsiteY76" fmla="*/ 6522403 h 6858000"/>
              <a:gd name="connsiteX77" fmla="*/ 11082024 w 12192000"/>
              <a:gd name="connsiteY77" fmla="*/ 6541096 h 6858000"/>
              <a:gd name="connsiteX78" fmla="*/ 11088184 w 12192000"/>
              <a:gd name="connsiteY78" fmla="*/ 6547327 h 6858000"/>
              <a:gd name="connsiteX79" fmla="*/ 11135404 w 12192000"/>
              <a:gd name="connsiteY79" fmla="*/ 6553557 h 6858000"/>
              <a:gd name="connsiteX80" fmla="*/ 11137458 w 12192000"/>
              <a:gd name="connsiteY80" fmla="*/ 6553557 h 6858000"/>
              <a:gd name="connsiteX81" fmla="*/ 11190838 w 12192000"/>
              <a:gd name="connsiteY81" fmla="*/ 6501633 h 6858000"/>
              <a:gd name="connsiteX82" fmla="*/ 11223687 w 12192000"/>
              <a:gd name="connsiteY82" fmla="*/ 6372861 h 6858000"/>
              <a:gd name="connsiteX83" fmla="*/ 11236005 w 12192000"/>
              <a:gd name="connsiteY83" fmla="*/ 6331321 h 6858000"/>
              <a:gd name="connsiteX84" fmla="*/ 11240111 w 12192000"/>
              <a:gd name="connsiteY84" fmla="*/ 6310551 h 6858000"/>
              <a:gd name="connsiteX85" fmla="*/ 11238058 w 12192000"/>
              <a:gd name="connsiteY85" fmla="*/ 6304321 h 6858000"/>
              <a:gd name="connsiteX86" fmla="*/ 11233952 w 12192000"/>
              <a:gd name="connsiteY86" fmla="*/ 6302243 h 6858000"/>
              <a:gd name="connsiteX87" fmla="*/ 11205209 w 12192000"/>
              <a:gd name="connsiteY87" fmla="*/ 6302243 h 6858000"/>
              <a:gd name="connsiteX88" fmla="*/ 11199050 w 12192000"/>
              <a:gd name="connsiteY88" fmla="*/ 6306398 h 6858000"/>
              <a:gd name="connsiteX89" fmla="*/ 11162094 w 12192000"/>
              <a:gd name="connsiteY89" fmla="*/ 6447632 h 6858000"/>
              <a:gd name="connsiteX90" fmla="*/ 11160041 w 12192000"/>
              <a:gd name="connsiteY90" fmla="*/ 6447632 h 6858000"/>
              <a:gd name="connsiteX91" fmla="*/ 11121033 w 12192000"/>
              <a:gd name="connsiteY91" fmla="*/ 6306398 h 6858000"/>
              <a:gd name="connsiteX92" fmla="*/ 11114874 w 12192000"/>
              <a:gd name="connsiteY92" fmla="*/ 6302243 h 6858000"/>
              <a:gd name="connsiteX93" fmla="*/ 11088184 w 12192000"/>
              <a:gd name="connsiteY93" fmla="*/ 6302243 h 6858000"/>
              <a:gd name="connsiteX94" fmla="*/ 11048412 w 12192000"/>
              <a:gd name="connsiteY94" fmla="*/ 6299906 h 6858000"/>
              <a:gd name="connsiteX95" fmla="*/ 10999317 w 12192000"/>
              <a:gd name="connsiteY95" fmla="*/ 6320715 h 6858000"/>
              <a:gd name="connsiteX96" fmla="*/ 10999317 w 12192000"/>
              <a:gd name="connsiteY96" fmla="*/ 6308230 h 6858000"/>
              <a:gd name="connsiteX97" fmla="*/ 10993181 w 12192000"/>
              <a:gd name="connsiteY97" fmla="*/ 6301987 h 6858000"/>
              <a:gd name="connsiteX98" fmla="*/ 10964542 w 12192000"/>
              <a:gd name="connsiteY98" fmla="*/ 6301987 h 6858000"/>
              <a:gd name="connsiteX99" fmla="*/ 10958406 w 12192000"/>
              <a:gd name="connsiteY99" fmla="*/ 6308230 h 6858000"/>
              <a:gd name="connsiteX100" fmla="*/ 10958406 w 12192000"/>
              <a:gd name="connsiteY100" fmla="*/ 6483025 h 6858000"/>
              <a:gd name="connsiteX101" fmla="*/ 10964542 w 12192000"/>
              <a:gd name="connsiteY101" fmla="*/ 6489268 h 6858000"/>
              <a:gd name="connsiteX102" fmla="*/ 10993181 w 12192000"/>
              <a:gd name="connsiteY102" fmla="*/ 6489268 h 6858000"/>
              <a:gd name="connsiteX103" fmla="*/ 10999317 w 12192000"/>
              <a:gd name="connsiteY103" fmla="*/ 6483025 h 6858000"/>
              <a:gd name="connsiteX104" fmla="*/ 10999317 w 12192000"/>
              <a:gd name="connsiteY104" fmla="*/ 6362333 h 6858000"/>
              <a:gd name="connsiteX105" fmla="*/ 11050457 w 12192000"/>
              <a:gd name="connsiteY105" fmla="*/ 6339443 h 6858000"/>
              <a:gd name="connsiteX106" fmla="*/ 11056594 w 12192000"/>
              <a:gd name="connsiteY106" fmla="*/ 6333200 h 6858000"/>
              <a:gd name="connsiteX107" fmla="*/ 11056594 w 12192000"/>
              <a:gd name="connsiteY107" fmla="*/ 6306149 h 6858000"/>
              <a:gd name="connsiteX108" fmla="*/ 11054548 w 12192000"/>
              <a:gd name="connsiteY108" fmla="*/ 6301987 h 6858000"/>
              <a:gd name="connsiteX109" fmla="*/ 11048412 w 12192000"/>
              <a:gd name="connsiteY109" fmla="*/ 6299906 h 6858000"/>
              <a:gd name="connsiteX110" fmla="*/ 10847504 w 12192000"/>
              <a:gd name="connsiteY110" fmla="*/ 6296399 h 6858000"/>
              <a:gd name="connsiteX111" fmla="*/ 10777148 w 12192000"/>
              <a:gd name="connsiteY111" fmla="*/ 6304717 h 6858000"/>
              <a:gd name="connsiteX112" fmla="*/ 10770940 w 12192000"/>
              <a:gd name="connsiteY112" fmla="*/ 6310955 h 6858000"/>
              <a:gd name="connsiteX113" fmla="*/ 10773009 w 12192000"/>
              <a:gd name="connsiteY113" fmla="*/ 6335908 h 6858000"/>
              <a:gd name="connsiteX114" fmla="*/ 10775079 w 12192000"/>
              <a:gd name="connsiteY114" fmla="*/ 6340067 h 6858000"/>
              <a:gd name="connsiteX115" fmla="*/ 10779217 w 12192000"/>
              <a:gd name="connsiteY115" fmla="*/ 6342146 h 6858000"/>
              <a:gd name="connsiteX116" fmla="*/ 10845434 w 12192000"/>
              <a:gd name="connsiteY116" fmla="*/ 6337987 h 6858000"/>
              <a:gd name="connsiteX117" fmla="*/ 10868196 w 12192000"/>
              <a:gd name="connsiteY117" fmla="*/ 6360861 h 6858000"/>
              <a:gd name="connsiteX118" fmla="*/ 10868196 w 12192000"/>
              <a:gd name="connsiteY118" fmla="*/ 6373337 h 6858000"/>
              <a:gd name="connsiteX119" fmla="*/ 10822672 w 12192000"/>
              <a:gd name="connsiteY119" fmla="*/ 6377496 h 6858000"/>
              <a:gd name="connsiteX120" fmla="*/ 10758524 w 12192000"/>
              <a:gd name="connsiteY120" fmla="*/ 6433640 h 6858000"/>
              <a:gd name="connsiteX121" fmla="*/ 10814395 w 12192000"/>
              <a:gd name="connsiteY121" fmla="*/ 6493943 h 6858000"/>
              <a:gd name="connsiteX122" fmla="*/ 10874404 w 12192000"/>
              <a:gd name="connsiteY122" fmla="*/ 6481467 h 6858000"/>
              <a:gd name="connsiteX123" fmla="*/ 10903374 w 12192000"/>
              <a:gd name="connsiteY123" fmla="*/ 6493943 h 6858000"/>
              <a:gd name="connsiteX124" fmla="*/ 10909582 w 12192000"/>
              <a:gd name="connsiteY124" fmla="*/ 6491864 h 6858000"/>
              <a:gd name="connsiteX125" fmla="*/ 10911651 w 12192000"/>
              <a:gd name="connsiteY125" fmla="*/ 6485626 h 6858000"/>
              <a:gd name="connsiteX126" fmla="*/ 10911651 w 12192000"/>
              <a:gd name="connsiteY126" fmla="*/ 6360861 h 6858000"/>
              <a:gd name="connsiteX127" fmla="*/ 10847504 w 12192000"/>
              <a:gd name="connsiteY127" fmla="*/ 6296399 h 6858000"/>
              <a:gd name="connsiteX128" fmla="*/ 10518899 w 12192000"/>
              <a:gd name="connsiteY128" fmla="*/ 6296399 h 6858000"/>
              <a:gd name="connsiteX129" fmla="*/ 10434738 w 12192000"/>
              <a:gd name="connsiteY129" fmla="*/ 6395171 h 6858000"/>
              <a:gd name="connsiteX130" fmla="*/ 10518899 w 12192000"/>
              <a:gd name="connsiteY130" fmla="*/ 6493943 h 6858000"/>
              <a:gd name="connsiteX131" fmla="*/ 10603060 w 12192000"/>
              <a:gd name="connsiteY131" fmla="*/ 6395171 h 6858000"/>
              <a:gd name="connsiteX132" fmla="*/ 10518899 w 12192000"/>
              <a:gd name="connsiteY132" fmla="*/ 6296399 h 6858000"/>
              <a:gd name="connsiteX133" fmla="*/ 10302945 w 12192000"/>
              <a:gd name="connsiteY133" fmla="*/ 6270683 h 6858000"/>
              <a:gd name="connsiteX134" fmla="*/ 10319310 w 12192000"/>
              <a:gd name="connsiteY134" fmla="*/ 6270683 h 6858000"/>
              <a:gd name="connsiteX135" fmla="*/ 10362267 w 12192000"/>
              <a:gd name="connsiteY135" fmla="*/ 6310425 h 6858000"/>
              <a:gd name="connsiteX136" fmla="*/ 10317264 w 12192000"/>
              <a:gd name="connsiteY136" fmla="*/ 6348076 h 6858000"/>
              <a:gd name="connsiteX137" fmla="*/ 10272261 w 12192000"/>
              <a:gd name="connsiteY137" fmla="*/ 6348076 h 6858000"/>
              <a:gd name="connsiteX138" fmla="*/ 10272261 w 12192000"/>
              <a:gd name="connsiteY138" fmla="*/ 6272775 h 6858000"/>
              <a:gd name="connsiteX139" fmla="*/ 10302945 w 12192000"/>
              <a:gd name="connsiteY139" fmla="*/ 6270683 h 6858000"/>
              <a:gd name="connsiteX140" fmla="*/ 10679182 w 12192000"/>
              <a:gd name="connsiteY140" fmla="*/ 6258994 h 6858000"/>
              <a:gd name="connsiteX141" fmla="*/ 10650472 w 12192000"/>
              <a:gd name="connsiteY141" fmla="*/ 6265238 h 6858000"/>
              <a:gd name="connsiteX142" fmla="*/ 10644320 w 12192000"/>
              <a:gd name="connsiteY142" fmla="*/ 6271482 h 6858000"/>
              <a:gd name="connsiteX143" fmla="*/ 10644320 w 12192000"/>
              <a:gd name="connsiteY143" fmla="*/ 6302704 h 6858000"/>
              <a:gd name="connsiteX144" fmla="*/ 10627914 w 12192000"/>
              <a:gd name="connsiteY144" fmla="*/ 6302704 h 6858000"/>
              <a:gd name="connsiteX145" fmla="*/ 10621762 w 12192000"/>
              <a:gd name="connsiteY145" fmla="*/ 6308949 h 6858000"/>
              <a:gd name="connsiteX146" fmla="*/ 10621762 w 12192000"/>
              <a:gd name="connsiteY146" fmla="*/ 6333927 h 6858000"/>
              <a:gd name="connsiteX147" fmla="*/ 10627914 w 12192000"/>
              <a:gd name="connsiteY147" fmla="*/ 6340171 h 6858000"/>
              <a:gd name="connsiteX148" fmla="*/ 10644320 w 12192000"/>
              <a:gd name="connsiteY148" fmla="*/ 6340171 h 6858000"/>
              <a:gd name="connsiteX149" fmla="*/ 10644320 w 12192000"/>
              <a:gd name="connsiteY149" fmla="*/ 6423430 h 6858000"/>
              <a:gd name="connsiteX150" fmla="*/ 10699689 w 12192000"/>
              <a:gd name="connsiteY150" fmla="*/ 6496281 h 6858000"/>
              <a:gd name="connsiteX151" fmla="*/ 10732500 w 12192000"/>
              <a:gd name="connsiteY151" fmla="*/ 6492118 h 6858000"/>
              <a:gd name="connsiteX152" fmla="*/ 10738652 w 12192000"/>
              <a:gd name="connsiteY152" fmla="*/ 6483792 h 6858000"/>
              <a:gd name="connsiteX153" fmla="*/ 10736602 w 12192000"/>
              <a:gd name="connsiteY153" fmla="*/ 6460896 h 6858000"/>
              <a:gd name="connsiteX154" fmla="*/ 10730449 w 12192000"/>
              <a:gd name="connsiteY154" fmla="*/ 6452570 h 6858000"/>
              <a:gd name="connsiteX155" fmla="*/ 10705841 w 12192000"/>
              <a:gd name="connsiteY155" fmla="*/ 6454652 h 6858000"/>
              <a:gd name="connsiteX156" fmla="*/ 10687385 w 12192000"/>
              <a:gd name="connsiteY156" fmla="*/ 6417185 h 6858000"/>
              <a:gd name="connsiteX157" fmla="*/ 10687385 w 12192000"/>
              <a:gd name="connsiteY157" fmla="*/ 6340171 h 6858000"/>
              <a:gd name="connsiteX158" fmla="*/ 10730449 w 12192000"/>
              <a:gd name="connsiteY158" fmla="*/ 6340171 h 6858000"/>
              <a:gd name="connsiteX159" fmla="*/ 10736602 w 12192000"/>
              <a:gd name="connsiteY159" fmla="*/ 6333927 h 6858000"/>
              <a:gd name="connsiteX160" fmla="*/ 10736602 w 12192000"/>
              <a:gd name="connsiteY160" fmla="*/ 6308949 h 6858000"/>
              <a:gd name="connsiteX161" fmla="*/ 10730449 w 12192000"/>
              <a:gd name="connsiteY161" fmla="*/ 6302704 h 6858000"/>
              <a:gd name="connsiteX162" fmla="*/ 10687385 w 12192000"/>
              <a:gd name="connsiteY162" fmla="*/ 6302704 h 6858000"/>
              <a:gd name="connsiteX163" fmla="*/ 10687385 w 12192000"/>
              <a:gd name="connsiteY163" fmla="*/ 6265238 h 6858000"/>
              <a:gd name="connsiteX164" fmla="*/ 10685334 w 12192000"/>
              <a:gd name="connsiteY164" fmla="*/ 6258994 h 6858000"/>
              <a:gd name="connsiteX165" fmla="*/ 10679182 w 12192000"/>
              <a:gd name="connsiteY165" fmla="*/ 6258994 h 6858000"/>
              <a:gd name="connsiteX166" fmla="*/ 10313278 w 12192000"/>
              <a:gd name="connsiteY166" fmla="*/ 6229772 h 6858000"/>
              <a:gd name="connsiteX167" fmla="*/ 10232861 w 12192000"/>
              <a:gd name="connsiteY167" fmla="*/ 6233924 h 6858000"/>
              <a:gd name="connsiteX168" fmla="*/ 10226674 w 12192000"/>
              <a:gd name="connsiteY168" fmla="*/ 6242228 h 6858000"/>
              <a:gd name="connsiteX169" fmla="*/ 10226674 w 12192000"/>
              <a:gd name="connsiteY169" fmla="*/ 6483040 h 6858000"/>
              <a:gd name="connsiteX170" fmla="*/ 10234922 w 12192000"/>
              <a:gd name="connsiteY170" fmla="*/ 6489268 h 6858000"/>
              <a:gd name="connsiteX171" fmla="*/ 10263790 w 12192000"/>
              <a:gd name="connsiteY171" fmla="*/ 6489268 h 6858000"/>
              <a:gd name="connsiteX172" fmla="*/ 10272038 w 12192000"/>
              <a:gd name="connsiteY172" fmla="*/ 6483040 h 6858000"/>
              <a:gd name="connsiteX173" fmla="*/ 10272038 w 12192000"/>
              <a:gd name="connsiteY173" fmla="*/ 6387546 h 6858000"/>
              <a:gd name="connsiteX174" fmla="*/ 10321526 w 12192000"/>
              <a:gd name="connsiteY174" fmla="*/ 6389621 h 6858000"/>
              <a:gd name="connsiteX175" fmla="*/ 10362766 w 12192000"/>
              <a:gd name="connsiteY175" fmla="*/ 6485115 h 6858000"/>
              <a:gd name="connsiteX176" fmla="*/ 10368952 w 12192000"/>
              <a:gd name="connsiteY176" fmla="*/ 6489268 h 6858000"/>
              <a:gd name="connsiteX177" fmla="*/ 10401944 w 12192000"/>
              <a:gd name="connsiteY177" fmla="*/ 6489268 h 6858000"/>
              <a:gd name="connsiteX178" fmla="*/ 10408130 w 12192000"/>
              <a:gd name="connsiteY178" fmla="*/ 6487192 h 6858000"/>
              <a:gd name="connsiteX179" fmla="*/ 10410192 w 12192000"/>
              <a:gd name="connsiteY179" fmla="*/ 6480964 h 6858000"/>
              <a:gd name="connsiteX180" fmla="*/ 10362766 w 12192000"/>
              <a:gd name="connsiteY180" fmla="*/ 6377166 h 6858000"/>
              <a:gd name="connsiteX181" fmla="*/ 10408130 w 12192000"/>
              <a:gd name="connsiteY181" fmla="*/ 6308658 h 6858000"/>
              <a:gd name="connsiteX182" fmla="*/ 10319464 w 12192000"/>
              <a:gd name="connsiteY182" fmla="*/ 6229772 h 6858000"/>
              <a:gd name="connsiteX183" fmla="*/ 10313278 w 12192000"/>
              <a:gd name="connsiteY183" fmla="*/ 6229772 h 6858000"/>
              <a:gd name="connsiteX184" fmla="*/ 11675833 w 12192000"/>
              <a:gd name="connsiteY184" fmla="*/ 6196766 h 6858000"/>
              <a:gd name="connsiteX185" fmla="*/ 11684076 w 12192000"/>
              <a:gd name="connsiteY185" fmla="*/ 6196766 h 6858000"/>
              <a:gd name="connsiteX186" fmla="*/ 11791218 w 12192000"/>
              <a:gd name="connsiteY186" fmla="*/ 6258579 h 6858000"/>
              <a:gd name="connsiteX187" fmla="*/ 11795339 w 12192000"/>
              <a:gd name="connsiteY187" fmla="*/ 6264760 h 6858000"/>
              <a:gd name="connsiteX188" fmla="*/ 11787097 w 12192000"/>
              <a:gd name="connsiteY188" fmla="*/ 6270941 h 6858000"/>
              <a:gd name="connsiteX189" fmla="*/ 11696438 w 12192000"/>
              <a:gd name="connsiteY189" fmla="*/ 6314210 h 6858000"/>
              <a:gd name="connsiteX190" fmla="*/ 11686136 w 12192000"/>
              <a:gd name="connsiteY190" fmla="*/ 6316270 h 6858000"/>
              <a:gd name="connsiteX191" fmla="*/ 11682015 w 12192000"/>
              <a:gd name="connsiteY191" fmla="*/ 6305968 h 6858000"/>
              <a:gd name="connsiteX192" fmla="*/ 11673773 w 12192000"/>
              <a:gd name="connsiteY192" fmla="*/ 6205007 h 6858000"/>
              <a:gd name="connsiteX193" fmla="*/ 11675833 w 12192000"/>
              <a:gd name="connsiteY193" fmla="*/ 6196766 h 6858000"/>
              <a:gd name="connsiteX194" fmla="*/ 11618498 w 12192000"/>
              <a:gd name="connsiteY194" fmla="*/ 6195995 h 6858000"/>
              <a:gd name="connsiteX195" fmla="*/ 11622619 w 12192000"/>
              <a:gd name="connsiteY195" fmla="*/ 6196770 h 6858000"/>
              <a:gd name="connsiteX196" fmla="*/ 11624679 w 12192000"/>
              <a:gd name="connsiteY196" fmla="*/ 6207095 h 6858000"/>
              <a:gd name="connsiteX197" fmla="*/ 11616438 w 12192000"/>
              <a:gd name="connsiteY197" fmla="*/ 6308283 h 6858000"/>
              <a:gd name="connsiteX198" fmla="*/ 11612316 w 12192000"/>
              <a:gd name="connsiteY198" fmla="*/ 6316543 h 6858000"/>
              <a:gd name="connsiteX199" fmla="*/ 11602015 w 12192000"/>
              <a:gd name="connsiteY199" fmla="*/ 6316543 h 6858000"/>
              <a:gd name="connsiteX200" fmla="*/ 11511355 w 12192000"/>
              <a:gd name="connsiteY200" fmla="*/ 6271112 h 6858000"/>
              <a:gd name="connsiteX201" fmla="*/ 11503114 w 12192000"/>
              <a:gd name="connsiteY201" fmla="*/ 6264917 h 6858000"/>
              <a:gd name="connsiteX202" fmla="*/ 11507235 w 12192000"/>
              <a:gd name="connsiteY202" fmla="*/ 6258721 h 6858000"/>
              <a:gd name="connsiteX203" fmla="*/ 11614377 w 12192000"/>
              <a:gd name="connsiteY203" fmla="*/ 6196770 h 6858000"/>
              <a:gd name="connsiteX204" fmla="*/ 11618498 w 12192000"/>
              <a:gd name="connsiteY204" fmla="*/ 6195995 h 6858000"/>
              <a:gd name="connsiteX205" fmla="*/ 11649811 w 12192000"/>
              <a:gd name="connsiteY205" fmla="*/ 6160806 h 6858000"/>
              <a:gd name="connsiteX206" fmla="*/ 11432980 w 12192000"/>
              <a:gd name="connsiteY206" fmla="*/ 6379976 h 6858000"/>
              <a:gd name="connsiteX207" fmla="*/ 11649811 w 12192000"/>
              <a:gd name="connsiteY207" fmla="*/ 6599145 h 6858000"/>
              <a:gd name="connsiteX208" fmla="*/ 11866643 w 12192000"/>
              <a:gd name="connsiteY208" fmla="*/ 6379976 h 6858000"/>
              <a:gd name="connsiteX209" fmla="*/ 11649811 w 12192000"/>
              <a:gd name="connsiteY209" fmla="*/ 6160806 h 6858000"/>
              <a:gd name="connsiteX210" fmla="*/ 11649226 w 12192000"/>
              <a:gd name="connsiteY210" fmla="*/ 6129247 h 6858000"/>
              <a:gd name="connsiteX211" fmla="*/ 11895865 w 12192000"/>
              <a:gd name="connsiteY211" fmla="*/ 6378808 h 6858000"/>
              <a:gd name="connsiteX212" fmla="*/ 11649226 w 12192000"/>
              <a:gd name="connsiteY212" fmla="*/ 6628369 h 6858000"/>
              <a:gd name="connsiteX213" fmla="*/ 11402588 w 12192000"/>
              <a:gd name="connsiteY213" fmla="*/ 6378808 h 6858000"/>
              <a:gd name="connsiteX214" fmla="*/ 11649226 w 12192000"/>
              <a:gd name="connsiteY214" fmla="*/ 6129247 h 6858000"/>
              <a:gd name="connsiteX215" fmla="*/ 11636303 w 12192000"/>
              <a:gd name="connsiteY215" fmla="*/ 6050671 h 6858000"/>
              <a:gd name="connsiteX216" fmla="*/ 11623964 w 12192000"/>
              <a:gd name="connsiteY216" fmla="*/ 6100554 h 6858000"/>
              <a:gd name="connsiteX217" fmla="*/ 11601342 w 12192000"/>
              <a:gd name="connsiteY217" fmla="*/ 6104711 h 6858000"/>
              <a:gd name="connsiteX218" fmla="*/ 11574607 w 12192000"/>
              <a:gd name="connsiteY218" fmla="*/ 6058985 h 6858000"/>
              <a:gd name="connsiteX219" fmla="*/ 11574607 w 12192000"/>
              <a:gd name="connsiteY219" fmla="*/ 6056906 h 6858000"/>
              <a:gd name="connsiteX220" fmla="*/ 11572550 w 12192000"/>
              <a:gd name="connsiteY220" fmla="*/ 6058985 h 6858000"/>
              <a:gd name="connsiteX221" fmla="*/ 11551985 w 12192000"/>
              <a:gd name="connsiteY221" fmla="*/ 6063142 h 6858000"/>
              <a:gd name="connsiteX222" fmla="*/ 11551985 w 12192000"/>
              <a:gd name="connsiteY222" fmla="*/ 6065220 h 6858000"/>
              <a:gd name="connsiteX223" fmla="*/ 11547872 w 12192000"/>
              <a:gd name="connsiteY223" fmla="*/ 6090162 h 6858000"/>
              <a:gd name="connsiteX224" fmla="*/ 11551985 w 12192000"/>
              <a:gd name="connsiteY224" fmla="*/ 6117182 h 6858000"/>
              <a:gd name="connsiteX225" fmla="*/ 11531420 w 12192000"/>
              <a:gd name="connsiteY225" fmla="*/ 6125495 h 6858000"/>
              <a:gd name="connsiteX226" fmla="*/ 11494402 w 12192000"/>
              <a:gd name="connsiteY226" fmla="*/ 6090162 h 6858000"/>
              <a:gd name="connsiteX227" fmla="*/ 11494402 w 12192000"/>
              <a:gd name="connsiteY227" fmla="*/ 6088083 h 6858000"/>
              <a:gd name="connsiteX228" fmla="*/ 11492346 w 12192000"/>
              <a:gd name="connsiteY228" fmla="*/ 6088083 h 6858000"/>
              <a:gd name="connsiteX229" fmla="*/ 11473837 w 12192000"/>
              <a:gd name="connsiteY229" fmla="*/ 6100554 h 6858000"/>
              <a:gd name="connsiteX230" fmla="*/ 11473837 w 12192000"/>
              <a:gd name="connsiteY230" fmla="*/ 6102632 h 6858000"/>
              <a:gd name="connsiteX231" fmla="*/ 11486176 w 12192000"/>
              <a:gd name="connsiteY231" fmla="*/ 6152515 h 6858000"/>
              <a:gd name="connsiteX232" fmla="*/ 11469724 w 12192000"/>
              <a:gd name="connsiteY232" fmla="*/ 6164986 h 6858000"/>
              <a:gd name="connsiteX233" fmla="*/ 11426536 w 12192000"/>
              <a:gd name="connsiteY233" fmla="*/ 6137966 h 6858000"/>
              <a:gd name="connsiteX234" fmla="*/ 11424480 w 12192000"/>
              <a:gd name="connsiteY234" fmla="*/ 6137966 h 6858000"/>
              <a:gd name="connsiteX235" fmla="*/ 11424480 w 12192000"/>
              <a:gd name="connsiteY235" fmla="*/ 6140044 h 6858000"/>
              <a:gd name="connsiteX236" fmla="*/ 11408027 w 12192000"/>
              <a:gd name="connsiteY236" fmla="*/ 6154594 h 6858000"/>
              <a:gd name="connsiteX237" fmla="*/ 11408027 w 12192000"/>
              <a:gd name="connsiteY237" fmla="*/ 6156672 h 6858000"/>
              <a:gd name="connsiteX238" fmla="*/ 11434763 w 12192000"/>
              <a:gd name="connsiteY238" fmla="*/ 6202398 h 6858000"/>
              <a:gd name="connsiteX239" fmla="*/ 11420366 w 12192000"/>
              <a:gd name="connsiteY239" fmla="*/ 6219026 h 6858000"/>
              <a:gd name="connsiteX240" fmla="*/ 11371010 w 12192000"/>
              <a:gd name="connsiteY240" fmla="*/ 6206555 h 6858000"/>
              <a:gd name="connsiteX241" fmla="*/ 11368953 w 12192000"/>
              <a:gd name="connsiteY241" fmla="*/ 6206555 h 6858000"/>
              <a:gd name="connsiteX242" fmla="*/ 11358671 w 12192000"/>
              <a:gd name="connsiteY242" fmla="*/ 6225261 h 6858000"/>
              <a:gd name="connsiteX243" fmla="*/ 11358671 w 12192000"/>
              <a:gd name="connsiteY243" fmla="*/ 6227340 h 6858000"/>
              <a:gd name="connsiteX244" fmla="*/ 11395688 w 12192000"/>
              <a:gd name="connsiteY244" fmla="*/ 6264752 h 6858000"/>
              <a:gd name="connsiteX245" fmla="*/ 11387462 w 12192000"/>
              <a:gd name="connsiteY245" fmla="*/ 6283458 h 6858000"/>
              <a:gd name="connsiteX246" fmla="*/ 11336049 w 12192000"/>
              <a:gd name="connsiteY246" fmla="*/ 6283458 h 6858000"/>
              <a:gd name="connsiteX247" fmla="*/ 11333992 w 12192000"/>
              <a:gd name="connsiteY247" fmla="*/ 6283458 h 6858000"/>
              <a:gd name="connsiteX248" fmla="*/ 11333992 w 12192000"/>
              <a:gd name="connsiteY248" fmla="*/ 6285536 h 6858000"/>
              <a:gd name="connsiteX249" fmla="*/ 11327823 w 12192000"/>
              <a:gd name="connsiteY249" fmla="*/ 6306320 h 6858000"/>
              <a:gd name="connsiteX250" fmla="*/ 11329879 w 12192000"/>
              <a:gd name="connsiteY250" fmla="*/ 6308399 h 6858000"/>
              <a:gd name="connsiteX251" fmla="*/ 11373066 w 12192000"/>
              <a:gd name="connsiteY251" fmla="*/ 6333340 h 6858000"/>
              <a:gd name="connsiteX252" fmla="*/ 11371010 w 12192000"/>
              <a:gd name="connsiteY252" fmla="*/ 6356204 h 6858000"/>
              <a:gd name="connsiteX253" fmla="*/ 11321653 w 12192000"/>
              <a:gd name="connsiteY253" fmla="*/ 6368675 h 6858000"/>
              <a:gd name="connsiteX254" fmla="*/ 11319596 w 12192000"/>
              <a:gd name="connsiteY254" fmla="*/ 6368675 h 6858000"/>
              <a:gd name="connsiteX255" fmla="*/ 11319596 w 12192000"/>
              <a:gd name="connsiteY255" fmla="*/ 6370752 h 6858000"/>
              <a:gd name="connsiteX256" fmla="*/ 11319596 w 12192000"/>
              <a:gd name="connsiteY256" fmla="*/ 6381145 h 6858000"/>
              <a:gd name="connsiteX257" fmla="*/ 11319596 w 12192000"/>
              <a:gd name="connsiteY257" fmla="*/ 6391537 h 6858000"/>
              <a:gd name="connsiteX258" fmla="*/ 11319596 w 12192000"/>
              <a:gd name="connsiteY258" fmla="*/ 6393616 h 6858000"/>
              <a:gd name="connsiteX259" fmla="*/ 11321653 w 12192000"/>
              <a:gd name="connsiteY259" fmla="*/ 6393616 h 6858000"/>
              <a:gd name="connsiteX260" fmla="*/ 11371010 w 12192000"/>
              <a:gd name="connsiteY260" fmla="*/ 6406087 h 6858000"/>
              <a:gd name="connsiteX261" fmla="*/ 11375123 w 12192000"/>
              <a:gd name="connsiteY261" fmla="*/ 6428949 h 6858000"/>
              <a:gd name="connsiteX262" fmla="*/ 11329879 w 12192000"/>
              <a:gd name="connsiteY262" fmla="*/ 6455969 h 6858000"/>
              <a:gd name="connsiteX263" fmla="*/ 11327823 w 12192000"/>
              <a:gd name="connsiteY263" fmla="*/ 6455969 h 6858000"/>
              <a:gd name="connsiteX264" fmla="*/ 11327823 w 12192000"/>
              <a:gd name="connsiteY264" fmla="*/ 6458048 h 6858000"/>
              <a:gd name="connsiteX265" fmla="*/ 11333992 w 12192000"/>
              <a:gd name="connsiteY265" fmla="*/ 6478833 h 6858000"/>
              <a:gd name="connsiteX266" fmla="*/ 11336049 w 12192000"/>
              <a:gd name="connsiteY266" fmla="*/ 6478833 h 6858000"/>
              <a:gd name="connsiteX267" fmla="*/ 11387462 w 12192000"/>
              <a:gd name="connsiteY267" fmla="*/ 6478833 h 6858000"/>
              <a:gd name="connsiteX268" fmla="*/ 11395688 w 12192000"/>
              <a:gd name="connsiteY268" fmla="*/ 6499616 h 6858000"/>
              <a:gd name="connsiteX269" fmla="*/ 11358671 w 12192000"/>
              <a:gd name="connsiteY269" fmla="*/ 6537029 h 6858000"/>
              <a:gd name="connsiteX270" fmla="*/ 11358671 w 12192000"/>
              <a:gd name="connsiteY270" fmla="*/ 6539107 h 6858000"/>
              <a:gd name="connsiteX271" fmla="*/ 11371010 w 12192000"/>
              <a:gd name="connsiteY271" fmla="*/ 6557813 h 6858000"/>
              <a:gd name="connsiteX272" fmla="*/ 11422423 w 12192000"/>
              <a:gd name="connsiteY272" fmla="*/ 6543265 h 6858000"/>
              <a:gd name="connsiteX273" fmla="*/ 11434763 w 12192000"/>
              <a:gd name="connsiteY273" fmla="*/ 6561971 h 6858000"/>
              <a:gd name="connsiteX274" fmla="*/ 11408027 w 12192000"/>
              <a:gd name="connsiteY274" fmla="*/ 6607697 h 6858000"/>
              <a:gd name="connsiteX275" fmla="*/ 11410084 w 12192000"/>
              <a:gd name="connsiteY275" fmla="*/ 6609774 h 6858000"/>
              <a:gd name="connsiteX276" fmla="*/ 11424480 w 12192000"/>
              <a:gd name="connsiteY276" fmla="*/ 6624324 h 6858000"/>
              <a:gd name="connsiteX277" fmla="*/ 11426536 w 12192000"/>
              <a:gd name="connsiteY277" fmla="*/ 6624324 h 6858000"/>
              <a:gd name="connsiteX278" fmla="*/ 11471780 w 12192000"/>
              <a:gd name="connsiteY278" fmla="*/ 6597304 h 6858000"/>
              <a:gd name="connsiteX279" fmla="*/ 11488233 w 12192000"/>
              <a:gd name="connsiteY279" fmla="*/ 6611853 h 6858000"/>
              <a:gd name="connsiteX280" fmla="*/ 11475894 w 12192000"/>
              <a:gd name="connsiteY280" fmla="*/ 6661736 h 6858000"/>
              <a:gd name="connsiteX281" fmla="*/ 11475894 w 12192000"/>
              <a:gd name="connsiteY281" fmla="*/ 6663815 h 6858000"/>
              <a:gd name="connsiteX282" fmla="*/ 11494402 w 12192000"/>
              <a:gd name="connsiteY282" fmla="*/ 6674206 h 6858000"/>
              <a:gd name="connsiteX283" fmla="*/ 11494402 w 12192000"/>
              <a:gd name="connsiteY283" fmla="*/ 6676285 h 6858000"/>
              <a:gd name="connsiteX284" fmla="*/ 11496459 w 12192000"/>
              <a:gd name="connsiteY284" fmla="*/ 6674206 h 6858000"/>
              <a:gd name="connsiteX285" fmla="*/ 11533476 w 12192000"/>
              <a:gd name="connsiteY285" fmla="*/ 6636795 h 6858000"/>
              <a:gd name="connsiteX286" fmla="*/ 11551985 w 12192000"/>
              <a:gd name="connsiteY286" fmla="*/ 6645109 h 6858000"/>
              <a:gd name="connsiteX287" fmla="*/ 11549928 w 12192000"/>
              <a:gd name="connsiteY287" fmla="*/ 6672129 h 6858000"/>
              <a:gd name="connsiteX288" fmla="*/ 11551985 w 12192000"/>
              <a:gd name="connsiteY288" fmla="*/ 6697070 h 6858000"/>
              <a:gd name="connsiteX289" fmla="*/ 11551985 w 12192000"/>
              <a:gd name="connsiteY289" fmla="*/ 6699148 h 6858000"/>
              <a:gd name="connsiteX290" fmla="*/ 11554042 w 12192000"/>
              <a:gd name="connsiteY290" fmla="*/ 6699148 h 6858000"/>
              <a:gd name="connsiteX291" fmla="*/ 11574607 w 12192000"/>
              <a:gd name="connsiteY291" fmla="*/ 6705383 h 6858000"/>
              <a:gd name="connsiteX292" fmla="*/ 11576663 w 12192000"/>
              <a:gd name="connsiteY292" fmla="*/ 6705383 h 6858000"/>
              <a:gd name="connsiteX293" fmla="*/ 11601342 w 12192000"/>
              <a:gd name="connsiteY293" fmla="*/ 6659658 h 6858000"/>
              <a:gd name="connsiteX294" fmla="*/ 11623964 w 12192000"/>
              <a:gd name="connsiteY294" fmla="*/ 6661736 h 6858000"/>
              <a:gd name="connsiteX295" fmla="*/ 11636303 w 12192000"/>
              <a:gd name="connsiteY295" fmla="*/ 6713697 h 6858000"/>
              <a:gd name="connsiteX296" fmla="*/ 11638359 w 12192000"/>
              <a:gd name="connsiteY296" fmla="*/ 6713697 h 6858000"/>
              <a:gd name="connsiteX297" fmla="*/ 11658925 w 12192000"/>
              <a:gd name="connsiteY297" fmla="*/ 6713697 h 6858000"/>
              <a:gd name="connsiteX298" fmla="*/ 11660982 w 12192000"/>
              <a:gd name="connsiteY298" fmla="*/ 6713697 h 6858000"/>
              <a:gd name="connsiteX299" fmla="*/ 11675378 w 12192000"/>
              <a:gd name="connsiteY299" fmla="*/ 6661736 h 6858000"/>
              <a:gd name="connsiteX300" fmla="*/ 11695943 w 12192000"/>
              <a:gd name="connsiteY300" fmla="*/ 6659658 h 6858000"/>
              <a:gd name="connsiteX301" fmla="*/ 11722678 w 12192000"/>
              <a:gd name="connsiteY301" fmla="*/ 6705383 h 6858000"/>
              <a:gd name="connsiteX302" fmla="*/ 11743243 w 12192000"/>
              <a:gd name="connsiteY302" fmla="*/ 6699148 h 6858000"/>
              <a:gd name="connsiteX303" fmla="*/ 11745300 w 12192000"/>
              <a:gd name="connsiteY303" fmla="*/ 6699148 h 6858000"/>
              <a:gd name="connsiteX304" fmla="*/ 11747356 w 12192000"/>
              <a:gd name="connsiteY304" fmla="*/ 6672129 h 6858000"/>
              <a:gd name="connsiteX305" fmla="*/ 11745300 w 12192000"/>
              <a:gd name="connsiteY305" fmla="*/ 6645109 h 6858000"/>
              <a:gd name="connsiteX306" fmla="*/ 11765865 w 12192000"/>
              <a:gd name="connsiteY306" fmla="*/ 6636795 h 6858000"/>
              <a:gd name="connsiteX307" fmla="*/ 11802882 w 12192000"/>
              <a:gd name="connsiteY307" fmla="*/ 6674206 h 6858000"/>
              <a:gd name="connsiteX308" fmla="*/ 11821391 w 12192000"/>
              <a:gd name="connsiteY308" fmla="*/ 6663815 h 6858000"/>
              <a:gd name="connsiteX309" fmla="*/ 11823448 w 12192000"/>
              <a:gd name="connsiteY309" fmla="*/ 6661736 h 6858000"/>
              <a:gd name="connsiteX310" fmla="*/ 11823448 w 12192000"/>
              <a:gd name="connsiteY310" fmla="*/ 6659658 h 6858000"/>
              <a:gd name="connsiteX311" fmla="*/ 11809052 w 12192000"/>
              <a:gd name="connsiteY311" fmla="*/ 6611853 h 6858000"/>
              <a:gd name="connsiteX312" fmla="*/ 11825504 w 12192000"/>
              <a:gd name="connsiteY312" fmla="*/ 6597304 h 6858000"/>
              <a:gd name="connsiteX313" fmla="*/ 11870748 w 12192000"/>
              <a:gd name="connsiteY313" fmla="*/ 6624324 h 6858000"/>
              <a:gd name="connsiteX314" fmla="*/ 11872805 w 12192000"/>
              <a:gd name="connsiteY314" fmla="*/ 6624324 h 6858000"/>
              <a:gd name="connsiteX315" fmla="*/ 11887201 w 12192000"/>
              <a:gd name="connsiteY315" fmla="*/ 6607697 h 6858000"/>
              <a:gd name="connsiteX316" fmla="*/ 11889257 w 12192000"/>
              <a:gd name="connsiteY316" fmla="*/ 6607697 h 6858000"/>
              <a:gd name="connsiteX317" fmla="*/ 11862522 w 12192000"/>
              <a:gd name="connsiteY317" fmla="*/ 6561971 h 6858000"/>
              <a:gd name="connsiteX318" fmla="*/ 11874861 w 12192000"/>
              <a:gd name="connsiteY318" fmla="*/ 6543265 h 6858000"/>
              <a:gd name="connsiteX319" fmla="*/ 11926275 w 12192000"/>
              <a:gd name="connsiteY319" fmla="*/ 6557813 h 6858000"/>
              <a:gd name="connsiteX320" fmla="*/ 11928331 w 12192000"/>
              <a:gd name="connsiteY320" fmla="*/ 6555735 h 6858000"/>
              <a:gd name="connsiteX321" fmla="*/ 11938614 w 12192000"/>
              <a:gd name="connsiteY321" fmla="*/ 6537029 h 6858000"/>
              <a:gd name="connsiteX322" fmla="*/ 11938614 w 12192000"/>
              <a:gd name="connsiteY322" fmla="*/ 6534951 h 6858000"/>
              <a:gd name="connsiteX323" fmla="*/ 11901596 w 12192000"/>
              <a:gd name="connsiteY323" fmla="*/ 6499616 h 6858000"/>
              <a:gd name="connsiteX324" fmla="*/ 11909822 w 12192000"/>
              <a:gd name="connsiteY324" fmla="*/ 6478833 h 6858000"/>
              <a:gd name="connsiteX325" fmla="*/ 11961236 w 12192000"/>
              <a:gd name="connsiteY325" fmla="*/ 6478833 h 6858000"/>
              <a:gd name="connsiteX326" fmla="*/ 11963292 w 12192000"/>
              <a:gd name="connsiteY326" fmla="*/ 6478833 h 6858000"/>
              <a:gd name="connsiteX327" fmla="*/ 11967405 w 12192000"/>
              <a:gd name="connsiteY327" fmla="*/ 6458048 h 6858000"/>
              <a:gd name="connsiteX328" fmla="*/ 11967405 w 12192000"/>
              <a:gd name="connsiteY328" fmla="*/ 6455969 h 6858000"/>
              <a:gd name="connsiteX329" fmla="*/ 11922162 w 12192000"/>
              <a:gd name="connsiteY329" fmla="*/ 6428949 h 6858000"/>
              <a:gd name="connsiteX330" fmla="*/ 11926275 w 12192000"/>
              <a:gd name="connsiteY330" fmla="*/ 6408165 h 6858000"/>
              <a:gd name="connsiteX331" fmla="*/ 11975632 w 12192000"/>
              <a:gd name="connsiteY331" fmla="*/ 6393616 h 6858000"/>
              <a:gd name="connsiteX332" fmla="*/ 11977688 w 12192000"/>
              <a:gd name="connsiteY332" fmla="*/ 6393616 h 6858000"/>
              <a:gd name="connsiteX333" fmla="*/ 11977688 w 12192000"/>
              <a:gd name="connsiteY333" fmla="*/ 6381145 h 6858000"/>
              <a:gd name="connsiteX334" fmla="*/ 11977688 w 12192000"/>
              <a:gd name="connsiteY334" fmla="*/ 6370752 h 6858000"/>
              <a:gd name="connsiteX335" fmla="*/ 11975632 w 12192000"/>
              <a:gd name="connsiteY335" fmla="*/ 6370752 h 6858000"/>
              <a:gd name="connsiteX336" fmla="*/ 11926275 w 12192000"/>
              <a:gd name="connsiteY336" fmla="*/ 6356204 h 6858000"/>
              <a:gd name="connsiteX337" fmla="*/ 11924218 w 12192000"/>
              <a:gd name="connsiteY337" fmla="*/ 6335419 h 6858000"/>
              <a:gd name="connsiteX338" fmla="*/ 11967405 w 12192000"/>
              <a:gd name="connsiteY338" fmla="*/ 6308399 h 6858000"/>
              <a:gd name="connsiteX339" fmla="*/ 11969462 w 12192000"/>
              <a:gd name="connsiteY339" fmla="*/ 6308399 h 6858000"/>
              <a:gd name="connsiteX340" fmla="*/ 11969462 w 12192000"/>
              <a:gd name="connsiteY340" fmla="*/ 6306320 h 6858000"/>
              <a:gd name="connsiteX341" fmla="*/ 11963292 w 12192000"/>
              <a:gd name="connsiteY341" fmla="*/ 6285536 h 6858000"/>
              <a:gd name="connsiteX342" fmla="*/ 11961236 w 12192000"/>
              <a:gd name="connsiteY342" fmla="*/ 6285536 h 6858000"/>
              <a:gd name="connsiteX343" fmla="*/ 11909822 w 12192000"/>
              <a:gd name="connsiteY343" fmla="*/ 6285536 h 6858000"/>
              <a:gd name="connsiteX344" fmla="*/ 11901596 w 12192000"/>
              <a:gd name="connsiteY344" fmla="*/ 6264752 h 6858000"/>
              <a:gd name="connsiteX345" fmla="*/ 11938614 w 12192000"/>
              <a:gd name="connsiteY345" fmla="*/ 6227340 h 6858000"/>
              <a:gd name="connsiteX346" fmla="*/ 11938614 w 12192000"/>
              <a:gd name="connsiteY346" fmla="*/ 6225261 h 6858000"/>
              <a:gd name="connsiteX347" fmla="*/ 11928331 w 12192000"/>
              <a:gd name="connsiteY347" fmla="*/ 6206555 h 6858000"/>
              <a:gd name="connsiteX348" fmla="*/ 11926275 w 12192000"/>
              <a:gd name="connsiteY348" fmla="*/ 6206555 h 6858000"/>
              <a:gd name="connsiteX349" fmla="*/ 11876918 w 12192000"/>
              <a:gd name="connsiteY349" fmla="*/ 6219026 h 6858000"/>
              <a:gd name="connsiteX350" fmla="*/ 11862522 w 12192000"/>
              <a:gd name="connsiteY350" fmla="*/ 6202398 h 6858000"/>
              <a:gd name="connsiteX351" fmla="*/ 11889257 w 12192000"/>
              <a:gd name="connsiteY351" fmla="*/ 6156672 h 6858000"/>
              <a:gd name="connsiteX352" fmla="*/ 11889257 w 12192000"/>
              <a:gd name="connsiteY352" fmla="*/ 6154594 h 6858000"/>
              <a:gd name="connsiteX353" fmla="*/ 11872805 w 12192000"/>
              <a:gd name="connsiteY353" fmla="*/ 6140044 h 6858000"/>
              <a:gd name="connsiteX354" fmla="*/ 11827561 w 12192000"/>
              <a:gd name="connsiteY354" fmla="*/ 6164986 h 6858000"/>
              <a:gd name="connsiteX355" fmla="*/ 11809052 w 12192000"/>
              <a:gd name="connsiteY355" fmla="*/ 6152515 h 6858000"/>
              <a:gd name="connsiteX356" fmla="*/ 11823448 w 12192000"/>
              <a:gd name="connsiteY356" fmla="*/ 6102632 h 6858000"/>
              <a:gd name="connsiteX357" fmla="*/ 11823448 w 12192000"/>
              <a:gd name="connsiteY357" fmla="*/ 6100554 h 6858000"/>
              <a:gd name="connsiteX358" fmla="*/ 11804939 w 12192000"/>
              <a:gd name="connsiteY358" fmla="*/ 6090162 h 6858000"/>
              <a:gd name="connsiteX359" fmla="*/ 11802882 w 12192000"/>
              <a:gd name="connsiteY359" fmla="*/ 6088083 h 6858000"/>
              <a:gd name="connsiteX360" fmla="*/ 11802882 w 12192000"/>
              <a:gd name="connsiteY360" fmla="*/ 6090162 h 6858000"/>
              <a:gd name="connsiteX361" fmla="*/ 11765865 w 12192000"/>
              <a:gd name="connsiteY361" fmla="*/ 6125495 h 6858000"/>
              <a:gd name="connsiteX362" fmla="*/ 11745300 w 12192000"/>
              <a:gd name="connsiteY362" fmla="*/ 6117182 h 6858000"/>
              <a:gd name="connsiteX363" fmla="*/ 11749412 w 12192000"/>
              <a:gd name="connsiteY363" fmla="*/ 6090162 h 6858000"/>
              <a:gd name="connsiteX364" fmla="*/ 11745300 w 12192000"/>
              <a:gd name="connsiteY364" fmla="*/ 6065220 h 6858000"/>
              <a:gd name="connsiteX365" fmla="*/ 11745300 w 12192000"/>
              <a:gd name="connsiteY365" fmla="*/ 6063142 h 6858000"/>
              <a:gd name="connsiteX366" fmla="*/ 11743243 w 12192000"/>
              <a:gd name="connsiteY366" fmla="*/ 6063142 h 6858000"/>
              <a:gd name="connsiteX367" fmla="*/ 11722678 w 12192000"/>
              <a:gd name="connsiteY367" fmla="*/ 6058985 h 6858000"/>
              <a:gd name="connsiteX368" fmla="*/ 11695943 w 12192000"/>
              <a:gd name="connsiteY368" fmla="*/ 6104711 h 6858000"/>
              <a:gd name="connsiteX369" fmla="*/ 11673321 w 12192000"/>
              <a:gd name="connsiteY369" fmla="*/ 6100554 h 6858000"/>
              <a:gd name="connsiteX370" fmla="*/ 11660982 w 12192000"/>
              <a:gd name="connsiteY370" fmla="*/ 6050671 h 6858000"/>
              <a:gd name="connsiteX371" fmla="*/ 11658925 w 12192000"/>
              <a:gd name="connsiteY371" fmla="*/ 6050671 h 6858000"/>
              <a:gd name="connsiteX372" fmla="*/ 11638359 w 12192000"/>
              <a:gd name="connsiteY372" fmla="*/ 6050671 h 6858000"/>
              <a:gd name="connsiteX373" fmla="*/ 11636303 w 12192000"/>
              <a:gd name="connsiteY373" fmla="*/ 6050671 h 6858000"/>
              <a:gd name="connsiteX374" fmla="*/ 0 w 12192000"/>
              <a:gd name="connsiteY374" fmla="*/ 0 h 6858000"/>
              <a:gd name="connsiteX375" fmla="*/ 12192000 w 12192000"/>
              <a:gd name="connsiteY375" fmla="*/ 0 h 6858000"/>
              <a:gd name="connsiteX376" fmla="*/ 12192000 w 12192000"/>
              <a:gd name="connsiteY376" fmla="*/ 6858000 h 6858000"/>
              <a:gd name="connsiteX377" fmla="*/ 4539049 w 12192000"/>
              <a:gd name="connsiteY377" fmla="*/ 6858000 h 6858000"/>
              <a:gd name="connsiteX378" fmla="*/ 0 w 12192000"/>
              <a:gd name="connsiteY378" fmla="*/ 6858000 h 6858000"/>
              <a:gd name="connsiteX379" fmla="*/ 0 w 12192000"/>
              <a:gd name="connsiteY379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</a:cxnLst>
            <a:rect l="l" t="t" r="r" b="b"/>
            <a:pathLst>
              <a:path w="12192000" h="6858000">
                <a:moveTo>
                  <a:pt x="11603402" y="6448102"/>
                </a:moveTo>
                <a:cubicBezTo>
                  <a:pt x="11607483" y="6446018"/>
                  <a:pt x="11609524" y="6446018"/>
                  <a:pt x="11613605" y="6448102"/>
                </a:cubicBezTo>
                <a:cubicBezTo>
                  <a:pt x="11615645" y="6450187"/>
                  <a:pt x="11617686" y="6452271"/>
                  <a:pt x="11617686" y="6456440"/>
                </a:cubicBezTo>
                <a:cubicBezTo>
                  <a:pt x="11623808" y="6558584"/>
                  <a:pt x="11623808" y="6558584"/>
                  <a:pt x="11623808" y="6558584"/>
                </a:cubicBezTo>
                <a:cubicBezTo>
                  <a:pt x="11625848" y="6564837"/>
                  <a:pt x="11623808" y="6566922"/>
                  <a:pt x="11621767" y="6569006"/>
                </a:cubicBezTo>
                <a:cubicBezTo>
                  <a:pt x="11619727" y="6571091"/>
                  <a:pt x="11617686" y="6569006"/>
                  <a:pt x="11615645" y="6569006"/>
                </a:cubicBezTo>
                <a:cubicBezTo>
                  <a:pt x="11570752" y="6558584"/>
                  <a:pt x="11540142" y="6539822"/>
                  <a:pt x="11509533" y="6506470"/>
                </a:cubicBezTo>
                <a:cubicBezTo>
                  <a:pt x="11507492" y="6504386"/>
                  <a:pt x="11505451" y="6502301"/>
                  <a:pt x="11505451" y="6500217"/>
                </a:cubicBezTo>
                <a:cubicBezTo>
                  <a:pt x="11505451" y="6500217"/>
                  <a:pt x="11505451" y="6500217"/>
                  <a:pt x="11505451" y="6498131"/>
                </a:cubicBezTo>
                <a:cubicBezTo>
                  <a:pt x="11505451" y="6496047"/>
                  <a:pt x="11509533" y="6493962"/>
                  <a:pt x="11511573" y="6493962"/>
                </a:cubicBezTo>
                <a:cubicBezTo>
                  <a:pt x="11603402" y="6448102"/>
                  <a:pt x="11603402" y="6448102"/>
                  <a:pt x="11603402" y="6448102"/>
                </a:cubicBezTo>
                <a:close/>
                <a:moveTo>
                  <a:pt x="11686136" y="6446018"/>
                </a:moveTo>
                <a:cubicBezTo>
                  <a:pt x="11690256" y="6446018"/>
                  <a:pt x="11692317" y="6446018"/>
                  <a:pt x="11696438" y="6446018"/>
                </a:cubicBezTo>
                <a:cubicBezTo>
                  <a:pt x="11787097" y="6491784"/>
                  <a:pt x="11787097" y="6491784"/>
                  <a:pt x="11787097" y="6491784"/>
                </a:cubicBezTo>
                <a:cubicBezTo>
                  <a:pt x="11791218" y="6493864"/>
                  <a:pt x="11793278" y="6495944"/>
                  <a:pt x="11795339" y="6498025"/>
                </a:cubicBezTo>
                <a:cubicBezTo>
                  <a:pt x="11795339" y="6500105"/>
                  <a:pt x="11793278" y="6502185"/>
                  <a:pt x="11791218" y="6504265"/>
                </a:cubicBezTo>
                <a:cubicBezTo>
                  <a:pt x="11760312" y="6537549"/>
                  <a:pt x="11727344" y="6556272"/>
                  <a:pt x="11684076" y="6566673"/>
                </a:cubicBezTo>
                <a:cubicBezTo>
                  <a:pt x="11679954" y="6568753"/>
                  <a:pt x="11677894" y="6568753"/>
                  <a:pt x="11675833" y="6566673"/>
                </a:cubicBezTo>
                <a:cubicBezTo>
                  <a:pt x="11673773" y="6564593"/>
                  <a:pt x="11673773" y="6560432"/>
                  <a:pt x="11673773" y="6558352"/>
                </a:cubicBezTo>
                <a:cubicBezTo>
                  <a:pt x="11682015" y="6454339"/>
                  <a:pt x="11682015" y="6454339"/>
                  <a:pt x="11682015" y="6454339"/>
                </a:cubicBezTo>
                <a:cubicBezTo>
                  <a:pt x="11682015" y="6452259"/>
                  <a:pt x="11684076" y="6448098"/>
                  <a:pt x="11686136" y="6446018"/>
                </a:cubicBezTo>
                <a:close/>
                <a:moveTo>
                  <a:pt x="10868401" y="6406275"/>
                </a:moveTo>
                <a:cubicBezTo>
                  <a:pt x="10868401" y="6406275"/>
                  <a:pt x="10868401" y="6406275"/>
                  <a:pt x="10868401" y="6449478"/>
                </a:cubicBezTo>
                <a:cubicBezTo>
                  <a:pt x="10868401" y="6449478"/>
                  <a:pt x="10841333" y="6457707"/>
                  <a:pt x="10820512" y="6457707"/>
                </a:cubicBezTo>
                <a:cubicBezTo>
                  <a:pt x="10803855" y="6457707"/>
                  <a:pt x="10801773" y="6441249"/>
                  <a:pt x="10801773" y="6433020"/>
                </a:cubicBezTo>
                <a:cubicBezTo>
                  <a:pt x="10801773" y="6418619"/>
                  <a:pt x="10810102" y="6410390"/>
                  <a:pt x="10826759" y="6408333"/>
                </a:cubicBezTo>
                <a:close/>
                <a:moveTo>
                  <a:pt x="10518900" y="6336141"/>
                </a:moveTo>
                <a:cubicBezTo>
                  <a:pt x="10547537" y="6336141"/>
                  <a:pt x="10559811" y="6352748"/>
                  <a:pt x="10559811" y="6396340"/>
                </a:cubicBezTo>
                <a:cubicBezTo>
                  <a:pt x="10559811" y="6433704"/>
                  <a:pt x="10553675" y="6456538"/>
                  <a:pt x="10518900" y="6456538"/>
                </a:cubicBezTo>
                <a:cubicBezTo>
                  <a:pt x="10484125" y="6456538"/>
                  <a:pt x="10477988" y="6433704"/>
                  <a:pt x="10477988" y="6396340"/>
                </a:cubicBezTo>
                <a:cubicBezTo>
                  <a:pt x="10477988" y="6352748"/>
                  <a:pt x="10488216" y="6336141"/>
                  <a:pt x="10518900" y="6336141"/>
                </a:cubicBezTo>
                <a:close/>
                <a:moveTo>
                  <a:pt x="11673123" y="6327829"/>
                </a:moveTo>
                <a:cubicBezTo>
                  <a:pt x="11675950" y="6327310"/>
                  <a:pt x="11679033" y="6327829"/>
                  <a:pt x="11682116" y="6328868"/>
                </a:cubicBezTo>
                <a:cubicBezTo>
                  <a:pt x="11698562" y="6341337"/>
                  <a:pt x="11708840" y="6360039"/>
                  <a:pt x="11708840" y="6380819"/>
                </a:cubicBezTo>
                <a:cubicBezTo>
                  <a:pt x="11708840" y="6411990"/>
                  <a:pt x="11682116" y="6439004"/>
                  <a:pt x="11649226" y="6439004"/>
                </a:cubicBezTo>
                <a:cubicBezTo>
                  <a:pt x="11616336" y="6439004"/>
                  <a:pt x="11589612" y="6411990"/>
                  <a:pt x="11589612" y="6380819"/>
                </a:cubicBezTo>
                <a:cubicBezTo>
                  <a:pt x="11589612" y="6360039"/>
                  <a:pt x="11599890" y="6341337"/>
                  <a:pt x="11616336" y="6330947"/>
                </a:cubicBezTo>
                <a:cubicBezTo>
                  <a:pt x="11622503" y="6326790"/>
                  <a:pt x="11628669" y="6326790"/>
                  <a:pt x="11632781" y="6333024"/>
                </a:cubicBezTo>
                <a:cubicBezTo>
                  <a:pt x="11636892" y="6339259"/>
                  <a:pt x="11634837" y="6345492"/>
                  <a:pt x="11630725" y="6349649"/>
                </a:cubicBezTo>
                <a:cubicBezTo>
                  <a:pt x="11620447" y="6355883"/>
                  <a:pt x="11614280" y="6368351"/>
                  <a:pt x="11614280" y="6380819"/>
                </a:cubicBezTo>
                <a:cubicBezTo>
                  <a:pt x="11614280" y="6399522"/>
                  <a:pt x="11630725" y="6416146"/>
                  <a:pt x="11649226" y="6416146"/>
                </a:cubicBezTo>
                <a:cubicBezTo>
                  <a:pt x="11667727" y="6416146"/>
                  <a:pt x="11684172" y="6399522"/>
                  <a:pt x="11684172" y="6380819"/>
                </a:cubicBezTo>
                <a:cubicBezTo>
                  <a:pt x="11684172" y="6368351"/>
                  <a:pt x="11678005" y="6355883"/>
                  <a:pt x="11667727" y="6349649"/>
                </a:cubicBezTo>
                <a:cubicBezTo>
                  <a:pt x="11663616" y="6345492"/>
                  <a:pt x="11661560" y="6339259"/>
                  <a:pt x="11665671" y="6333024"/>
                </a:cubicBezTo>
                <a:cubicBezTo>
                  <a:pt x="11667727" y="6329908"/>
                  <a:pt x="11670297" y="6328349"/>
                  <a:pt x="11673123" y="6327829"/>
                </a:cubicBezTo>
                <a:close/>
                <a:moveTo>
                  <a:pt x="11822057" y="6312763"/>
                </a:moveTo>
                <a:cubicBezTo>
                  <a:pt x="11824124" y="6312763"/>
                  <a:pt x="11826190" y="6316915"/>
                  <a:pt x="11826190" y="6318992"/>
                </a:cubicBezTo>
                <a:cubicBezTo>
                  <a:pt x="11838588" y="6362590"/>
                  <a:pt x="11838588" y="6399960"/>
                  <a:pt x="11826190" y="6443559"/>
                </a:cubicBezTo>
                <a:cubicBezTo>
                  <a:pt x="11824124" y="6447711"/>
                  <a:pt x="11824124" y="6449787"/>
                  <a:pt x="11822057" y="6449787"/>
                </a:cubicBezTo>
                <a:cubicBezTo>
                  <a:pt x="11817924" y="6451863"/>
                  <a:pt x="11815858" y="6449787"/>
                  <a:pt x="11813791" y="6447711"/>
                </a:cubicBezTo>
                <a:cubicBezTo>
                  <a:pt x="11729066" y="6389579"/>
                  <a:pt x="11729066" y="6389579"/>
                  <a:pt x="11729066" y="6389579"/>
                </a:cubicBezTo>
                <a:cubicBezTo>
                  <a:pt x="11724933" y="6387504"/>
                  <a:pt x="11722867" y="6385427"/>
                  <a:pt x="11722867" y="6381275"/>
                </a:cubicBezTo>
                <a:cubicBezTo>
                  <a:pt x="11722867" y="6379199"/>
                  <a:pt x="11724933" y="6375047"/>
                  <a:pt x="11729066" y="6372971"/>
                </a:cubicBezTo>
                <a:cubicBezTo>
                  <a:pt x="11813791" y="6314840"/>
                  <a:pt x="11813791" y="6314840"/>
                  <a:pt x="11813791" y="6314840"/>
                </a:cubicBezTo>
                <a:cubicBezTo>
                  <a:pt x="11815858" y="6312763"/>
                  <a:pt x="11819991" y="6312763"/>
                  <a:pt x="11822057" y="6312763"/>
                </a:cubicBezTo>
                <a:close/>
                <a:moveTo>
                  <a:pt x="11476229" y="6312763"/>
                </a:moveTo>
                <a:cubicBezTo>
                  <a:pt x="11480320" y="6312763"/>
                  <a:pt x="11482366" y="6314840"/>
                  <a:pt x="11484412" y="6316915"/>
                </a:cubicBezTo>
                <a:cubicBezTo>
                  <a:pt x="11568280" y="6372971"/>
                  <a:pt x="11568280" y="6372971"/>
                  <a:pt x="11568280" y="6372971"/>
                </a:cubicBezTo>
                <a:cubicBezTo>
                  <a:pt x="11572371" y="6375047"/>
                  <a:pt x="11574417" y="6379199"/>
                  <a:pt x="11574417" y="6381275"/>
                </a:cubicBezTo>
                <a:cubicBezTo>
                  <a:pt x="11574417" y="6385427"/>
                  <a:pt x="11572371" y="6387504"/>
                  <a:pt x="11568280" y="6389579"/>
                </a:cubicBezTo>
                <a:lnTo>
                  <a:pt x="11484412" y="6447711"/>
                </a:lnTo>
                <a:cubicBezTo>
                  <a:pt x="11480320" y="6449787"/>
                  <a:pt x="11478275" y="6451863"/>
                  <a:pt x="11476229" y="6449787"/>
                </a:cubicBezTo>
                <a:cubicBezTo>
                  <a:pt x="11474184" y="6449787"/>
                  <a:pt x="11472138" y="6447711"/>
                  <a:pt x="11472138" y="6443559"/>
                </a:cubicBezTo>
                <a:cubicBezTo>
                  <a:pt x="11459865" y="6399960"/>
                  <a:pt x="11459865" y="6364666"/>
                  <a:pt x="11472138" y="6318992"/>
                </a:cubicBezTo>
                <a:cubicBezTo>
                  <a:pt x="11472138" y="6316915"/>
                  <a:pt x="11474184" y="6314840"/>
                  <a:pt x="11476229" y="6312763"/>
                </a:cubicBezTo>
                <a:close/>
                <a:moveTo>
                  <a:pt x="11088184" y="6302243"/>
                </a:moveTo>
                <a:cubicBezTo>
                  <a:pt x="11086131" y="6302243"/>
                  <a:pt x="11084078" y="6302243"/>
                  <a:pt x="11082024" y="6304321"/>
                </a:cubicBezTo>
                <a:cubicBezTo>
                  <a:pt x="11079972" y="6306398"/>
                  <a:pt x="11079972" y="6308475"/>
                  <a:pt x="11079972" y="6310551"/>
                </a:cubicBezTo>
                <a:cubicBezTo>
                  <a:pt x="11121033" y="6468402"/>
                  <a:pt x="11121033" y="6468402"/>
                  <a:pt x="11121033" y="6468402"/>
                </a:cubicBezTo>
                <a:cubicBezTo>
                  <a:pt x="11123086" y="6476710"/>
                  <a:pt x="11131299" y="6489171"/>
                  <a:pt x="11145670" y="6489171"/>
                </a:cubicBezTo>
                <a:cubicBezTo>
                  <a:pt x="11153882" y="6489171"/>
                  <a:pt x="11153882" y="6489171"/>
                  <a:pt x="11153882" y="6489171"/>
                </a:cubicBezTo>
                <a:cubicBezTo>
                  <a:pt x="11151829" y="6493325"/>
                  <a:pt x="11151829" y="6495403"/>
                  <a:pt x="11149776" y="6497479"/>
                </a:cubicBezTo>
                <a:cubicBezTo>
                  <a:pt x="11149776" y="6499556"/>
                  <a:pt x="11149776" y="6499556"/>
                  <a:pt x="11149776" y="6499556"/>
                </a:cubicBezTo>
                <a:cubicBezTo>
                  <a:pt x="11147723" y="6505788"/>
                  <a:pt x="11145670" y="6518249"/>
                  <a:pt x="11125139" y="6518249"/>
                </a:cubicBezTo>
                <a:cubicBezTo>
                  <a:pt x="11090237" y="6516172"/>
                  <a:pt x="11090237" y="6516172"/>
                  <a:pt x="11090237" y="6516172"/>
                </a:cubicBezTo>
                <a:cubicBezTo>
                  <a:pt x="11088184" y="6514095"/>
                  <a:pt x="11086131" y="6516172"/>
                  <a:pt x="11084078" y="6518249"/>
                </a:cubicBezTo>
                <a:cubicBezTo>
                  <a:pt x="11082024" y="6518249"/>
                  <a:pt x="11082024" y="6520326"/>
                  <a:pt x="11082024" y="6522403"/>
                </a:cubicBezTo>
                <a:cubicBezTo>
                  <a:pt x="11082024" y="6541096"/>
                  <a:pt x="11082024" y="6541096"/>
                  <a:pt x="11082024" y="6541096"/>
                </a:cubicBezTo>
                <a:cubicBezTo>
                  <a:pt x="11082024" y="6545250"/>
                  <a:pt x="11084078" y="6547327"/>
                  <a:pt x="11088184" y="6547327"/>
                </a:cubicBezTo>
                <a:cubicBezTo>
                  <a:pt x="11098449" y="6551480"/>
                  <a:pt x="11118980" y="6553557"/>
                  <a:pt x="11135404" y="6553557"/>
                </a:cubicBezTo>
                <a:cubicBezTo>
                  <a:pt x="11135404" y="6553557"/>
                  <a:pt x="11135404" y="6553557"/>
                  <a:pt x="11137458" y="6553557"/>
                </a:cubicBezTo>
                <a:cubicBezTo>
                  <a:pt x="11164148" y="6553557"/>
                  <a:pt x="11182625" y="6536942"/>
                  <a:pt x="11190838" y="6501633"/>
                </a:cubicBezTo>
                <a:cubicBezTo>
                  <a:pt x="11201103" y="6462170"/>
                  <a:pt x="11215474" y="6410246"/>
                  <a:pt x="11223687" y="6372861"/>
                </a:cubicBezTo>
                <a:cubicBezTo>
                  <a:pt x="11227793" y="6356245"/>
                  <a:pt x="11231899" y="6341706"/>
                  <a:pt x="11236005" y="6331321"/>
                </a:cubicBezTo>
                <a:cubicBezTo>
                  <a:pt x="11240111" y="6310551"/>
                  <a:pt x="11240111" y="6310551"/>
                  <a:pt x="11240111" y="6310551"/>
                </a:cubicBezTo>
                <a:cubicBezTo>
                  <a:pt x="11240111" y="6308475"/>
                  <a:pt x="11240111" y="6306398"/>
                  <a:pt x="11238058" y="6304321"/>
                </a:cubicBezTo>
                <a:cubicBezTo>
                  <a:pt x="11238058" y="6302243"/>
                  <a:pt x="11236005" y="6302243"/>
                  <a:pt x="11233952" y="6302243"/>
                </a:cubicBezTo>
                <a:cubicBezTo>
                  <a:pt x="11205209" y="6302243"/>
                  <a:pt x="11205209" y="6302243"/>
                  <a:pt x="11205209" y="6302243"/>
                </a:cubicBezTo>
                <a:cubicBezTo>
                  <a:pt x="11203156" y="6302243"/>
                  <a:pt x="11199050" y="6304321"/>
                  <a:pt x="11199050" y="6306398"/>
                </a:cubicBezTo>
                <a:cubicBezTo>
                  <a:pt x="11162094" y="6447632"/>
                  <a:pt x="11162094" y="6447632"/>
                  <a:pt x="11162094" y="6447632"/>
                </a:cubicBezTo>
                <a:cubicBezTo>
                  <a:pt x="11160041" y="6447632"/>
                  <a:pt x="11160041" y="6447632"/>
                  <a:pt x="11160041" y="6447632"/>
                </a:cubicBezTo>
                <a:cubicBezTo>
                  <a:pt x="11121033" y="6306398"/>
                  <a:pt x="11121033" y="6306398"/>
                  <a:pt x="11121033" y="6306398"/>
                </a:cubicBezTo>
                <a:cubicBezTo>
                  <a:pt x="11121033" y="6304321"/>
                  <a:pt x="11118980" y="6302243"/>
                  <a:pt x="11114874" y="6302243"/>
                </a:cubicBezTo>
                <a:cubicBezTo>
                  <a:pt x="11088184" y="6302243"/>
                  <a:pt x="11088184" y="6302243"/>
                  <a:pt x="11088184" y="6302243"/>
                </a:cubicBezTo>
                <a:close/>
                <a:moveTo>
                  <a:pt x="11048412" y="6299906"/>
                </a:moveTo>
                <a:cubicBezTo>
                  <a:pt x="11030001" y="6299906"/>
                  <a:pt x="11011591" y="6312391"/>
                  <a:pt x="10999317" y="6320715"/>
                </a:cubicBezTo>
                <a:cubicBezTo>
                  <a:pt x="10999317" y="6308230"/>
                  <a:pt x="10999317" y="6308230"/>
                  <a:pt x="10999317" y="6308230"/>
                </a:cubicBezTo>
                <a:cubicBezTo>
                  <a:pt x="10999317" y="6304067"/>
                  <a:pt x="10997272" y="6301987"/>
                  <a:pt x="10993181" y="6301987"/>
                </a:cubicBezTo>
                <a:cubicBezTo>
                  <a:pt x="10964542" y="6301987"/>
                  <a:pt x="10964542" y="6301987"/>
                  <a:pt x="10964542" y="6301987"/>
                </a:cubicBezTo>
                <a:cubicBezTo>
                  <a:pt x="10960451" y="6301987"/>
                  <a:pt x="10958406" y="6304067"/>
                  <a:pt x="10958406" y="6308230"/>
                </a:cubicBezTo>
                <a:cubicBezTo>
                  <a:pt x="10958406" y="6483025"/>
                  <a:pt x="10958406" y="6483025"/>
                  <a:pt x="10958406" y="6483025"/>
                </a:cubicBezTo>
                <a:cubicBezTo>
                  <a:pt x="10958406" y="6487187"/>
                  <a:pt x="10960451" y="6489268"/>
                  <a:pt x="10964542" y="6489268"/>
                </a:cubicBezTo>
                <a:cubicBezTo>
                  <a:pt x="10993181" y="6489268"/>
                  <a:pt x="10993181" y="6489268"/>
                  <a:pt x="10993181" y="6489268"/>
                </a:cubicBezTo>
                <a:cubicBezTo>
                  <a:pt x="10997272" y="6489268"/>
                  <a:pt x="10999317" y="6487187"/>
                  <a:pt x="10999317" y="6483025"/>
                </a:cubicBezTo>
                <a:cubicBezTo>
                  <a:pt x="10999317" y="6362333"/>
                  <a:pt x="10999317" y="6362333"/>
                  <a:pt x="10999317" y="6362333"/>
                </a:cubicBezTo>
                <a:cubicBezTo>
                  <a:pt x="11007500" y="6356090"/>
                  <a:pt x="11025910" y="6341524"/>
                  <a:pt x="11050457" y="6339443"/>
                </a:cubicBezTo>
                <a:cubicBezTo>
                  <a:pt x="11054548" y="6339443"/>
                  <a:pt x="11056594" y="6335281"/>
                  <a:pt x="11056594" y="6333200"/>
                </a:cubicBezTo>
                <a:cubicBezTo>
                  <a:pt x="11056594" y="6306149"/>
                  <a:pt x="11056594" y="6306149"/>
                  <a:pt x="11056594" y="6306149"/>
                </a:cubicBezTo>
                <a:cubicBezTo>
                  <a:pt x="11056594" y="6304067"/>
                  <a:pt x="11056594" y="6301987"/>
                  <a:pt x="11054548" y="6301987"/>
                </a:cubicBezTo>
                <a:cubicBezTo>
                  <a:pt x="11052503" y="6299906"/>
                  <a:pt x="11050457" y="6299906"/>
                  <a:pt x="11048412" y="6299906"/>
                </a:cubicBezTo>
                <a:close/>
                <a:moveTo>
                  <a:pt x="10847504" y="6296399"/>
                </a:moveTo>
                <a:cubicBezTo>
                  <a:pt x="10826811" y="6296399"/>
                  <a:pt x="10791633" y="6302637"/>
                  <a:pt x="10777148" y="6304717"/>
                </a:cubicBezTo>
                <a:cubicBezTo>
                  <a:pt x="10773009" y="6304717"/>
                  <a:pt x="10770940" y="6308875"/>
                  <a:pt x="10770940" y="6310955"/>
                </a:cubicBezTo>
                <a:cubicBezTo>
                  <a:pt x="10770940" y="6310955"/>
                  <a:pt x="10770940" y="6310955"/>
                  <a:pt x="10773009" y="6335908"/>
                </a:cubicBezTo>
                <a:cubicBezTo>
                  <a:pt x="10773009" y="6337987"/>
                  <a:pt x="10773009" y="6340067"/>
                  <a:pt x="10775079" y="6340067"/>
                </a:cubicBezTo>
                <a:cubicBezTo>
                  <a:pt x="10777148" y="6342146"/>
                  <a:pt x="10777148" y="6342146"/>
                  <a:pt x="10779217" y="6342146"/>
                </a:cubicBezTo>
                <a:cubicBezTo>
                  <a:pt x="10795771" y="6342146"/>
                  <a:pt x="10824741" y="6337987"/>
                  <a:pt x="10845434" y="6337987"/>
                </a:cubicBezTo>
                <a:cubicBezTo>
                  <a:pt x="10859918" y="6337987"/>
                  <a:pt x="10868196" y="6346305"/>
                  <a:pt x="10868196" y="6360861"/>
                </a:cubicBezTo>
                <a:cubicBezTo>
                  <a:pt x="10868196" y="6360861"/>
                  <a:pt x="10868196" y="6360861"/>
                  <a:pt x="10868196" y="6373337"/>
                </a:cubicBezTo>
                <a:cubicBezTo>
                  <a:pt x="10868196" y="6373337"/>
                  <a:pt x="10868196" y="6373337"/>
                  <a:pt x="10822672" y="6377496"/>
                </a:cubicBezTo>
                <a:cubicBezTo>
                  <a:pt x="10777148" y="6379576"/>
                  <a:pt x="10758524" y="6396211"/>
                  <a:pt x="10758524" y="6433640"/>
                </a:cubicBezTo>
                <a:cubicBezTo>
                  <a:pt x="10758524" y="6473149"/>
                  <a:pt x="10779217" y="6493943"/>
                  <a:pt x="10814395" y="6493943"/>
                </a:cubicBezTo>
                <a:cubicBezTo>
                  <a:pt x="10843365" y="6493943"/>
                  <a:pt x="10874404" y="6481467"/>
                  <a:pt x="10874404" y="6481467"/>
                </a:cubicBezTo>
                <a:cubicBezTo>
                  <a:pt x="10882681" y="6487705"/>
                  <a:pt x="10888889" y="6491864"/>
                  <a:pt x="10903374" y="6493943"/>
                </a:cubicBezTo>
                <a:cubicBezTo>
                  <a:pt x="10905443" y="6493943"/>
                  <a:pt x="10907512" y="6493943"/>
                  <a:pt x="10909582" y="6491864"/>
                </a:cubicBezTo>
                <a:cubicBezTo>
                  <a:pt x="10909582" y="6489784"/>
                  <a:pt x="10911651" y="6487705"/>
                  <a:pt x="10911651" y="6485626"/>
                </a:cubicBezTo>
                <a:cubicBezTo>
                  <a:pt x="10911651" y="6485626"/>
                  <a:pt x="10911651" y="6485626"/>
                  <a:pt x="10911651" y="6360861"/>
                </a:cubicBezTo>
                <a:cubicBezTo>
                  <a:pt x="10911651" y="6317193"/>
                  <a:pt x="10890958" y="6296399"/>
                  <a:pt x="10847504" y="6296399"/>
                </a:cubicBezTo>
                <a:close/>
                <a:moveTo>
                  <a:pt x="10518899" y="6296399"/>
                </a:moveTo>
                <a:cubicBezTo>
                  <a:pt x="10472419" y="6296399"/>
                  <a:pt x="10434738" y="6340620"/>
                  <a:pt x="10434738" y="6395171"/>
                </a:cubicBezTo>
                <a:cubicBezTo>
                  <a:pt x="10434738" y="6449722"/>
                  <a:pt x="10472419" y="6493943"/>
                  <a:pt x="10518899" y="6493943"/>
                </a:cubicBezTo>
                <a:cubicBezTo>
                  <a:pt x="10565380" y="6493943"/>
                  <a:pt x="10603060" y="6449722"/>
                  <a:pt x="10603060" y="6395171"/>
                </a:cubicBezTo>
                <a:cubicBezTo>
                  <a:pt x="10603060" y="6340620"/>
                  <a:pt x="10565380" y="6296399"/>
                  <a:pt x="10518899" y="6296399"/>
                </a:cubicBezTo>
                <a:close/>
                <a:moveTo>
                  <a:pt x="10302945" y="6270683"/>
                </a:moveTo>
                <a:cubicBezTo>
                  <a:pt x="10302945" y="6270683"/>
                  <a:pt x="10302945" y="6270683"/>
                  <a:pt x="10319310" y="6270683"/>
                </a:cubicBezTo>
                <a:cubicBezTo>
                  <a:pt x="10349994" y="6270683"/>
                  <a:pt x="10362267" y="6291600"/>
                  <a:pt x="10362267" y="6310425"/>
                </a:cubicBezTo>
                <a:cubicBezTo>
                  <a:pt x="10362267" y="6333435"/>
                  <a:pt x="10343857" y="6348076"/>
                  <a:pt x="10317264" y="6348076"/>
                </a:cubicBezTo>
                <a:cubicBezTo>
                  <a:pt x="10294763" y="6350168"/>
                  <a:pt x="10280444" y="6348076"/>
                  <a:pt x="10272261" y="6348076"/>
                </a:cubicBezTo>
                <a:cubicBezTo>
                  <a:pt x="10272261" y="6348076"/>
                  <a:pt x="10272261" y="6348076"/>
                  <a:pt x="10272261" y="6272775"/>
                </a:cubicBezTo>
                <a:cubicBezTo>
                  <a:pt x="10276353" y="6270683"/>
                  <a:pt x="10286581" y="6270683"/>
                  <a:pt x="10302945" y="6270683"/>
                </a:cubicBezTo>
                <a:close/>
                <a:moveTo>
                  <a:pt x="10679182" y="6258994"/>
                </a:moveTo>
                <a:cubicBezTo>
                  <a:pt x="10679182" y="6258994"/>
                  <a:pt x="10679182" y="6258994"/>
                  <a:pt x="10650472" y="6265238"/>
                </a:cubicBezTo>
                <a:cubicBezTo>
                  <a:pt x="10646371" y="6267320"/>
                  <a:pt x="10644320" y="6269402"/>
                  <a:pt x="10644320" y="6271482"/>
                </a:cubicBezTo>
                <a:cubicBezTo>
                  <a:pt x="10644320" y="6271482"/>
                  <a:pt x="10644320" y="6271482"/>
                  <a:pt x="10644320" y="6302704"/>
                </a:cubicBezTo>
                <a:cubicBezTo>
                  <a:pt x="10644320" y="6302704"/>
                  <a:pt x="10644320" y="6302704"/>
                  <a:pt x="10627914" y="6302704"/>
                </a:cubicBezTo>
                <a:cubicBezTo>
                  <a:pt x="10623813" y="6302704"/>
                  <a:pt x="10621762" y="6304786"/>
                  <a:pt x="10621762" y="6308949"/>
                </a:cubicBezTo>
                <a:cubicBezTo>
                  <a:pt x="10621762" y="6308949"/>
                  <a:pt x="10621762" y="6308949"/>
                  <a:pt x="10621762" y="6333927"/>
                </a:cubicBezTo>
                <a:cubicBezTo>
                  <a:pt x="10621762" y="6338090"/>
                  <a:pt x="10623813" y="6340171"/>
                  <a:pt x="10627914" y="6340171"/>
                </a:cubicBezTo>
                <a:cubicBezTo>
                  <a:pt x="10627914" y="6340171"/>
                  <a:pt x="10627914" y="6340171"/>
                  <a:pt x="10644320" y="6340171"/>
                </a:cubicBezTo>
                <a:cubicBezTo>
                  <a:pt x="10644320" y="6340171"/>
                  <a:pt x="10644320" y="6340171"/>
                  <a:pt x="10644320" y="6423430"/>
                </a:cubicBezTo>
                <a:cubicBezTo>
                  <a:pt x="10644320" y="6479629"/>
                  <a:pt x="10658675" y="6496281"/>
                  <a:pt x="10699689" y="6496281"/>
                </a:cubicBezTo>
                <a:cubicBezTo>
                  <a:pt x="10709943" y="6496281"/>
                  <a:pt x="10722247" y="6492118"/>
                  <a:pt x="10732500" y="6492118"/>
                </a:cubicBezTo>
                <a:cubicBezTo>
                  <a:pt x="10736602" y="6490037"/>
                  <a:pt x="10738652" y="6487955"/>
                  <a:pt x="10738652" y="6483792"/>
                </a:cubicBezTo>
                <a:cubicBezTo>
                  <a:pt x="10738652" y="6483792"/>
                  <a:pt x="10738652" y="6483792"/>
                  <a:pt x="10736602" y="6460896"/>
                </a:cubicBezTo>
                <a:cubicBezTo>
                  <a:pt x="10736602" y="6456733"/>
                  <a:pt x="10734551" y="6452570"/>
                  <a:pt x="10730449" y="6452570"/>
                </a:cubicBezTo>
                <a:cubicBezTo>
                  <a:pt x="10724297" y="6452570"/>
                  <a:pt x="10714044" y="6454652"/>
                  <a:pt x="10705841" y="6454652"/>
                </a:cubicBezTo>
                <a:cubicBezTo>
                  <a:pt x="10687385" y="6454652"/>
                  <a:pt x="10687385" y="6444245"/>
                  <a:pt x="10687385" y="6417185"/>
                </a:cubicBezTo>
                <a:cubicBezTo>
                  <a:pt x="10687385" y="6417185"/>
                  <a:pt x="10687385" y="6417185"/>
                  <a:pt x="10687385" y="6340171"/>
                </a:cubicBezTo>
                <a:cubicBezTo>
                  <a:pt x="10687385" y="6340171"/>
                  <a:pt x="10687385" y="6340171"/>
                  <a:pt x="10730449" y="6340171"/>
                </a:cubicBezTo>
                <a:cubicBezTo>
                  <a:pt x="10734551" y="6340171"/>
                  <a:pt x="10736602" y="6338090"/>
                  <a:pt x="10736602" y="6333927"/>
                </a:cubicBezTo>
                <a:cubicBezTo>
                  <a:pt x="10736602" y="6333927"/>
                  <a:pt x="10736602" y="6333927"/>
                  <a:pt x="10736602" y="6308949"/>
                </a:cubicBezTo>
                <a:cubicBezTo>
                  <a:pt x="10736602" y="6304786"/>
                  <a:pt x="10734551" y="6302704"/>
                  <a:pt x="10730449" y="6302704"/>
                </a:cubicBezTo>
                <a:cubicBezTo>
                  <a:pt x="10730449" y="6302704"/>
                  <a:pt x="10730449" y="6302704"/>
                  <a:pt x="10687385" y="6302704"/>
                </a:cubicBezTo>
                <a:cubicBezTo>
                  <a:pt x="10687385" y="6302704"/>
                  <a:pt x="10687385" y="6302704"/>
                  <a:pt x="10687385" y="6265238"/>
                </a:cubicBezTo>
                <a:cubicBezTo>
                  <a:pt x="10687385" y="6263157"/>
                  <a:pt x="10685334" y="6261075"/>
                  <a:pt x="10685334" y="6258994"/>
                </a:cubicBezTo>
                <a:cubicBezTo>
                  <a:pt x="10683283" y="6258994"/>
                  <a:pt x="10681232" y="6258994"/>
                  <a:pt x="10679182" y="6258994"/>
                </a:cubicBezTo>
                <a:close/>
                <a:moveTo>
                  <a:pt x="10313278" y="6229772"/>
                </a:moveTo>
                <a:cubicBezTo>
                  <a:pt x="10302968" y="6229772"/>
                  <a:pt x="10272038" y="6229772"/>
                  <a:pt x="10232861" y="6233924"/>
                </a:cubicBezTo>
                <a:cubicBezTo>
                  <a:pt x="10230798" y="6233924"/>
                  <a:pt x="10226674" y="6238076"/>
                  <a:pt x="10226674" y="6242228"/>
                </a:cubicBezTo>
                <a:cubicBezTo>
                  <a:pt x="10226674" y="6242228"/>
                  <a:pt x="10226674" y="6242228"/>
                  <a:pt x="10226674" y="6483040"/>
                </a:cubicBezTo>
                <a:cubicBezTo>
                  <a:pt x="10226674" y="6487192"/>
                  <a:pt x="10230798" y="6489268"/>
                  <a:pt x="10234922" y="6489268"/>
                </a:cubicBezTo>
                <a:cubicBezTo>
                  <a:pt x="10234922" y="6489268"/>
                  <a:pt x="10234922" y="6489268"/>
                  <a:pt x="10263790" y="6489268"/>
                </a:cubicBezTo>
                <a:cubicBezTo>
                  <a:pt x="10267914" y="6489268"/>
                  <a:pt x="10272038" y="6487192"/>
                  <a:pt x="10272038" y="6483040"/>
                </a:cubicBezTo>
                <a:cubicBezTo>
                  <a:pt x="10272038" y="6483040"/>
                  <a:pt x="10272038" y="6483040"/>
                  <a:pt x="10272038" y="6387546"/>
                </a:cubicBezTo>
                <a:cubicBezTo>
                  <a:pt x="10280286" y="6387546"/>
                  <a:pt x="10298844" y="6389621"/>
                  <a:pt x="10321526" y="6389621"/>
                </a:cubicBezTo>
                <a:cubicBezTo>
                  <a:pt x="10321526" y="6389621"/>
                  <a:pt x="10321526" y="6389621"/>
                  <a:pt x="10362766" y="6485115"/>
                </a:cubicBezTo>
                <a:cubicBezTo>
                  <a:pt x="10364828" y="6489268"/>
                  <a:pt x="10366890" y="6489268"/>
                  <a:pt x="10368952" y="6489268"/>
                </a:cubicBezTo>
                <a:cubicBezTo>
                  <a:pt x="10368952" y="6489268"/>
                  <a:pt x="10368952" y="6489268"/>
                  <a:pt x="10401944" y="6489268"/>
                </a:cubicBezTo>
                <a:cubicBezTo>
                  <a:pt x="10406068" y="6489268"/>
                  <a:pt x="10408130" y="6489268"/>
                  <a:pt x="10408130" y="6487192"/>
                </a:cubicBezTo>
                <a:cubicBezTo>
                  <a:pt x="10410192" y="6485115"/>
                  <a:pt x="10410192" y="6483040"/>
                  <a:pt x="10410192" y="6480964"/>
                </a:cubicBezTo>
                <a:lnTo>
                  <a:pt x="10362766" y="6377166"/>
                </a:lnTo>
                <a:cubicBezTo>
                  <a:pt x="10393696" y="6362634"/>
                  <a:pt x="10408130" y="6339798"/>
                  <a:pt x="10408130" y="6308658"/>
                </a:cubicBezTo>
                <a:cubicBezTo>
                  <a:pt x="10408130" y="6273367"/>
                  <a:pt x="10391634" y="6229772"/>
                  <a:pt x="10319464" y="6229772"/>
                </a:cubicBezTo>
                <a:cubicBezTo>
                  <a:pt x="10319464" y="6229772"/>
                  <a:pt x="10317402" y="6229772"/>
                  <a:pt x="10313278" y="6229772"/>
                </a:cubicBezTo>
                <a:close/>
                <a:moveTo>
                  <a:pt x="11675833" y="6196766"/>
                </a:moveTo>
                <a:cubicBezTo>
                  <a:pt x="11677894" y="6194705"/>
                  <a:pt x="11682015" y="6194705"/>
                  <a:pt x="11684076" y="6196766"/>
                </a:cubicBezTo>
                <a:cubicBezTo>
                  <a:pt x="11727344" y="6207067"/>
                  <a:pt x="11760312" y="6225611"/>
                  <a:pt x="11791218" y="6258579"/>
                </a:cubicBezTo>
                <a:cubicBezTo>
                  <a:pt x="11793278" y="6260639"/>
                  <a:pt x="11795339" y="6262699"/>
                  <a:pt x="11795339" y="6264760"/>
                </a:cubicBezTo>
                <a:cubicBezTo>
                  <a:pt x="11793278" y="6268880"/>
                  <a:pt x="11791218" y="6268880"/>
                  <a:pt x="11787097" y="6270941"/>
                </a:cubicBezTo>
                <a:cubicBezTo>
                  <a:pt x="11696438" y="6314210"/>
                  <a:pt x="11696438" y="6314210"/>
                  <a:pt x="11696438" y="6314210"/>
                </a:cubicBezTo>
                <a:cubicBezTo>
                  <a:pt x="11692317" y="6316270"/>
                  <a:pt x="11688196" y="6316270"/>
                  <a:pt x="11686136" y="6316270"/>
                </a:cubicBezTo>
                <a:cubicBezTo>
                  <a:pt x="11684076" y="6314210"/>
                  <a:pt x="11682015" y="6310089"/>
                  <a:pt x="11682015" y="6305968"/>
                </a:cubicBezTo>
                <a:cubicBezTo>
                  <a:pt x="11673773" y="6205007"/>
                  <a:pt x="11673773" y="6205007"/>
                  <a:pt x="11673773" y="6205007"/>
                </a:cubicBezTo>
                <a:cubicBezTo>
                  <a:pt x="11673773" y="6200886"/>
                  <a:pt x="11673773" y="6198826"/>
                  <a:pt x="11675833" y="6196766"/>
                </a:cubicBezTo>
                <a:close/>
                <a:moveTo>
                  <a:pt x="11618498" y="6195995"/>
                </a:moveTo>
                <a:cubicBezTo>
                  <a:pt x="11620043" y="6195738"/>
                  <a:pt x="11621589" y="6195738"/>
                  <a:pt x="11622619" y="6196770"/>
                </a:cubicBezTo>
                <a:cubicBezTo>
                  <a:pt x="11622619" y="6198835"/>
                  <a:pt x="11624679" y="6200900"/>
                  <a:pt x="11624679" y="6207095"/>
                </a:cubicBezTo>
                <a:cubicBezTo>
                  <a:pt x="11616438" y="6308283"/>
                  <a:pt x="11616438" y="6308283"/>
                  <a:pt x="11616438" y="6308283"/>
                </a:cubicBezTo>
                <a:cubicBezTo>
                  <a:pt x="11616438" y="6312413"/>
                  <a:pt x="11614377" y="6314478"/>
                  <a:pt x="11612316" y="6316543"/>
                </a:cubicBezTo>
                <a:cubicBezTo>
                  <a:pt x="11608196" y="6318608"/>
                  <a:pt x="11606135" y="6318608"/>
                  <a:pt x="11602015" y="6316543"/>
                </a:cubicBezTo>
                <a:cubicBezTo>
                  <a:pt x="11511355" y="6271112"/>
                  <a:pt x="11511355" y="6271112"/>
                  <a:pt x="11511355" y="6271112"/>
                </a:cubicBezTo>
                <a:cubicBezTo>
                  <a:pt x="11507235" y="6271112"/>
                  <a:pt x="11505174" y="6269047"/>
                  <a:pt x="11503114" y="6264917"/>
                </a:cubicBezTo>
                <a:cubicBezTo>
                  <a:pt x="11503114" y="6262851"/>
                  <a:pt x="11505174" y="6260787"/>
                  <a:pt x="11507235" y="6258721"/>
                </a:cubicBezTo>
                <a:cubicBezTo>
                  <a:pt x="11538141" y="6225681"/>
                  <a:pt x="11571108" y="6207095"/>
                  <a:pt x="11614377" y="6196770"/>
                </a:cubicBezTo>
                <a:cubicBezTo>
                  <a:pt x="11615407" y="6196770"/>
                  <a:pt x="11616952" y="6196254"/>
                  <a:pt x="11618498" y="6195995"/>
                </a:cubicBezTo>
                <a:close/>
                <a:moveTo>
                  <a:pt x="11649811" y="6160806"/>
                </a:moveTo>
                <a:cubicBezTo>
                  <a:pt x="11530058" y="6160806"/>
                  <a:pt x="11432980" y="6258932"/>
                  <a:pt x="11432980" y="6379976"/>
                </a:cubicBezTo>
                <a:cubicBezTo>
                  <a:pt x="11432980" y="6501019"/>
                  <a:pt x="11530058" y="6599145"/>
                  <a:pt x="11649811" y="6599145"/>
                </a:cubicBezTo>
                <a:cubicBezTo>
                  <a:pt x="11769564" y="6599145"/>
                  <a:pt x="11866643" y="6501019"/>
                  <a:pt x="11866643" y="6379976"/>
                </a:cubicBezTo>
                <a:cubicBezTo>
                  <a:pt x="11866643" y="6258932"/>
                  <a:pt x="11769564" y="6160806"/>
                  <a:pt x="11649811" y="6160806"/>
                </a:cubicBezTo>
                <a:close/>
                <a:moveTo>
                  <a:pt x="11649226" y="6129247"/>
                </a:moveTo>
                <a:cubicBezTo>
                  <a:pt x="11785441" y="6129247"/>
                  <a:pt x="11895865" y="6240979"/>
                  <a:pt x="11895865" y="6378808"/>
                </a:cubicBezTo>
                <a:cubicBezTo>
                  <a:pt x="11895865" y="6516636"/>
                  <a:pt x="11785441" y="6628369"/>
                  <a:pt x="11649226" y="6628369"/>
                </a:cubicBezTo>
                <a:cubicBezTo>
                  <a:pt x="11513012" y="6628369"/>
                  <a:pt x="11402588" y="6516636"/>
                  <a:pt x="11402588" y="6378808"/>
                </a:cubicBezTo>
                <a:cubicBezTo>
                  <a:pt x="11402588" y="6240979"/>
                  <a:pt x="11513012" y="6129247"/>
                  <a:pt x="11649226" y="6129247"/>
                </a:cubicBezTo>
                <a:close/>
                <a:moveTo>
                  <a:pt x="11636303" y="6050671"/>
                </a:moveTo>
                <a:cubicBezTo>
                  <a:pt x="11628077" y="6065220"/>
                  <a:pt x="11623964" y="6083926"/>
                  <a:pt x="11623964" y="6100554"/>
                </a:cubicBezTo>
                <a:cubicBezTo>
                  <a:pt x="11619850" y="6100554"/>
                  <a:pt x="11603398" y="6102632"/>
                  <a:pt x="11601342" y="6104711"/>
                </a:cubicBezTo>
                <a:cubicBezTo>
                  <a:pt x="11595172" y="6086005"/>
                  <a:pt x="11586946" y="6069377"/>
                  <a:pt x="11574607" y="6058985"/>
                </a:cubicBezTo>
                <a:cubicBezTo>
                  <a:pt x="11574607" y="6056906"/>
                  <a:pt x="11574607" y="6056906"/>
                  <a:pt x="11574607" y="6056906"/>
                </a:cubicBezTo>
                <a:cubicBezTo>
                  <a:pt x="11572550" y="6058985"/>
                  <a:pt x="11572550" y="6058985"/>
                  <a:pt x="11572550" y="6058985"/>
                </a:cubicBezTo>
                <a:cubicBezTo>
                  <a:pt x="11566381" y="6058985"/>
                  <a:pt x="11558155" y="6061063"/>
                  <a:pt x="11551985" y="6063142"/>
                </a:cubicBezTo>
                <a:cubicBezTo>
                  <a:pt x="11551985" y="6065220"/>
                  <a:pt x="11551985" y="6065220"/>
                  <a:pt x="11551985" y="6065220"/>
                </a:cubicBezTo>
                <a:cubicBezTo>
                  <a:pt x="11549928" y="6073534"/>
                  <a:pt x="11547872" y="6081848"/>
                  <a:pt x="11547872" y="6090162"/>
                </a:cubicBezTo>
                <a:cubicBezTo>
                  <a:pt x="11547872" y="6100554"/>
                  <a:pt x="11549928" y="6108868"/>
                  <a:pt x="11551985" y="6117182"/>
                </a:cubicBezTo>
                <a:cubicBezTo>
                  <a:pt x="11549928" y="6117182"/>
                  <a:pt x="11533476" y="6125495"/>
                  <a:pt x="11531420" y="6125495"/>
                </a:cubicBezTo>
                <a:cubicBezTo>
                  <a:pt x="11521137" y="6110946"/>
                  <a:pt x="11508798" y="6096397"/>
                  <a:pt x="11494402" y="6090162"/>
                </a:cubicBezTo>
                <a:cubicBezTo>
                  <a:pt x="11494402" y="6088083"/>
                  <a:pt x="11494402" y="6088083"/>
                  <a:pt x="11494402" y="6088083"/>
                </a:cubicBezTo>
                <a:cubicBezTo>
                  <a:pt x="11492346" y="6088083"/>
                  <a:pt x="11492346" y="6088083"/>
                  <a:pt x="11492346" y="6088083"/>
                </a:cubicBezTo>
                <a:cubicBezTo>
                  <a:pt x="11486176" y="6092240"/>
                  <a:pt x="11480006" y="6096397"/>
                  <a:pt x="11473837" y="6100554"/>
                </a:cubicBezTo>
                <a:cubicBezTo>
                  <a:pt x="11473837" y="6100554"/>
                  <a:pt x="11473837" y="6102632"/>
                  <a:pt x="11473837" y="6102632"/>
                </a:cubicBezTo>
                <a:cubicBezTo>
                  <a:pt x="11473837" y="6119260"/>
                  <a:pt x="11477950" y="6135888"/>
                  <a:pt x="11486176" y="6152515"/>
                </a:cubicBezTo>
                <a:cubicBezTo>
                  <a:pt x="11484120" y="6154594"/>
                  <a:pt x="11471780" y="6162908"/>
                  <a:pt x="11469724" y="6164986"/>
                </a:cubicBezTo>
                <a:cubicBezTo>
                  <a:pt x="11457385" y="6152515"/>
                  <a:pt x="11440932" y="6142123"/>
                  <a:pt x="11426536" y="6137966"/>
                </a:cubicBezTo>
                <a:cubicBezTo>
                  <a:pt x="11424480" y="6137966"/>
                  <a:pt x="11424480" y="6137966"/>
                  <a:pt x="11424480" y="6137966"/>
                </a:cubicBezTo>
                <a:cubicBezTo>
                  <a:pt x="11424480" y="6140044"/>
                  <a:pt x="11424480" y="6140044"/>
                  <a:pt x="11424480" y="6140044"/>
                </a:cubicBezTo>
                <a:cubicBezTo>
                  <a:pt x="11418310" y="6142123"/>
                  <a:pt x="11412140" y="6148358"/>
                  <a:pt x="11408027" y="6154594"/>
                </a:cubicBezTo>
                <a:cubicBezTo>
                  <a:pt x="11408027" y="6156672"/>
                  <a:pt x="11408027" y="6156672"/>
                  <a:pt x="11408027" y="6156672"/>
                </a:cubicBezTo>
                <a:cubicBezTo>
                  <a:pt x="11412140" y="6171221"/>
                  <a:pt x="11422423" y="6187849"/>
                  <a:pt x="11434763" y="6202398"/>
                </a:cubicBezTo>
                <a:cubicBezTo>
                  <a:pt x="11432706" y="6202398"/>
                  <a:pt x="11422423" y="6216947"/>
                  <a:pt x="11420366" y="6219026"/>
                </a:cubicBezTo>
                <a:cubicBezTo>
                  <a:pt x="11405971" y="6210712"/>
                  <a:pt x="11387462" y="6206555"/>
                  <a:pt x="11371010" y="6206555"/>
                </a:cubicBezTo>
                <a:cubicBezTo>
                  <a:pt x="11368953" y="6206555"/>
                  <a:pt x="11368953" y="6206555"/>
                  <a:pt x="11368953" y="6206555"/>
                </a:cubicBezTo>
                <a:cubicBezTo>
                  <a:pt x="11364840" y="6210712"/>
                  <a:pt x="11360727" y="6219026"/>
                  <a:pt x="11358671" y="6225261"/>
                </a:cubicBezTo>
                <a:cubicBezTo>
                  <a:pt x="11358671" y="6227340"/>
                  <a:pt x="11358671" y="6227340"/>
                  <a:pt x="11358671" y="6227340"/>
                </a:cubicBezTo>
                <a:cubicBezTo>
                  <a:pt x="11366897" y="6241888"/>
                  <a:pt x="11379236" y="6254359"/>
                  <a:pt x="11395688" y="6264752"/>
                </a:cubicBezTo>
                <a:cubicBezTo>
                  <a:pt x="11393632" y="6266830"/>
                  <a:pt x="11387462" y="6281379"/>
                  <a:pt x="11387462" y="6283458"/>
                </a:cubicBezTo>
                <a:cubicBezTo>
                  <a:pt x="11368953" y="6279301"/>
                  <a:pt x="11350444" y="6279301"/>
                  <a:pt x="11336049" y="6283458"/>
                </a:cubicBezTo>
                <a:cubicBezTo>
                  <a:pt x="11333992" y="6283458"/>
                  <a:pt x="11333992" y="6283458"/>
                  <a:pt x="11333992" y="6283458"/>
                </a:cubicBezTo>
                <a:cubicBezTo>
                  <a:pt x="11333992" y="6285536"/>
                  <a:pt x="11333992" y="6285536"/>
                  <a:pt x="11333992" y="6285536"/>
                </a:cubicBezTo>
                <a:cubicBezTo>
                  <a:pt x="11331936" y="6291772"/>
                  <a:pt x="11329879" y="6300085"/>
                  <a:pt x="11327823" y="6306320"/>
                </a:cubicBezTo>
                <a:cubicBezTo>
                  <a:pt x="11329879" y="6308399"/>
                  <a:pt x="11329879" y="6308399"/>
                  <a:pt x="11329879" y="6308399"/>
                </a:cubicBezTo>
                <a:cubicBezTo>
                  <a:pt x="11340162" y="6318791"/>
                  <a:pt x="11356614" y="6329184"/>
                  <a:pt x="11373066" y="6333340"/>
                </a:cubicBezTo>
                <a:cubicBezTo>
                  <a:pt x="11373066" y="6335419"/>
                  <a:pt x="11371010" y="6354125"/>
                  <a:pt x="11371010" y="6356204"/>
                </a:cubicBezTo>
                <a:cubicBezTo>
                  <a:pt x="11352501" y="6356204"/>
                  <a:pt x="11333992" y="6360360"/>
                  <a:pt x="11321653" y="6368675"/>
                </a:cubicBezTo>
                <a:cubicBezTo>
                  <a:pt x="11319596" y="6368675"/>
                  <a:pt x="11319596" y="6368675"/>
                  <a:pt x="11319596" y="6368675"/>
                </a:cubicBezTo>
                <a:cubicBezTo>
                  <a:pt x="11319596" y="6370752"/>
                  <a:pt x="11319596" y="6370752"/>
                  <a:pt x="11319596" y="6370752"/>
                </a:cubicBezTo>
                <a:cubicBezTo>
                  <a:pt x="11319596" y="6372831"/>
                  <a:pt x="11319596" y="6376988"/>
                  <a:pt x="11319596" y="6381145"/>
                </a:cubicBezTo>
                <a:cubicBezTo>
                  <a:pt x="11319596" y="6385302"/>
                  <a:pt x="11319596" y="6389459"/>
                  <a:pt x="11319596" y="6391537"/>
                </a:cubicBezTo>
                <a:cubicBezTo>
                  <a:pt x="11319596" y="6393616"/>
                  <a:pt x="11319596" y="6393616"/>
                  <a:pt x="11319596" y="6393616"/>
                </a:cubicBezTo>
                <a:cubicBezTo>
                  <a:pt x="11321653" y="6393616"/>
                  <a:pt x="11321653" y="6393616"/>
                  <a:pt x="11321653" y="6393616"/>
                </a:cubicBezTo>
                <a:cubicBezTo>
                  <a:pt x="11333992" y="6401930"/>
                  <a:pt x="11352501" y="6406087"/>
                  <a:pt x="11371010" y="6406087"/>
                </a:cubicBezTo>
                <a:cubicBezTo>
                  <a:pt x="11371010" y="6410243"/>
                  <a:pt x="11373066" y="6426871"/>
                  <a:pt x="11375123" y="6428949"/>
                </a:cubicBezTo>
                <a:cubicBezTo>
                  <a:pt x="11356614" y="6435184"/>
                  <a:pt x="11340162" y="6443498"/>
                  <a:pt x="11329879" y="6455969"/>
                </a:cubicBezTo>
                <a:cubicBezTo>
                  <a:pt x="11327823" y="6455969"/>
                  <a:pt x="11327823" y="6455969"/>
                  <a:pt x="11327823" y="6455969"/>
                </a:cubicBezTo>
                <a:cubicBezTo>
                  <a:pt x="11327823" y="6458048"/>
                  <a:pt x="11327823" y="6458048"/>
                  <a:pt x="11327823" y="6458048"/>
                </a:cubicBezTo>
                <a:cubicBezTo>
                  <a:pt x="11329879" y="6464283"/>
                  <a:pt x="11331936" y="6472597"/>
                  <a:pt x="11333992" y="6478833"/>
                </a:cubicBezTo>
                <a:cubicBezTo>
                  <a:pt x="11336049" y="6478833"/>
                  <a:pt x="11336049" y="6478833"/>
                  <a:pt x="11336049" y="6478833"/>
                </a:cubicBezTo>
                <a:cubicBezTo>
                  <a:pt x="11350444" y="6485068"/>
                  <a:pt x="11371010" y="6482989"/>
                  <a:pt x="11387462" y="6478833"/>
                </a:cubicBezTo>
                <a:cubicBezTo>
                  <a:pt x="11387462" y="6480910"/>
                  <a:pt x="11395688" y="6497539"/>
                  <a:pt x="11395688" y="6499616"/>
                </a:cubicBezTo>
                <a:cubicBezTo>
                  <a:pt x="11381292" y="6507930"/>
                  <a:pt x="11366897" y="6522480"/>
                  <a:pt x="11358671" y="6537029"/>
                </a:cubicBezTo>
                <a:cubicBezTo>
                  <a:pt x="11358671" y="6539107"/>
                  <a:pt x="11358671" y="6539107"/>
                  <a:pt x="11358671" y="6539107"/>
                </a:cubicBezTo>
                <a:cubicBezTo>
                  <a:pt x="11360727" y="6543265"/>
                  <a:pt x="11366897" y="6551578"/>
                  <a:pt x="11371010" y="6557813"/>
                </a:cubicBezTo>
                <a:cubicBezTo>
                  <a:pt x="11387462" y="6557813"/>
                  <a:pt x="11405971" y="6553657"/>
                  <a:pt x="11422423" y="6543265"/>
                </a:cubicBezTo>
                <a:cubicBezTo>
                  <a:pt x="11422423" y="6545342"/>
                  <a:pt x="11432706" y="6559892"/>
                  <a:pt x="11434763" y="6561971"/>
                </a:cubicBezTo>
                <a:cubicBezTo>
                  <a:pt x="11422423" y="6574441"/>
                  <a:pt x="11412140" y="6591068"/>
                  <a:pt x="11408027" y="6607697"/>
                </a:cubicBezTo>
                <a:cubicBezTo>
                  <a:pt x="11410084" y="6609774"/>
                  <a:pt x="11410084" y="6609774"/>
                  <a:pt x="11410084" y="6609774"/>
                </a:cubicBezTo>
                <a:cubicBezTo>
                  <a:pt x="11412140" y="6613932"/>
                  <a:pt x="11420366" y="6620167"/>
                  <a:pt x="11424480" y="6624324"/>
                </a:cubicBezTo>
                <a:cubicBezTo>
                  <a:pt x="11426536" y="6624324"/>
                  <a:pt x="11426536" y="6624324"/>
                  <a:pt x="11426536" y="6624324"/>
                </a:cubicBezTo>
                <a:cubicBezTo>
                  <a:pt x="11440932" y="6620167"/>
                  <a:pt x="11457385" y="6611853"/>
                  <a:pt x="11471780" y="6597304"/>
                </a:cubicBezTo>
                <a:cubicBezTo>
                  <a:pt x="11473837" y="6599383"/>
                  <a:pt x="11486176" y="6609774"/>
                  <a:pt x="11488233" y="6611853"/>
                </a:cubicBezTo>
                <a:cubicBezTo>
                  <a:pt x="11480006" y="6628480"/>
                  <a:pt x="11475894" y="6645109"/>
                  <a:pt x="11475894" y="6661736"/>
                </a:cubicBezTo>
                <a:cubicBezTo>
                  <a:pt x="11475894" y="6661736"/>
                  <a:pt x="11475894" y="6663815"/>
                  <a:pt x="11475894" y="6663815"/>
                </a:cubicBezTo>
                <a:cubicBezTo>
                  <a:pt x="11480006" y="6667971"/>
                  <a:pt x="11488233" y="6672129"/>
                  <a:pt x="11494402" y="6674206"/>
                </a:cubicBezTo>
                <a:cubicBezTo>
                  <a:pt x="11494402" y="6676285"/>
                  <a:pt x="11494402" y="6676285"/>
                  <a:pt x="11494402" y="6676285"/>
                </a:cubicBezTo>
                <a:cubicBezTo>
                  <a:pt x="11496459" y="6674206"/>
                  <a:pt x="11496459" y="6674206"/>
                  <a:pt x="11496459" y="6674206"/>
                </a:cubicBezTo>
                <a:cubicBezTo>
                  <a:pt x="11510854" y="6665893"/>
                  <a:pt x="11523194" y="6653422"/>
                  <a:pt x="11533476" y="6636795"/>
                </a:cubicBezTo>
                <a:cubicBezTo>
                  <a:pt x="11535533" y="6638873"/>
                  <a:pt x="11549928" y="6645109"/>
                  <a:pt x="11551985" y="6645109"/>
                </a:cubicBezTo>
                <a:cubicBezTo>
                  <a:pt x="11549928" y="6653422"/>
                  <a:pt x="11549928" y="6663815"/>
                  <a:pt x="11549928" y="6672129"/>
                </a:cubicBezTo>
                <a:cubicBezTo>
                  <a:pt x="11549928" y="6680442"/>
                  <a:pt x="11549928" y="6690835"/>
                  <a:pt x="11551985" y="6697070"/>
                </a:cubicBezTo>
                <a:cubicBezTo>
                  <a:pt x="11551985" y="6699148"/>
                  <a:pt x="11551985" y="6699148"/>
                  <a:pt x="11551985" y="6699148"/>
                </a:cubicBezTo>
                <a:cubicBezTo>
                  <a:pt x="11554042" y="6699148"/>
                  <a:pt x="11554042" y="6699148"/>
                  <a:pt x="11554042" y="6699148"/>
                </a:cubicBezTo>
                <a:cubicBezTo>
                  <a:pt x="11558155" y="6701227"/>
                  <a:pt x="11568437" y="6703305"/>
                  <a:pt x="11574607" y="6705383"/>
                </a:cubicBezTo>
                <a:cubicBezTo>
                  <a:pt x="11576663" y="6705383"/>
                  <a:pt x="11576663" y="6705383"/>
                  <a:pt x="11576663" y="6705383"/>
                </a:cubicBezTo>
                <a:cubicBezTo>
                  <a:pt x="11586946" y="6692913"/>
                  <a:pt x="11597229" y="6676285"/>
                  <a:pt x="11601342" y="6659658"/>
                </a:cubicBezTo>
                <a:cubicBezTo>
                  <a:pt x="11603398" y="6659658"/>
                  <a:pt x="11621907" y="6661736"/>
                  <a:pt x="11623964" y="6661736"/>
                </a:cubicBezTo>
                <a:cubicBezTo>
                  <a:pt x="11623964" y="6680442"/>
                  <a:pt x="11628077" y="6699148"/>
                  <a:pt x="11636303" y="6713697"/>
                </a:cubicBezTo>
                <a:cubicBezTo>
                  <a:pt x="11638359" y="6713697"/>
                  <a:pt x="11638359" y="6713697"/>
                  <a:pt x="11638359" y="6713697"/>
                </a:cubicBezTo>
                <a:cubicBezTo>
                  <a:pt x="11644529" y="6713697"/>
                  <a:pt x="11654812" y="6713697"/>
                  <a:pt x="11658925" y="6713697"/>
                </a:cubicBezTo>
                <a:cubicBezTo>
                  <a:pt x="11660982" y="6713697"/>
                  <a:pt x="11660982" y="6713697"/>
                  <a:pt x="11660982" y="6713697"/>
                </a:cubicBezTo>
                <a:cubicBezTo>
                  <a:pt x="11669208" y="6699148"/>
                  <a:pt x="11673321" y="6680442"/>
                  <a:pt x="11675378" y="6661736"/>
                </a:cubicBezTo>
                <a:cubicBezTo>
                  <a:pt x="11677434" y="6661736"/>
                  <a:pt x="11693886" y="6659658"/>
                  <a:pt x="11695943" y="6659658"/>
                </a:cubicBezTo>
                <a:cubicBezTo>
                  <a:pt x="11700056" y="6676285"/>
                  <a:pt x="11710338" y="6692913"/>
                  <a:pt x="11722678" y="6705383"/>
                </a:cubicBezTo>
                <a:cubicBezTo>
                  <a:pt x="11728847" y="6703305"/>
                  <a:pt x="11739130" y="6701227"/>
                  <a:pt x="11743243" y="6699148"/>
                </a:cubicBezTo>
                <a:cubicBezTo>
                  <a:pt x="11745300" y="6699148"/>
                  <a:pt x="11745300" y="6699148"/>
                  <a:pt x="11745300" y="6699148"/>
                </a:cubicBezTo>
                <a:cubicBezTo>
                  <a:pt x="11747356" y="6690835"/>
                  <a:pt x="11747356" y="6680442"/>
                  <a:pt x="11747356" y="6672129"/>
                </a:cubicBezTo>
                <a:cubicBezTo>
                  <a:pt x="11747356" y="6663815"/>
                  <a:pt x="11747356" y="6653422"/>
                  <a:pt x="11745300" y="6645109"/>
                </a:cubicBezTo>
                <a:cubicBezTo>
                  <a:pt x="11747356" y="6645109"/>
                  <a:pt x="11763808" y="6638873"/>
                  <a:pt x="11765865" y="6636795"/>
                </a:cubicBezTo>
                <a:cubicBezTo>
                  <a:pt x="11774091" y="6653422"/>
                  <a:pt x="11788487" y="6665893"/>
                  <a:pt x="11802882" y="6674206"/>
                </a:cubicBezTo>
                <a:cubicBezTo>
                  <a:pt x="11809052" y="6672129"/>
                  <a:pt x="11817278" y="6667971"/>
                  <a:pt x="11821391" y="6663815"/>
                </a:cubicBezTo>
                <a:cubicBezTo>
                  <a:pt x="11823448" y="6661736"/>
                  <a:pt x="11823448" y="6661736"/>
                  <a:pt x="11823448" y="6661736"/>
                </a:cubicBezTo>
                <a:cubicBezTo>
                  <a:pt x="11823448" y="6661736"/>
                  <a:pt x="11823448" y="6661736"/>
                  <a:pt x="11823448" y="6659658"/>
                </a:cubicBezTo>
                <a:cubicBezTo>
                  <a:pt x="11823448" y="6645109"/>
                  <a:pt x="11817278" y="6626403"/>
                  <a:pt x="11809052" y="6611853"/>
                </a:cubicBezTo>
                <a:cubicBezTo>
                  <a:pt x="11811108" y="6609774"/>
                  <a:pt x="11823448" y="6599383"/>
                  <a:pt x="11825504" y="6597304"/>
                </a:cubicBezTo>
                <a:cubicBezTo>
                  <a:pt x="11839900" y="6609774"/>
                  <a:pt x="11856352" y="6620167"/>
                  <a:pt x="11870748" y="6624324"/>
                </a:cubicBezTo>
                <a:cubicBezTo>
                  <a:pt x="11872805" y="6624324"/>
                  <a:pt x="11872805" y="6624324"/>
                  <a:pt x="11872805" y="6624324"/>
                </a:cubicBezTo>
                <a:cubicBezTo>
                  <a:pt x="11876918" y="6620167"/>
                  <a:pt x="11885144" y="6613932"/>
                  <a:pt x="11887201" y="6607697"/>
                </a:cubicBezTo>
                <a:cubicBezTo>
                  <a:pt x="11889257" y="6607697"/>
                  <a:pt x="11889257" y="6607697"/>
                  <a:pt x="11889257" y="6607697"/>
                </a:cubicBezTo>
                <a:cubicBezTo>
                  <a:pt x="11885144" y="6591068"/>
                  <a:pt x="11874861" y="6574441"/>
                  <a:pt x="11862522" y="6561971"/>
                </a:cubicBezTo>
                <a:cubicBezTo>
                  <a:pt x="11864579" y="6559892"/>
                  <a:pt x="11874861" y="6545342"/>
                  <a:pt x="11874861" y="6543265"/>
                </a:cubicBezTo>
                <a:cubicBezTo>
                  <a:pt x="11891314" y="6551578"/>
                  <a:pt x="11909822" y="6557813"/>
                  <a:pt x="11926275" y="6557813"/>
                </a:cubicBezTo>
                <a:cubicBezTo>
                  <a:pt x="11928331" y="6555735"/>
                  <a:pt x="11928331" y="6555735"/>
                  <a:pt x="11928331" y="6555735"/>
                </a:cubicBezTo>
                <a:cubicBezTo>
                  <a:pt x="11930388" y="6551578"/>
                  <a:pt x="11936557" y="6543265"/>
                  <a:pt x="11938614" y="6537029"/>
                </a:cubicBezTo>
                <a:cubicBezTo>
                  <a:pt x="11938614" y="6534951"/>
                  <a:pt x="11938614" y="6534951"/>
                  <a:pt x="11938614" y="6534951"/>
                </a:cubicBezTo>
                <a:cubicBezTo>
                  <a:pt x="11930388" y="6522480"/>
                  <a:pt x="11915992" y="6507930"/>
                  <a:pt x="11901596" y="6499616"/>
                </a:cubicBezTo>
                <a:cubicBezTo>
                  <a:pt x="11901596" y="6495460"/>
                  <a:pt x="11909822" y="6480910"/>
                  <a:pt x="11909822" y="6478833"/>
                </a:cubicBezTo>
                <a:cubicBezTo>
                  <a:pt x="11926275" y="6482989"/>
                  <a:pt x="11944784" y="6482989"/>
                  <a:pt x="11961236" y="6478833"/>
                </a:cubicBezTo>
                <a:cubicBezTo>
                  <a:pt x="11963292" y="6478833"/>
                  <a:pt x="11963292" y="6478833"/>
                  <a:pt x="11963292" y="6478833"/>
                </a:cubicBezTo>
                <a:cubicBezTo>
                  <a:pt x="11965349" y="6472597"/>
                  <a:pt x="11967405" y="6464283"/>
                  <a:pt x="11967405" y="6458048"/>
                </a:cubicBezTo>
                <a:cubicBezTo>
                  <a:pt x="11967405" y="6455969"/>
                  <a:pt x="11967405" y="6455969"/>
                  <a:pt x="11967405" y="6455969"/>
                </a:cubicBezTo>
                <a:cubicBezTo>
                  <a:pt x="11957123" y="6443498"/>
                  <a:pt x="11940670" y="6435184"/>
                  <a:pt x="11922162" y="6428949"/>
                </a:cubicBezTo>
                <a:cubicBezTo>
                  <a:pt x="11924218" y="6426871"/>
                  <a:pt x="11926275" y="6410243"/>
                  <a:pt x="11926275" y="6408165"/>
                </a:cubicBezTo>
                <a:cubicBezTo>
                  <a:pt x="11944784" y="6408165"/>
                  <a:pt x="11963292" y="6401930"/>
                  <a:pt x="11975632" y="6393616"/>
                </a:cubicBezTo>
                <a:cubicBezTo>
                  <a:pt x="11977688" y="6393616"/>
                  <a:pt x="11977688" y="6393616"/>
                  <a:pt x="11977688" y="6393616"/>
                </a:cubicBezTo>
                <a:cubicBezTo>
                  <a:pt x="11977688" y="6389459"/>
                  <a:pt x="11977688" y="6385302"/>
                  <a:pt x="11977688" y="6381145"/>
                </a:cubicBezTo>
                <a:cubicBezTo>
                  <a:pt x="11977688" y="6379066"/>
                  <a:pt x="11977688" y="6374910"/>
                  <a:pt x="11977688" y="6370752"/>
                </a:cubicBezTo>
                <a:cubicBezTo>
                  <a:pt x="11975632" y="6370752"/>
                  <a:pt x="11975632" y="6370752"/>
                  <a:pt x="11975632" y="6370752"/>
                </a:cubicBezTo>
                <a:cubicBezTo>
                  <a:pt x="11963292" y="6362439"/>
                  <a:pt x="11944784" y="6356204"/>
                  <a:pt x="11926275" y="6356204"/>
                </a:cubicBezTo>
                <a:cubicBezTo>
                  <a:pt x="11926275" y="6354125"/>
                  <a:pt x="11924218" y="6337498"/>
                  <a:pt x="11924218" y="6335419"/>
                </a:cubicBezTo>
                <a:cubicBezTo>
                  <a:pt x="11940670" y="6329184"/>
                  <a:pt x="11957123" y="6320870"/>
                  <a:pt x="11967405" y="6308399"/>
                </a:cubicBezTo>
                <a:cubicBezTo>
                  <a:pt x="11969462" y="6308399"/>
                  <a:pt x="11969462" y="6308399"/>
                  <a:pt x="11969462" y="6308399"/>
                </a:cubicBezTo>
                <a:cubicBezTo>
                  <a:pt x="11969462" y="6306320"/>
                  <a:pt x="11969462" y="6306320"/>
                  <a:pt x="11969462" y="6306320"/>
                </a:cubicBezTo>
                <a:cubicBezTo>
                  <a:pt x="11967405" y="6300085"/>
                  <a:pt x="11965349" y="6291772"/>
                  <a:pt x="11963292" y="6285536"/>
                </a:cubicBezTo>
                <a:cubicBezTo>
                  <a:pt x="11961236" y="6285536"/>
                  <a:pt x="11961236" y="6285536"/>
                  <a:pt x="11961236" y="6285536"/>
                </a:cubicBezTo>
                <a:cubicBezTo>
                  <a:pt x="11946840" y="6279301"/>
                  <a:pt x="11928331" y="6281379"/>
                  <a:pt x="11909822" y="6285536"/>
                </a:cubicBezTo>
                <a:cubicBezTo>
                  <a:pt x="11909822" y="6283458"/>
                  <a:pt x="11903653" y="6266830"/>
                  <a:pt x="11901596" y="6264752"/>
                </a:cubicBezTo>
                <a:cubicBezTo>
                  <a:pt x="11918049" y="6256438"/>
                  <a:pt x="11930388" y="6241888"/>
                  <a:pt x="11938614" y="6227340"/>
                </a:cubicBezTo>
                <a:cubicBezTo>
                  <a:pt x="11938614" y="6225261"/>
                  <a:pt x="11938614" y="6225261"/>
                  <a:pt x="11938614" y="6225261"/>
                </a:cubicBezTo>
                <a:cubicBezTo>
                  <a:pt x="11936557" y="6221104"/>
                  <a:pt x="11932444" y="6212790"/>
                  <a:pt x="11928331" y="6206555"/>
                </a:cubicBezTo>
                <a:cubicBezTo>
                  <a:pt x="11926275" y="6206555"/>
                  <a:pt x="11926275" y="6206555"/>
                  <a:pt x="11926275" y="6206555"/>
                </a:cubicBezTo>
                <a:cubicBezTo>
                  <a:pt x="11909822" y="6206555"/>
                  <a:pt x="11891314" y="6210712"/>
                  <a:pt x="11876918" y="6219026"/>
                </a:cubicBezTo>
                <a:cubicBezTo>
                  <a:pt x="11874861" y="6219026"/>
                  <a:pt x="11864579" y="6204476"/>
                  <a:pt x="11862522" y="6202398"/>
                </a:cubicBezTo>
                <a:cubicBezTo>
                  <a:pt x="11874861" y="6189927"/>
                  <a:pt x="11885144" y="6173300"/>
                  <a:pt x="11889257" y="6156672"/>
                </a:cubicBezTo>
                <a:cubicBezTo>
                  <a:pt x="11889257" y="6154594"/>
                  <a:pt x="11889257" y="6154594"/>
                  <a:pt x="11889257" y="6154594"/>
                </a:cubicBezTo>
                <a:cubicBezTo>
                  <a:pt x="11885144" y="6150437"/>
                  <a:pt x="11878975" y="6144201"/>
                  <a:pt x="11872805" y="6140044"/>
                </a:cubicBezTo>
                <a:cubicBezTo>
                  <a:pt x="11856352" y="6144201"/>
                  <a:pt x="11839900" y="6152515"/>
                  <a:pt x="11827561" y="6164986"/>
                </a:cubicBezTo>
                <a:cubicBezTo>
                  <a:pt x="11825504" y="6164986"/>
                  <a:pt x="11811108" y="6154594"/>
                  <a:pt x="11809052" y="6152515"/>
                </a:cubicBezTo>
                <a:cubicBezTo>
                  <a:pt x="11819334" y="6135888"/>
                  <a:pt x="11823448" y="6119260"/>
                  <a:pt x="11823448" y="6102632"/>
                </a:cubicBezTo>
                <a:cubicBezTo>
                  <a:pt x="11823448" y="6102632"/>
                  <a:pt x="11823448" y="6100554"/>
                  <a:pt x="11823448" y="6100554"/>
                </a:cubicBezTo>
                <a:cubicBezTo>
                  <a:pt x="11817278" y="6096397"/>
                  <a:pt x="11809052" y="6092240"/>
                  <a:pt x="11804939" y="6090162"/>
                </a:cubicBezTo>
                <a:cubicBezTo>
                  <a:pt x="11802882" y="6088083"/>
                  <a:pt x="11802882" y="6088083"/>
                  <a:pt x="11802882" y="6088083"/>
                </a:cubicBezTo>
                <a:cubicBezTo>
                  <a:pt x="11802882" y="6090162"/>
                  <a:pt x="11802882" y="6090162"/>
                  <a:pt x="11802882" y="6090162"/>
                </a:cubicBezTo>
                <a:cubicBezTo>
                  <a:pt x="11788487" y="6096397"/>
                  <a:pt x="11776147" y="6110946"/>
                  <a:pt x="11765865" y="6125495"/>
                </a:cubicBezTo>
                <a:cubicBezTo>
                  <a:pt x="11763808" y="6125495"/>
                  <a:pt x="11747356" y="6119260"/>
                  <a:pt x="11745300" y="6117182"/>
                </a:cubicBezTo>
                <a:cubicBezTo>
                  <a:pt x="11747356" y="6108868"/>
                  <a:pt x="11749412" y="6100554"/>
                  <a:pt x="11749412" y="6090162"/>
                </a:cubicBezTo>
                <a:cubicBezTo>
                  <a:pt x="11749412" y="6081848"/>
                  <a:pt x="11747356" y="6073534"/>
                  <a:pt x="11745300" y="6065220"/>
                </a:cubicBezTo>
                <a:cubicBezTo>
                  <a:pt x="11745300" y="6063142"/>
                  <a:pt x="11745300" y="6063142"/>
                  <a:pt x="11745300" y="6063142"/>
                </a:cubicBezTo>
                <a:cubicBezTo>
                  <a:pt x="11743243" y="6063142"/>
                  <a:pt x="11743243" y="6063142"/>
                  <a:pt x="11743243" y="6063142"/>
                </a:cubicBezTo>
                <a:cubicBezTo>
                  <a:pt x="11739130" y="6061063"/>
                  <a:pt x="11730904" y="6058985"/>
                  <a:pt x="11722678" y="6058985"/>
                </a:cubicBezTo>
                <a:cubicBezTo>
                  <a:pt x="11710338" y="6069377"/>
                  <a:pt x="11700056" y="6086005"/>
                  <a:pt x="11695943" y="6104711"/>
                </a:cubicBezTo>
                <a:cubicBezTo>
                  <a:pt x="11693886" y="6102632"/>
                  <a:pt x="11677434" y="6100554"/>
                  <a:pt x="11673321" y="6100554"/>
                </a:cubicBezTo>
                <a:cubicBezTo>
                  <a:pt x="11673321" y="6083926"/>
                  <a:pt x="11669208" y="6065220"/>
                  <a:pt x="11660982" y="6050671"/>
                </a:cubicBezTo>
                <a:cubicBezTo>
                  <a:pt x="11658925" y="6050671"/>
                  <a:pt x="11658925" y="6050671"/>
                  <a:pt x="11658925" y="6050671"/>
                </a:cubicBezTo>
                <a:cubicBezTo>
                  <a:pt x="11652756" y="6048592"/>
                  <a:pt x="11644529" y="6048592"/>
                  <a:pt x="11638359" y="6050671"/>
                </a:cubicBezTo>
                <a:cubicBezTo>
                  <a:pt x="11636303" y="6050671"/>
                  <a:pt x="11636303" y="6050671"/>
                  <a:pt x="11636303" y="6050671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4539049" y="6858000"/>
                </a:lnTo>
                <a:lnTo>
                  <a:pt x="0" y="6858000"/>
                </a:lnTo>
                <a:lnTo>
                  <a:pt x="0" y="6273113"/>
                </a:lnTo>
                <a:close/>
              </a:path>
            </a:pathLst>
          </a:custGeom>
          <a:solidFill>
            <a:srgbClr val="48595D">
              <a:alpha val="70000"/>
            </a:srgbClr>
          </a:solidFill>
        </p:spPr>
        <p:txBody>
          <a:bodyPr wrap="square" lIns="0" tIns="0" rIns="0" bIns="0" anchor="ctr" anchorCtr="0">
            <a:noAutofit/>
          </a:bodyPr>
          <a:lstStyle>
            <a:lvl1pPr marL="457200" indent="0" algn="ctr">
              <a:buNone/>
              <a:defRPr sz="660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ctr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C54DFB-92F7-41E0-897D-1D2F9A8570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9733" y="4330700"/>
            <a:ext cx="10532534" cy="465667"/>
          </a:xfrm>
        </p:spPr>
        <p:txBody>
          <a:bodyPr tIns="91440">
            <a:noAutofit/>
          </a:bodyPr>
          <a:lstStyle>
            <a:lvl1pPr marL="0" indent="0" algn="ctr">
              <a:buNone/>
              <a:defRPr sz="33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92889AC8-2B3C-43E0-AD73-A0F149AC2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70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496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7DB56AF-4B87-40BA-AACA-91EF23DAEF6B}"/>
              </a:ext>
            </a:extLst>
          </p:cNvPr>
          <p:cNvSpPr/>
          <p:nvPr userDrawn="1"/>
        </p:nvSpPr>
        <p:spPr>
          <a:xfrm>
            <a:off x="0" y="1540042"/>
            <a:ext cx="12192000" cy="5317958"/>
          </a:xfrm>
          <a:custGeom>
            <a:avLst/>
            <a:gdLst>
              <a:gd name="connsiteX0" fmla="*/ 0 w 12192000"/>
              <a:gd name="connsiteY0" fmla="*/ 0 h 5317958"/>
              <a:gd name="connsiteX1" fmla="*/ 12192000 w 12192000"/>
              <a:gd name="connsiteY1" fmla="*/ 0 h 5317958"/>
              <a:gd name="connsiteX2" fmla="*/ 12192000 w 12192000"/>
              <a:gd name="connsiteY2" fmla="*/ 5317958 h 5317958"/>
              <a:gd name="connsiteX3" fmla="*/ 4539049 w 12192000"/>
              <a:gd name="connsiteY3" fmla="*/ 5317958 h 5317958"/>
              <a:gd name="connsiteX4" fmla="*/ 0 w 12192000"/>
              <a:gd name="connsiteY4" fmla="*/ 5317958 h 5317958"/>
              <a:gd name="connsiteX5" fmla="*/ 0 w 12192000"/>
              <a:gd name="connsiteY5" fmla="*/ 4733071 h 531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5317958">
                <a:moveTo>
                  <a:pt x="0" y="0"/>
                </a:moveTo>
                <a:lnTo>
                  <a:pt x="12192000" y="0"/>
                </a:lnTo>
                <a:lnTo>
                  <a:pt x="12192000" y="5317958"/>
                </a:lnTo>
                <a:lnTo>
                  <a:pt x="4539049" y="5317958"/>
                </a:lnTo>
                <a:lnTo>
                  <a:pt x="0" y="5317958"/>
                </a:lnTo>
                <a:lnTo>
                  <a:pt x="0" y="4733071"/>
                </a:lnTo>
                <a:close/>
              </a:path>
            </a:pathLst>
          </a:custGeom>
          <a:solidFill>
            <a:srgbClr val="485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B3414E-C904-4B15-A237-DF3734E0E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2142067"/>
            <a:ext cx="11506199" cy="4034896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 marL="457200" indent="-228600">
              <a:defRPr sz="2000">
                <a:solidFill>
                  <a:schemeClr val="bg1"/>
                </a:solidFill>
              </a:defRPr>
            </a:lvl2pPr>
            <a:lvl3pPr marL="685800" indent="-228600">
              <a:defRPr sz="1800">
                <a:solidFill>
                  <a:schemeClr val="bg1"/>
                </a:solidFill>
              </a:defRPr>
            </a:lvl3pPr>
            <a:lvl4pPr marL="914400" indent="-228600">
              <a:defRPr sz="1600">
                <a:solidFill>
                  <a:schemeClr val="bg1"/>
                </a:solidFill>
              </a:defRPr>
            </a:lvl4pPr>
            <a:lvl5pPr marL="1143000" indent="-228600"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A8D5CE7-BEF2-4FE4-B11E-5B9925320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"/>
            <a:ext cx="11506200" cy="1540042"/>
          </a:xfrm>
        </p:spPr>
        <p:txBody>
          <a:bodyPr tIns="0" bIns="91440" anchor="b"/>
          <a:lstStyle>
            <a:lvl1pPr>
              <a:defRPr cap="all" baseline="0">
                <a:solidFill>
                  <a:srgbClr val="48595D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Box 5" hidden="1">
            <a:extLst>
              <a:ext uri="{FF2B5EF4-FFF2-40B4-BE49-F238E27FC236}">
                <a16:creationId xmlns:a16="http://schemas.microsoft.com/office/drawing/2014/main" id="{F881E11F-8C40-406B-8C33-2D779A9666EE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AEE185A-70FF-4A55-93AA-EBBF90E6E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tx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E89C1C0D-FEFF-4DBE-B7EB-C7C2E923BA77}"/>
              </a:ext>
            </a:extLst>
          </p:cNvPr>
          <p:cNvSpPr/>
          <p:nvPr userDrawn="1"/>
        </p:nvSpPr>
        <p:spPr>
          <a:xfrm>
            <a:off x="0" y="6273113"/>
            <a:ext cx="4539049" cy="5848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674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8A776E0-39A8-48D5-80F8-035E1638424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85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B3414E-C904-4B15-A237-DF3734E0E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2142067"/>
            <a:ext cx="11506199" cy="4034896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 marL="457200" indent="-228600">
              <a:defRPr sz="2000">
                <a:solidFill>
                  <a:schemeClr val="bg1"/>
                </a:solidFill>
              </a:defRPr>
            </a:lvl2pPr>
            <a:lvl3pPr marL="685800" indent="-228600">
              <a:defRPr sz="1800">
                <a:solidFill>
                  <a:schemeClr val="bg1"/>
                </a:solidFill>
              </a:defRPr>
            </a:lvl3pPr>
            <a:lvl4pPr marL="914400" indent="-228600">
              <a:defRPr sz="1600">
                <a:solidFill>
                  <a:schemeClr val="bg1"/>
                </a:solidFill>
              </a:defRPr>
            </a:lvl4pPr>
            <a:lvl5pPr marL="1143000" indent="-228600"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EE19C2C-CAF3-4741-8F52-00E4422A13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12192000" cy="939799"/>
          </a:xfrm>
          <a:noFill/>
        </p:spPr>
        <p:txBody>
          <a:bodyPr tIns="274320" bIns="91440" anchor="t">
            <a:normAutofit/>
          </a:bodyPr>
          <a:lstStyle>
            <a:lvl1pPr marL="398463" indent="0">
              <a:defRPr sz="4400" cap="all" baseline="0">
                <a:solidFill>
                  <a:srgbClr val="01B4E7"/>
                </a:solidFill>
              </a:defRPr>
            </a:lvl1pPr>
          </a:lstStyle>
          <a:p>
            <a:r>
              <a:rPr lang="en-US" dirty="0"/>
              <a:t>PHOTO HEADER WITH TEXT Subhead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B73BEBA-ADDE-40D0-AC62-4FF8FDDBEAA5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80999" y="1012898"/>
            <a:ext cx="11365894" cy="600002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extBox 7" hidden="1">
            <a:extLst>
              <a:ext uri="{FF2B5EF4-FFF2-40B4-BE49-F238E27FC236}">
                <a16:creationId xmlns:a16="http://schemas.microsoft.com/office/drawing/2014/main" id="{C74794E8-6A05-4ADA-8C35-21FE1E2A9FCB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616CDF5-DE71-477B-89CA-ABAF0CD39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6366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AD84134-AF73-4C60-A1A9-43F1411D04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1"/>
            <a:ext cx="12192000" cy="240333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8A776E0-39A8-48D5-80F8-035E16384242}"/>
              </a:ext>
            </a:extLst>
          </p:cNvPr>
          <p:cNvSpPr/>
          <p:nvPr userDrawn="1"/>
        </p:nvSpPr>
        <p:spPr>
          <a:xfrm>
            <a:off x="0" y="2403335"/>
            <a:ext cx="12192000" cy="4454664"/>
          </a:xfrm>
          <a:prstGeom prst="rect">
            <a:avLst/>
          </a:prstGeom>
          <a:solidFill>
            <a:srgbClr val="485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B3414E-C904-4B15-A237-DF3734E0E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2667653"/>
            <a:ext cx="11506199" cy="3773628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 marL="457200" indent="-228600">
              <a:defRPr sz="2000">
                <a:solidFill>
                  <a:schemeClr val="bg1"/>
                </a:solidFill>
              </a:defRPr>
            </a:lvl2pPr>
            <a:lvl3pPr marL="685800" indent="-228600">
              <a:defRPr sz="1800">
                <a:solidFill>
                  <a:schemeClr val="bg1"/>
                </a:solidFill>
              </a:defRPr>
            </a:lvl3pPr>
            <a:lvl4pPr marL="914400" indent="-228600">
              <a:defRPr sz="1600">
                <a:solidFill>
                  <a:schemeClr val="bg1"/>
                </a:solidFill>
              </a:defRPr>
            </a:lvl4pPr>
            <a:lvl5pPr marL="1143000" indent="-228600"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A3F1B4D-9E1F-465D-AFF7-028507FC44F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0" y="0"/>
            <a:ext cx="12192000" cy="2419070"/>
          </a:xfrm>
          <a:solidFill>
            <a:srgbClr val="48595D">
              <a:alpha val="70000"/>
            </a:srgbClr>
          </a:solidFill>
        </p:spPr>
        <p:txBody>
          <a:bodyPr lIns="822960" tIns="457200">
            <a:normAutofit/>
          </a:bodyPr>
          <a:lstStyle>
            <a:lvl1pPr marL="0" indent="0">
              <a:buNone/>
              <a:defRPr sz="4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Box 7" hidden="1">
            <a:extLst>
              <a:ext uri="{FF2B5EF4-FFF2-40B4-BE49-F238E27FC236}">
                <a16:creationId xmlns:a16="http://schemas.microsoft.com/office/drawing/2014/main" id="{E86D5449-CD56-4478-BDD4-BC492E69988A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720C02A-46A0-4BE0-B1BF-F34465AC2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49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552">
          <p15:clr>
            <a:srgbClr val="FBAE40"/>
          </p15:clr>
        </p15:guide>
        <p15:guide id="2" orient="horz" pos="576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354C825D-5F5D-434C-A6D6-C1178618AE5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1603402 w 12192000"/>
              <a:gd name="connsiteY0" fmla="*/ 6440005 h 6858000"/>
              <a:gd name="connsiteX1" fmla="*/ 11613605 w 12192000"/>
              <a:gd name="connsiteY1" fmla="*/ 6440005 h 6858000"/>
              <a:gd name="connsiteX2" fmla="*/ 11617686 w 12192000"/>
              <a:gd name="connsiteY2" fmla="*/ 6448343 h 6858000"/>
              <a:gd name="connsiteX3" fmla="*/ 11623808 w 12192000"/>
              <a:gd name="connsiteY3" fmla="*/ 6550487 h 6858000"/>
              <a:gd name="connsiteX4" fmla="*/ 11621767 w 12192000"/>
              <a:gd name="connsiteY4" fmla="*/ 6560909 h 6858000"/>
              <a:gd name="connsiteX5" fmla="*/ 11615645 w 12192000"/>
              <a:gd name="connsiteY5" fmla="*/ 6560909 h 6858000"/>
              <a:gd name="connsiteX6" fmla="*/ 11509533 w 12192000"/>
              <a:gd name="connsiteY6" fmla="*/ 6498373 h 6858000"/>
              <a:gd name="connsiteX7" fmla="*/ 11505451 w 12192000"/>
              <a:gd name="connsiteY7" fmla="*/ 6492120 h 6858000"/>
              <a:gd name="connsiteX8" fmla="*/ 11505451 w 12192000"/>
              <a:gd name="connsiteY8" fmla="*/ 6490034 h 6858000"/>
              <a:gd name="connsiteX9" fmla="*/ 11511573 w 12192000"/>
              <a:gd name="connsiteY9" fmla="*/ 6485865 h 6858000"/>
              <a:gd name="connsiteX10" fmla="*/ 11603402 w 12192000"/>
              <a:gd name="connsiteY10" fmla="*/ 6440005 h 6858000"/>
              <a:gd name="connsiteX11" fmla="*/ 11686136 w 12192000"/>
              <a:gd name="connsiteY11" fmla="*/ 6437921 h 6858000"/>
              <a:gd name="connsiteX12" fmla="*/ 11696438 w 12192000"/>
              <a:gd name="connsiteY12" fmla="*/ 6437921 h 6858000"/>
              <a:gd name="connsiteX13" fmla="*/ 11787097 w 12192000"/>
              <a:gd name="connsiteY13" fmla="*/ 6483687 h 6858000"/>
              <a:gd name="connsiteX14" fmla="*/ 11795339 w 12192000"/>
              <a:gd name="connsiteY14" fmla="*/ 6489928 h 6858000"/>
              <a:gd name="connsiteX15" fmla="*/ 11791218 w 12192000"/>
              <a:gd name="connsiteY15" fmla="*/ 6496168 h 6858000"/>
              <a:gd name="connsiteX16" fmla="*/ 11684076 w 12192000"/>
              <a:gd name="connsiteY16" fmla="*/ 6558576 h 6858000"/>
              <a:gd name="connsiteX17" fmla="*/ 11675833 w 12192000"/>
              <a:gd name="connsiteY17" fmla="*/ 6558576 h 6858000"/>
              <a:gd name="connsiteX18" fmla="*/ 11673773 w 12192000"/>
              <a:gd name="connsiteY18" fmla="*/ 6550255 h 6858000"/>
              <a:gd name="connsiteX19" fmla="*/ 11682015 w 12192000"/>
              <a:gd name="connsiteY19" fmla="*/ 6446242 h 6858000"/>
              <a:gd name="connsiteX20" fmla="*/ 11686136 w 12192000"/>
              <a:gd name="connsiteY20" fmla="*/ 6437921 h 6858000"/>
              <a:gd name="connsiteX21" fmla="*/ 10868401 w 12192000"/>
              <a:gd name="connsiteY21" fmla="*/ 6398178 h 6858000"/>
              <a:gd name="connsiteX22" fmla="*/ 10868401 w 12192000"/>
              <a:gd name="connsiteY22" fmla="*/ 6441381 h 6858000"/>
              <a:gd name="connsiteX23" fmla="*/ 10820512 w 12192000"/>
              <a:gd name="connsiteY23" fmla="*/ 6449610 h 6858000"/>
              <a:gd name="connsiteX24" fmla="*/ 10801773 w 12192000"/>
              <a:gd name="connsiteY24" fmla="*/ 6424923 h 6858000"/>
              <a:gd name="connsiteX25" fmla="*/ 10826759 w 12192000"/>
              <a:gd name="connsiteY25" fmla="*/ 6400236 h 6858000"/>
              <a:gd name="connsiteX26" fmla="*/ 10518900 w 12192000"/>
              <a:gd name="connsiteY26" fmla="*/ 6328044 h 6858000"/>
              <a:gd name="connsiteX27" fmla="*/ 10559811 w 12192000"/>
              <a:gd name="connsiteY27" fmla="*/ 6388243 h 6858000"/>
              <a:gd name="connsiteX28" fmla="*/ 10518900 w 12192000"/>
              <a:gd name="connsiteY28" fmla="*/ 6448441 h 6858000"/>
              <a:gd name="connsiteX29" fmla="*/ 10477988 w 12192000"/>
              <a:gd name="connsiteY29" fmla="*/ 6388243 h 6858000"/>
              <a:gd name="connsiteX30" fmla="*/ 10518900 w 12192000"/>
              <a:gd name="connsiteY30" fmla="*/ 6328044 h 6858000"/>
              <a:gd name="connsiteX31" fmla="*/ 11673123 w 12192000"/>
              <a:gd name="connsiteY31" fmla="*/ 6319732 h 6858000"/>
              <a:gd name="connsiteX32" fmla="*/ 11682116 w 12192000"/>
              <a:gd name="connsiteY32" fmla="*/ 6320771 h 6858000"/>
              <a:gd name="connsiteX33" fmla="*/ 11708840 w 12192000"/>
              <a:gd name="connsiteY33" fmla="*/ 6372722 h 6858000"/>
              <a:gd name="connsiteX34" fmla="*/ 11649226 w 12192000"/>
              <a:gd name="connsiteY34" fmla="*/ 6430907 h 6858000"/>
              <a:gd name="connsiteX35" fmla="*/ 11589612 w 12192000"/>
              <a:gd name="connsiteY35" fmla="*/ 6372722 h 6858000"/>
              <a:gd name="connsiteX36" fmla="*/ 11616336 w 12192000"/>
              <a:gd name="connsiteY36" fmla="*/ 6322850 h 6858000"/>
              <a:gd name="connsiteX37" fmla="*/ 11632781 w 12192000"/>
              <a:gd name="connsiteY37" fmla="*/ 6324927 h 6858000"/>
              <a:gd name="connsiteX38" fmla="*/ 11630725 w 12192000"/>
              <a:gd name="connsiteY38" fmla="*/ 6341552 h 6858000"/>
              <a:gd name="connsiteX39" fmla="*/ 11614280 w 12192000"/>
              <a:gd name="connsiteY39" fmla="*/ 6372722 h 6858000"/>
              <a:gd name="connsiteX40" fmla="*/ 11649226 w 12192000"/>
              <a:gd name="connsiteY40" fmla="*/ 6408049 h 6858000"/>
              <a:gd name="connsiteX41" fmla="*/ 11684172 w 12192000"/>
              <a:gd name="connsiteY41" fmla="*/ 6372722 h 6858000"/>
              <a:gd name="connsiteX42" fmla="*/ 11667727 w 12192000"/>
              <a:gd name="connsiteY42" fmla="*/ 6341552 h 6858000"/>
              <a:gd name="connsiteX43" fmla="*/ 11665671 w 12192000"/>
              <a:gd name="connsiteY43" fmla="*/ 6324927 h 6858000"/>
              <a:gd name="connsiteX44" fmla="*/ 11673123 w 12192000"/>
              <a:gd name="connsiteY44" fmla="*/ 6319732 h 6858000"/>
              <a:gd name="connsiteX45" fmla="*/ 11822057 w 12192000"/>
              <a:gd name="connsiteY45" fmla="*/ 6304666 h 6858000"/>
              <a:gd name="connsiteX46" fmla="*/ 11826190 w 12192000"/>
              <a:gd name="connsiteY46" fmla="*/ 6310895 h 6858000"/>
              <a:gd name="connsiteX47" fmla="*/ 11826190 w 12192000"/>
              <a:gd name="connsiteY47" fmla="*/ 6435462 h 6858000"/>
              <a:gd name="connsiteX48" fmla="*/ 11822057 w 12192000"/>
              <a:gd name="connsiteY48" fmla="*/ 6441690 h 6858000"/>
              <a:gd name="connsiteX49" fmla="*/ 11813791 w 12192000"/>
              <a:gd name="connsiteY49" fmla="*/ 6439614 h 6858000"/>
              <a:gd name="connsiteX50" fmla="*/ 11729066 w 12192000"/>
              <a:gd name="connsiteY50" fmla="*/ 6381482 h 6858000"/>
              <a:gd name="connsiteX51" fmla="*/ 11722867 w 12192000"/>
              <a:gd name="connsiteY51" fmla="*/ 6373178 h 6858000"/>
              <a:gd name="connsiteX52" fmla="*/ 11729066 w 12192000"/>
              <a:gd name="connsiteY52" fmla="*/ 6364874 h 6858000"/>
              <a:gd name="connsiteX53" fmla="*/ 11813791 w 12192000"/>
              <a:gd name="connsiteY53" fmla="*/ 6306743 h 6858000"/>
              <a:gd name="connsiteX54" fmla="*/ 11822057 w 12192000"/>
              <a:gd name="connsiteY54" fmla="*/ 6304666 h 6858000"/>
              <a:gd name="connsiteX55" fmla="*/ 11476229 w 12192000"/>
              <a:gd name="connsiteY55" fmla="*/ 6304666 h 6858000"/>
              <a:gd name="connsiteX56" fmla="*/ 11484412 w 12192000"/>
              <a:gd name="connsiteY56" fmla="*/ 6308818 h 6858000"/>
              <a:gd name="connsiteX57" fmla="*/ 11568280 w 12192000"/>
              <a:gd name="connsiteY57" fmla="*/ 6364874 h 6858000"/>
              <a:gd name="connsiteX58" fmla="*/ 11574417 w 12192000"/>
              <a:gd name="connsiteY58" fmla="*/ 6373178 h 6858000"/>
              <a:gd name="connsiteX59" fmla="*/ 11568280 w 12192000"/>
              <a:gd name="connsiteY59" fmla="*/ 6381482 h 6858000"/>
              <a:gd name="connsiteX60" fmla="*/ 11484412 w 12192000"/>
              <a:gd name="connsiteY60" fmla="*/ 6439614 h 6858000"/>
              <a:gd name="connsiteX61" fmla="*/ 11476229 w 12192000"/>
              <a:gd name="connsiteY61" fmla="*/ 6441690 h 6858000"/>
              <a:gd name="connsiteX62" fmla="*/ 11472138 w 12192000"/>
              <a:gd name="connsiteY62" fmla="*/ 6435462 h 6858000"/>
              <a:gd name="connsiteX63" fmla="*/ 11472138 w 12192000"/>
              <a:gd name="connsiteY63" fmla="*/ 6310895 h 6858000"/>
              <a:gd name="connsiteX64" fmla="*/ 11476229 w 12192000"/>
              <a:gd name="connsiteY64" fmla="*/ 6304666 h 6858000"/>
              <a:gd name="connsiteX65" fmla="*/ 11088184 w 12192000"/>
              <a:gd name="connsiteY65" fmla="*/ 6294146 h 6858000"/>
              <a:gd name="connsiteX66" fmla="*/ 11082024 w 12192000"/>
              <a:gd name="connsiteY66" fmla="*/ 6296224 h 6858000"/>
              <a:gd name="connsiteX67" fmla="*/ 11079972 w 12192000"/>
              <a:gd name="connsiteY67" fmla="*/ 6302454 h 6858000"/>
              <a:gd name="connsiteX68" fmla="*/ 11121033 w 12192000"/>
              <a:gd name="connsiteY68" fmla="*/ 6460305 h 6858000"/>
              <a:gd name="connsiteX69" fmla="*/ 11145670 w 12192000"/>
              <a:gd name="connsiteY69" fmla="*/ 6481074 h 6858000"/>
              <a:gd name="connsiteX70" fmla="*/ 11153882 w 12192000"/>
              <a:gd name="connsiteY70" fmla="*/ 6481074 h 6858000"/>
              <a:gd name="connsiteX71" fmla="*/ 11149776 w 12192000"/>
              <a:gd name="connsiteY71" fmla="*/ 6489382 h 6858000"/>
              <a:gd name="connsiteX72" fmla="*/ 11149776 w 12192000"/>
              <a:gd name="connsiteY72" fmla="*/ 6491459 h 6858000"/>
              <a:gd name="connsiteX73" fmla="*/ 11125139 w 12192000"/>
              <a:gd name="connsiteY73" fmla="*/ 6510152 h 6858000"/>
              <a:gd name="connsiteX74" fmla="*/ 11090237 w 12192000"/>
              <a:gd name="connsiteY74" fmla="*/ 6508075 h 6858000"/>
              <a:gd name="connsiteX75" fmla="*/ 11084078 w 12192000"/>
              <a:gd name="connsiteY75" fmla="*/ 6510152 h 6858000"/>
              <a:gd name="connsiteX76" fmla="*/ 11082024 w 12192000"/>
              <a:gd name="connsiteY76" fmla="*/ 6514306 h 6858000"/>
              <a:gd name="connsiteX77" fmla="*/ 11082024 w 12192000"/>
              <a:gd name="connsiteY77" fmla="*/ 6532999 h 6858000"/>
              <a:gd name="connsiteX78" fmla="*/ 11088184 w 12192000"/>
              <a:gd name="connsiteY78" fmla="*/ 6539230 h 6858000"/>
              <a:gd name="connsiteX79" fmla="*/ 11135404 w 12192000"/>
              <a:gd name="connsiteY79" fmla="*/ 6545460 h 6858000"/>
              <a:gd name="connsiteX80" fmla="*/ 11137458 w 12192000"/>
              <a:gd name="connsiteY80" fmla="*/ 6545460 h 6858000"/>
              <a:gd name="connsiteX81" fmla="*/ 11190838 w 12192000"/>
              <a:gd name="connsiteY81" fmla="*/ 6493536 h 6858000"/>
              <a:gd name="connsiteX82" fmla="*/ 11223687 w 12192000"/>
              <a:gd name="connsiteY82" fmla="*/ 6364764 h 6858000"/>
              <a:gd name="connsiteX83" fmla="*/ 11236005 w 12192000"/>
              <a:gd name="connsiteY83" fmla="*/ 6323224 h 6858000"/>
              <a:gd name="connsiteX84" fmla="*/ 11240111 w 12192000"/>
              <a:gd name="connsiteY84" fmla="*/ 6302454 h 6858000"/>
              <a:gd name="connsiteX85" fmla="*/ 11238058 w 12192000"/>
              <a:gd name="connsiteY85" fmla="*/ 6296224 h 6858000"/>
              <a:gd name="connsiteX86" fmla="*/ 11233952 w 12192000"/>
              <a:gd name="connsiteY86" fmla="*/ 6294146 h 6858000"/>
              <a:gd name="connsiteX87" fmla="*/ 11205209 w 12192000"/>
              <a:gd name="connsiteY87" fmla="*/ 6294146 h 6858000"/>
              <a:gd name="connsiteX88" fmla="*/ 11199050 w 12192000"/>
              <a:gd name="connsiteY88" fmla="*/ 6298301 h 6858000"/>
              <a:gd name="connsiteX89" fmla="*/ 11162094 w 12192000"/>
              <a:gd name="connsiteY89" fmla="*/ 6439535 h 6858000"/>
              <a:gd name="connsiteX90" fmla="*/ 11160041 w 12192000"/>
              <a:gd name="connsiteY90" fmla="*/ 6439535 h 6858000"/>
              <a:gd name="connsiteX91" fmla="*/ 11121033 w 12192000"/>
              <a:gd name="connsiteY91" fmla="*/ 6298301 h 6858000"/>
              <a:gd name="connsiteX92" fmla="*/ 11114874 w 12192000"/>
              <a:gd name="connsiteY92" fmla="*/ 6294146 h 6858000"/>
              <a:gd name="connsiteX93" fmla="*/ 11088184 w 12192000"/>
              <a:gd name="connsiteY93" fmla="*/ 6294146 h 6858000"/>
              <a:gd name="connsiteX94" fmla="*/ 11048412 w 12192000"/>
              <a:gd name="connsiteY94" fmla="*/ 6291809 h 6858000"/>
              <a:gd name="connsiteX95" fmla="*/ 10999317 w 12192000"/>
              <a:gd name="connsiteY95" fmla="*/ 6312618 h 6858000"/>
              <a:gd name="connsiteX96" fmla="*/ 10999317 w 12192000"/>
              <a:gd name="connsiteY96" fmla="*/ 6300133 h 6858000"/>
              <a:gd name="connsiteX97" fmla="*/ 10993181 w 12192000"/>
              <a:gd name="connsiteY97" fmla="*/ 6293890 h 6858000"/>
              <a:gd name="connsiteX98" fmla="*/ 10964542 w 12192000"/>
              <a:gd name="connsiteY98" fmla="*/ 6293890 h 6858000"/>
              <a:gd name="connsiteX99" fmla="*/ 10958406 w 12192000"/>
              <a:gd name="connsiteY99" fmla="*/ 6300133 h 6858000"/>
              <a:gd name="connsiteX100" fmla="*/ 10958406 w 12192000"/>
              <a:gd name="connsiteY100" fmla="*/ 6474928 h 6858000"/>
              <a:gd name="connsiteX101" fmla="*/ 10964542 w 12192000"/>
              <a:gd name="connsiteY101" fmla="*/ 6481171 h 6858000"/>
              <a:gd name="connsiteX102" fmla="*/ 10993181 w 12192000"/>
              <a:gd name="connsiteY102" fmla="*/ 6481171 h 6858000"/>
              <a:gd name="connsiteX103" fmla="*/ 10999317 w 12192000"/>
              <a:gd name="connsiteY103" fmla="*/ 6474928 h 6858000"/>
              <a:gd name="connsiteX104" fmla="*/ 10999317 w 12192000"/>
              <a:gd name="connsiteY104" fmla="*/ 6354236 h 6858000"/>
              <a:gd name="connsiteX105" fmla="*/ 11050457 w 12192000"/>
              <a:gd name="connsiteY105" fmla="*/ 6331346 h 6858000"/>
              <a:gd name="connsiteX106" fmla="*/ 11056594 w 12192000"/>
              <a:gd name="connsiteY106" fmla="*/ 6325103 h 6858000"/>
              <a:gd name="connsiteX107" fmla="*/ 11056594 w 12192000"/>
              <a:gd name="connsiteY107" fmla="*/ 6298052 h 6858000"/>
              <a:gd name="connsiteX108" fmla="*/ 11054548 w 12192000"/>
              <a:gd name="connsiteY108" fmla="*/ 6293890 h 6858000"/>
              <a:gd name="connsiteX109" fmla="*/ 11048412 w 12192000"/>
              <a:gd name="connsiteY109" fmla="*/ 6291809 h 6858000"/>
              <a:gd name="connsiteX110" fmla="*/ 10847504 w 12192000"/>
              <a:gd name="connsiteY110" fmla="*/ 6288302 h 6858000"/>
              <a:gd name="connsiteX111" fmla="*/ 10777148 w 12192000"/>
              <a:gd name="connsiteY111" fmla="*/ 6296620 h 6858000"/>
              <a:gd name="connsiteX112" fmla="*/ 10770940 w 12192000"/>
              <a:gd name="connsiteY112" fmla="*/ 6302858 h 6858000"/>
              <a:gd name="connsiteX113" fmla="*/ 10773009 w 12192000"/>
              <a:gd name="connsiteY113" fmla="*/ 6327811 h 6858000"/>
              <a:gd name="connsiteX114" fmla="*/ 10775079 w 12192000"/>
              <a:gd name="connsiteY114" fmla="*/ 6331970 h 6858000"/>
              <a:gd name="connsiteX115" fmla="*/ 10779217 w 12192000"/>
              <a:gd name="connsiteY115" fmla="*/ 6334049 h 6858000"/>
              <a:gd name="connsiteX116" fmla="*/ 10845434 w 12192000"/>
              <a:gd name="connsiteY116" fmla="*/ 6329890 h 6858000"/>
              <a:gd name="connsiteX117" fmla="*/ 10868196 w 12192000"/>
              <a:gd name="connsiteY117" fmla="*/ 6352764 h 6858000"/>
              <a:gd name="connsiteX118" fmla="*/ 10868196 w 12192000"/>
              <a:gd name="connsiteY118" fmla="*/ 6365240 h 6858000"/>
              <a:gd name="connsiteX119" fmla="*/ 10822672 w 12192000"/>
              <a:gd name="connsiteY119" fmla="*/ 6369399 h 6858000"/>
              <a:gd name="connsiteX120" fmla="*/ 10758524 w 12192000"/>
              <a:gd name="connsiteY120" fmla="*/ 6425543 h 6858000"/>
              <a:gd name="connsiteX121" fmla="*/ 10814395 w 12192000"/>
              <a:gd name="connsiteY121" fmla="*/ 6485846 h 6858000"/>
              <a:gd name="connsiteX122" fmla="*/ 10874404 w 12192000"/>
              <a:gd name="connsiteY122" fmla="*/ 6473370 h 6858000"/>
              <a:gd name="connsiteX123" fmla="*/ 10903374 w 12192000"/>
              <a:gd name="connsiteY123" fmla="*/ 6485846 h 6858000"/>
              <a:gd name="connsiteX124" fmla="*/ 10909582 w 12192000"/>
              <a:gd name="connsiteY124" fmla="*/ 6483767 h 6858000"/>
              <a:gd name="connsiteX125" fmla="*/ 10911651 w 12192000"/>
              <a:gd name="connsiteY125" fmla="*/ 6477529 h 6858000"/>
              <a:gd name="connsiteX126" fmla="*/ 10911651 w 12192000"/>
              <a:gd name="connsiteY126" fmla="*/ 6352764 h 6858000"/>
              <a:gd name="connsiteX127" fmla="*/ 10847504 w 12192000"/>
              <a:gd name="connsiteY127" fmla="*/ 6288302 h 6858000"/>
              <a:gd name="connsiteX128" fmla="*/ 10518899 w 12192000"/>
              <a:gd name="connsiteY128" fmla="*/ 6288302 h 6858000"/>
              <a:gd name="connsiteX129" fmla="*/ 10434738 w 12192000"/>
              <a:gd name="connsiteY129" fmla="*/ 6387074 h 6858000"/>
              <a:gd name="connsiteX130" fmla="*/ 10518899 w 12192000"/>
              <a:gd name="connsiteY130" fmla="*/ 6485846 h 6858000"/>
              <a:gd name="connsiteX131" fmla="*/ 10603060 w 12192000"/>
              <a:gd name="connsiteY131" fmla="*/ 6387074 h 6858000"/>
              <a:gd name="connsiteX132" fmla="*/ 10518899 w 12192000"/>
              <a:gd name="connsiteY132" fmla="*/ 6288302 h 6858000"/>
              <a:gd name="connsiteX133" fmla="*/ 10302945 w 12192000"/>
              <a:gd name="connsiteY133" fmla="*/ 6262586 h 6858000"/>
              <a:gd name="connsiteX134" fmla="*/ 10319310 w 12192000"/>
              <a:gd name="connsiteY134" fmla="*/ 6262586 h 6858000"/>
              <a:gd name="connsiteX135" fmla="*/ 10362267 w 12192000"/>
              <a:gd name="connsiteY135" fmla="*/ 6302328 h 6858000"/>
              <a:gd name="connsiteX136" fmla="*/ 10317264 w 12192000"/>
              <a:gd name="connsiteY136" fmla="*/ 6339979 h 6858000"/>
              <a:gd name="connsiteX137" fmla="*/ 10272261 w 12192000"/>
              <a:gd name="connsiteY137" fmla="*/ 6339979 h 6858000"/>
              <a:gd name="connsiteX138" fmla="*/ 10272261 w 12192000"/>
              <a:gd name="connsiteY138" fmla="*/ 6264678 h 6858000"/>
              <a:gd name="connsiteX139" fmla="*/ 10302945 w 12192000"/>
              <a:gd name="connsiteY139" fmla="*/ 6262586 h 6858000"/>
              <a:gd name="connsiteX140" fmla="*/ 10679182 w 12192000"/>
              <a:gd name="connsiteY140" fmla="*/ 6250897 h 6858000"/>
              <a:gd name="connsiteX141" fmla="*/ 10650472 w 12192000"/>
              <a:gd name="connsiteY141" fmla="*/ 6257141 h 6858000"/>
              <a:gd name="connsiteX142" fmla="*/ 10644320 w 12192000"/>
              <a:gd name="connsiteY142" fmla="*/ 6263385 h 6858000"/>
              <a:gd name="connsiteX143" fmla="*/ 10644320 w 12192000"/>
              <a:gd name="connsiteY143" fmla="*/ 6294607 h 6858000"/>
              <a:gd name="connsiteX144" fmla="*/ 10627914 w 12192000"/>
              <a:gd name="connsiteY144" fmla="*/ 6294607 h 6858000"/>
              <a:gd name="connsiteX145" fmla="*/ 10621762 w 12192000"/>
              <a:gd name="connsiteY145" fmla="*/ 6300852 h 6858000"/>
              <a:gd name="connsiteX146" fmla="*/ 10621762 w 12192000"/>
              <a:gd name="connsiteY146" fmla="*/ 6325830 h 6858000"/>
              <a:gd name="connsiteX147" fmla="*/ 10627914 w 12192000"/>
              <a:gd name="connsiteY147" fmla="*/ 6332074 h 6858000"/>
              <a:gd name="connsiteX148" fmla="*/ 10644320 w 12192000"/>
              <a:gd name="connsiteY148" fmla="*/ 6332074 h 6858000"/>
              <a:gd name="connsiteX149" fmla="*/ 10644320 w 12192000"/>
              <a:gd name="connsiteY149" fmla="*/ 6415333 h 6858000"/>
              <a:gd name="connsiteX150" fmla="*/ 10699689 w 12192000"/>
              <a:gd name="connsiteY150" fmla="*/ 6488184 h 6858000"/>
              <a:gd name="connsiteX151" fmla="*/ 10732500 w 12192000"/>
              <a:gd name="connsiteY151" fmla="*/ 6484021 h 6858000"/>
              <a:gd name="connsiteX152" fmla="*/ 10738652 w 12192000"/>
              <a:gd name="connsiteY152" fmla="*/ 6475695 h 6858000"/>
              <a:gd name="connsiteX153" fmla="*/ 10736602 w 12192000"/>
              <a:gd name="connsiteY153" fmla="*/ 6452799 h 6858000"/>
              <a:gd name="connsiteX154" fmla="*/ 10730449 w 12192000"/>
              <a:gd name="connsiteY154" fmla="*/ 6444473 h 6858000"/>
              <a:gd name="connsiteX155" fmla="*/ 10705841 w 12192000"/>
              <a:gd name="connsiteY155" fmla="*/ 6446555 h 6858000"/>
              <a:gd name="connsiteX156" fmla="*/ 10687385 w 12192000"/>
              <a:gd name="connsiteY156" fmla="*/ 6409088 h 6858000"/>
              <a:gd name="connsiteX157" fmla="*/ 10687385 w 12192000"/>
              <a:gd name="connsiteY157" fmla="*/ 6332074 h 6858000"/>
              <a:gd name="connsiteX158" fmla="*/ 10730449 w 12192000"/>
              <a:gd name="connsiteY158" fmla="*/ 6332074 h 6858000"/>
              <a:gd name="connsiteX159" fmla="*/ 10736602 w 12192000"/>
              <a:gd name="connsiteY159" fmla="*/ 6325830 h 6858000"/>
              <a:gd name="connsiteX160" fmla="*/ 10736602 w 12192000"/>
              <a:gd name="connsiteY160" fmla="*/ 6300852 h 6858000"/>
              <a:gd name="connsiteX161" fmla="*/ 10730449 w 12192000"/>
              <a:gd name="connsiteY161" fmla="*/ 6294607 h 6858000"/>
              <a:gd name="connsiteX162" fmla="*/ 10687385 w 12192000"/>
              <a:gd name="connsiteY162" fmla="*/ 6294607 h 6858000"/>
              <a:gd name="connsiteX163" fmla="*/ 10687385 w 12192000"/>
              <a:gd name="connsiteY163" fmla="*/ 6257141 h 6858000"/>
              <a:gd name="connsiteX164" fmla="*/ 10685334 w 12192000"/>
              <a:gd name="connsiteY164" fmla="*/ 6250897 h 6858000"/>
              <a:gd name="connsiteX165" fmla="*/ 10679182 w 12192000"/>
              <a:gd name="connsiteY165" fmla="*/ 6250897 h 6858000"/>
              <a:gd name="connsiteX166" fmla="*/ 10313278 w 12192000"/>
              <a:gd name="connsiteY166" fmla="*/ 6221675 h 6858000"/>
              <a:gd name="connsiteX167" fmla="*/ 10232861 w 12192000"/>
              <a:gd name="connsiteY167" fmla="*/ 6225827 h 6858000"/>
              <a:gd name="connsiteX168" fmla="*/ 10226674 w 12192000"/>
              <a:gd name="connsiteY168" fmla="*/ 6234131 h 6858000"/>
              <a:gd name="connsiteX169" fmla="*/ 10226674 w 12192000"/>
              <a:gd name="connsiteY169" fmla="*/ 6474943 h 6858000"/>
              <a:gd name="connsiteX170" fmla="*/ 10234922 w 12192000"/>
              <a:gd name="connsiteY170" fmla="*/ 6481171 h 6858000"/>
              <a:gd name="connsiteX171" fmla="*/ 10263790 w 12192000"/>
              <a:gd name="connsiteY171" fmla="*/ 6481171 h 6858000"/>
              <a:gd name="connsiteX172" fmla="*/ 10272038 w 12192000"/>
              <a:gd name="connsiteY172" fmla="*/ 6474943 h 6858000"/>
              <a:gd name="connsiteX173" fmla="*/ 10272038 w 12192000"/>
              <a:gd name="connsiteY173" fmla="*/ 6379449 h 6858000"/>
              <a:gd name="connsiteX174" fmla="*/ 10321526 w 12192000"/>
              <a:gd name="connsiteY174" fmla="*/ 6381524 h 6858000"/>
              <a:gd name="connsiteX175" fmla="*/ 10362766 w 12192000"/>
              <a:gd name="connsiteY175" fmla="*/ 6477018 h 6858000"/>
              <a:gd name="connsiteX176" fmla="*/ 10368952 w 12192000"/>
              <a:gd name="connsiteY176" fmla="*/ 6481171 h 6858000"/>
              <a:gd name="connsiteX177" fmla="*/ 10401944 w 12192000"/>
              <a:gd name="connsiteY177" fmla="*/ 6481171 h 6858000"/>
              <a:gd name="connsiteX178" fmla="*/ 10408130 w 12192000"/>
              <a:gd name="connsiteY178" fmla="*/ 6479095 h 6858000"/>
              <a:gd name="connsiteX179" fmla="*/ 10410192 w 12192000"/>
              <a:gd name="connsiteY179" fmla="*/ 6472867 h 6858000"/>
              <a:gd name="connsiteX180" fmla="*/ 10362766 w 12192000"/>
              <a:gd name="connsiteY180" fmla="*/ 6369069 h 6858000"/>
              <a:gd name="connsiteX181" fmla="*/ 10408130 w 12192000"/>
              <a:gd name="connsiteY181" fmla="*/ 6300561 h 6858000"/>
              <a:gd name="connsiteX182" fmla="*/ 10319464 w 12192000"/>
              <a:gd name="connsiteY182" fmla="*/ 6221675 h 6858000"/>
              <a:gd name="connsiteX183" fmla="*/ 10313278 w 12192000"/>
              <a:gd name="connsiteY183" fmla="*/ 6221675 h 6858000"/>
              <a:gd name="connsiteX184" fmla="*/ 11675833 w 12192000"/>
              <a:gd name="connsiteY184" fmla="*/ 6188669 h 6858000"/>
              <a:gd name="connsiteX185" fmla="*/ 11684076 w 12192000"/>
              <a:gd name="connsiteY185" fmla="*/ 6188669 h 6858000"/>
              <a:gd name="connsiteX186" fmla="*/ 11791218 w 12192000"/>
              <a:gd name="connsiteY186" fmla="*/ 6250482 h 6858000"/>
              <a:gd name="connsiteX187" fmla="*/ 11795339 w 12192000"/>
              <a:gd name="connsiteY187" fmla="*/ 6256663 h 6858000"/>
              <a:gd name="connsiteX188" fmla="*/ 11787097 w 12192000"/>
              <a:gd name="connsiteY188" fmla="*/ 6262844 h 6858000"/>
              <a:gd name="connsiteX189" fmla="*/ 11696438 w 12192000"/>
              <a:gd name="connsiteY189" fmla="*/ 6306113 h 6858000"/>
              <a:gd name="connsiteX190" fmla="*/ 11686136 w 12192000"/>
              <a:gd name="connsiteY190" fmla="*/ 6308173 h 6858000"/>
              <a:gd name="connsiteX191" fmla="*/ 11682015 w 12192000"/>
              <a:gd name="connsiteY191" fmla="*/ 6297871 h 6858000"/>
              <a:gd name="connsiteX192" fmla="*/ 11673773 w 12192000"/>
              <a:gd name="connsiteY192" fmla="*/ 6196910 h 6858000"/>
              <a:gd name="connsiteX193" fmla="*/ 11675833 w 12192000"/>
              <a:gd name="connsiteY193" fmla="*/ 6188669 h 6858000"/>
              <a:gd name="connsiteX194" fmla="*/ 11618498 w 12192000"/>
              <a:gd name="connsiteY194" fmla="*/ 6187898 h 6858000"/>
              <a:gd name="connsiteX195" fmla="*/ 11622619 w 12192000"/>
              <a:gd name="connsiteY195" fmla="*/ 6188673 h 6858000"/>
              <a:gd name="connsiteX196" fmla="*/ 11624679 w 12192000"/>
              <a:gd name="connsiteY196" fmla="*/ 6198998 h 6858000"/>
              <a:gd name="connsiteX197" fmla="*/ 11616438 w 12192000"/>
              <a:gd name="connsiteY197" fmla="*/ 6300186 h 6858000"/>
              <a:gd name="connsiteX198" fmla="*/ 11612316 w 12192000"/>
              <a:gd name="connsiteY198" fmla="*/ 6308446 h 6858000"/>
              <a:gd name="connsiteX199" fmla="*/ 11602015 w 12192000"/>
              <a:gd name="connsiteY199" fmla="*/ 6308446 h 6858000"/>
              <a:gd name="connsiteX200" fmla="*/ 11511355 w 12192000"/>
              <a:gd name="connsiteY200" fmla="*/ 6263015 h 6858000"/>
              <a:gd name="connsiteX201" fmla="*/ 11503114 w 12192000"/>
              <a:gd name="connsiteY201" fmla="*/ 6256820 h 6858000"/>
              <a:gd name="connsiteX202" fmla="*/ 11507235 w 12192000"/>
              <a:gd name="connsiteY202" fmla="*/ 6250624 h 6858000"/>
              <a:gd name="connsiteX203" fmla="*/ 11614377 w 12192000"/>
              <a:gd name="connsiteY203" fmla="*/ 6188673 h 6858000"/>
              <a:gd name="connsiteX204" fmla="*/ 11618498 w 12192000"/>
              <a:gd name="connsiteY204" fmla="*/ 6187898 h 6858000"/>
              <a:gd name="connsiteX205" fmla="*/ 11649811 w 12192000"/>
              <a:gd name="connsiteY205" fmla="*/ 6152709 h 6858000"/>
              <a:gd name="connsiteX206" fmla="*/ 11432980 w 12192000"/>
              <a:gd name="connsiteY206" fmla="*/ 6371879 h 6858000"/>
              <a:gd name="connsiteX207" fmla="*/ 11649811 w 12192000"/>
              <a:gd name="connsiteY207" fmla="*/ 6591048 h 6858000"/>
              <a:gd name="connsiteX208" fmla="*/ 11866643 w 12192000"/>
              <a:gd name="connsiteY208" fmla="*/ 6371879 h 6858000"/>
              <a:gd name="connsiteX209" fmla="*/ 11649811 w 12192000"/>
              <a:gd name="connsiteY209" fmla="*/ 6152709 h 6858000"/>
              <a:gd name="connsiteX210" fmla="*/ 11649226 w 12192000"/>
              <a:gd name="connsiteY210" fmla="*/ 6121150 h 6858000"/>
              <a:gd name="connsiteX211" fmla="*/ 11895865 w 12192000"/>
              <a:gd name="connsiteY211" fmla="*/ 6370711 h 6858000"/>
              <a:gd name="connsiteX212" fmla="*/ 11649226 w 12192000"/>
              <a:gd name="connsiteY212" fmla="*/ 6620272 h 6858000"/>
              <a:gd name="connsiteX213" fmla="*/ 11402588 w 12192000"/>
              <a:gd name="connsiteY213" fmla="*/ 6370711 h 6858000"/>
              <a:gd name="connsiteX214" fmla="*/ 11649226 w 12192000"/>
              <a:gd name="connsiteY214" fmla="*/ 6121150 h 6858000"/>
              <a:gd name="connsiteX215" fmla="*/ 11636303 w 12192000"/>
              <a:gd name="connsiteY215" fmla="*/ 6042574 h 6858000"/>
              <a:gd name="connsiteX216" fmla="*/ 11623964 w 12192000"/>
              <a:gd name="connsiteY216" fmla="*/ 6092457 h 6858000"/>
              <a:gd name="connsiteX217" fmla="*/ 11601342 w 12192000"/>
              <a:gd name="connsiteY217" fmla="*/ 6096614 h 6858000"/>
              <a:gd name="connsiteX218" fmla="*/ 11574607 w 12192000"/>
              <a:gd name="connsiteY218" fmla="*/ 6050888 h 6858000"/>
              <a:gd name="connsiteX219" fmla="*/ 11574607 w 12192000"/>
              <a:gd name="connsiteY219" fmla="*/ 6048809 h 6858000"/>
              <a:gd name="connsiteX220" fmla="*/ 11572550 w 12192000"/>
              <a:gd name="connsiteY220" fmla="*/ 6050888 h 6858000"/>
              <a:gd name="connsiteX221" fmla="*/ 11551985 w 12192000"/>
              <a:gd name="connsiteY221" fmla="*/ 6055045 h 6858000"/>
              <a:gd name="connsiteX222" fmla="*/ 11551985 w 12192000"/>
              <a:gd name="connsiteY222" fmla="*/ 6057123 h 6858000"/>
              <a:gd name="connsiteX223" fmla="*/ 11547872 w 12192000"/>
              <a:gd name="connsiteY223" fmla="*/ 6082065 h 6858000"/>
              <a:gd name="connsiteX224" fmla="*/ 11551985 w 12192000"/>
              <a:gd name="connsiteY224" fmla="*/ 6109085 h 6858000"/>
              <a:gd name="connsiteX225" fmla="*/ 11531420 w 12192000"/>
              <a:gd name="connsiteY225" fmla="*/ 6117398 h 6858000"/>
              <a:gd name="connsiteX226" fmla="*/ 11494402 w 12192000"/>
              <a:gd name="connsiteY226" fmla="*/ 6082065 h 6858000"/>
              <a:gd name="connsiteX227" fmla="*/ 11494402 w 12192000"/>
              <a:gd name="connsiteY227" fmla="*/ 6079986 h 6858000"/>
              <a:gd name="connsiteX228" fmla="*/ 11492346 w 12192000"/>
              <a:gd name="connsiteY228" fmla="*/ 6079986 h 6858000"/>
              <a:gd name="connsiteX229" fmla="*/ 11473837 w 12192000"/>
              <a:gd name="connsiteY229" fmla="*/ 6092457 h 6858000"/>
              <a:gd name="connsiteX230" fmla="*/ 11473837 w 12192000"/>
              <a:gd name="connsiteY230" fmla="*/ 6094535 h 6858000"/>
              <a:gd name="connsiteX231" fmla="*/ 11486176 w 12192000"/>
              <a:gd name="connsiteY231" fmla="*/ 6144418 h 6858000"/>
              <a:gd name="connsiteX232" fmla="*/ 11469724 w 12192000"/>
              <a:gd name="connsiteY232" fmla="*/ 6156889 h 6858000"/>
              <a:gd name="connsiteX233" fmla="*/ 11426536 w 12192000"/>
              <a:gd name="connsiteY233" fmla="*/ 6129869 h 6858000"/>
              <a:gd name="connsiteX234" fmla="*/ 11424480 w 12192000"/>
              <a:gd name="connsiteY234" fmla="*/ 6129869 h 6858000"/>
              <a:gd name="connsiteX235" fmla="*/ 11424480 w 12192000"/>
              <a:gd name="connsiteY235" fmla="*/ 6131947 h 6858000"/>
              <a:gd name="connsiteX236" fmla="*/ 11408027 w 12192000"/>
              <a:gd name="connsiteY236" fmla="*/ 6146497 h 6858000"/>
              <a:gd name="connsiteX237" fmla="*/ 11408027 w 12192000"/>
              <a:gd name="connsiteY237" fmla="*/ 6148575 h 6858000"/>
              <a:gd name="connsiteX238" fmla="*/ 11434763 w 12192000"/>
              <a:gd name="connsiteY238" fmla="*/ 6194301 h 6858000"/>
              <a:gd name="connsiteX239" fmla="*/ 11420366 w 12192000"/>
              <a:gd name="connsiteY239" fmla="*/ 6210929 h 6858000"/>
              <a:gd name="connsiteX240" fmla="*/ 11371010 w 12192000"/>
              <a:gd name="connsiteY240" fmla="*/ 6198458 h 6858000"/>
              <a:gd name="connsiteX241" fmla="*/ 11368953 w 12192000"/>
              <a:gd name="connsiteY241" fmla="*/ 6198458 h 6858000"/>
              <a:gd name="connsiteX242" fmla="*/ 11358671 w 12192000"/>
              <a:gd name="connsiteY242" fmla="*/ 6217164 h 6858000"/>
              <a:gd name="connsiteX243" fmla="*/ 11358671 w 12192000"/>
              <a:gd name="connsiteY243" fmla="*/ 6219243 h 6858000"/>
              <a:gd name="connsiteX244" fmla="*/ 11395688 w 12192000"/>
              <a:gd name="connsiteY244" fmla="*/ 6256655 h 6858000"/>
              <a:gd name="connsiteX245" fmla="*/ 11387462 w 12192000"/>
              <a:gd name="connsiteY245" fmla="*/ 6275361 h 6858000"/>
              <a:gd name="connsiteX246" fmla="*/ 11336049 w 12192000"/>
              <a:gd name="connsiteY246" fmla="*/ 6275361 h 6858000"/>
              <a:gd name="connsiteX247" fmla="*/ 11333992 w 12192000"/>
              <a:gd name="connsiteY247" fmla="*/ 6275361 h 6858000"/>
              <a:gd name="connsiteX248" fmla="*/ 11333992 w 12192000"/>
              <a:gd name="connsiteY248" fmla="*/ 6277439 h 6858000"/>
              <a:gd name="connsiteX249" fmla="*/ 11327823 w 12192000"/>
              <a:gd name="connsiteY249" fmla="*/ 6298223 h 6858000"/>
              <a:gd name="connsiteX250" fmla="*/ 11329879 w 12192000"/>
              <a:gd name="connsiteY250" fmla="*/ 6300302 h 6858000"/>
              <a:gd name="connsiteX251" fmla="*/ 11373066 w 12192000"/>
              <a:gd name="connsiteY251" fmla="*/ 6325243 h 6858000"/>
              <a:gd name="connsiteX252" fmla="*/ 11371010 w 12192000"/>
              <a:gd name="connsiteY252" fmla="*/ 6348107 h 6858000"/>
              <a:gd name="connsiteX253" fmla="*/ 11321653 w 12192000"/>
              <a:gd name="connsiteY253" fmla="*/ 6360578 h 6858000"/>
              <a:gd name="connsiteX254" fmla="*/ 11319596 w 12192000"/>
              <a:gd name="connsiteY254" fmla="*/ 6360578 h 6858000"/>
              <a:gd name="connsiteX255" fmla="*/ 11319596 w 12192000"/>
              <a:gd name="connsiteY255" fmla="*/ 6362655 h 6858000"/>
              <a:gd name="connsiteX256" fmla="*/ 11319596 w 12192000"/>
              <a:gd name="connsiteY256" fmla="*/ 6373048 h 6858000"/>
              <a:gd name="connsiteX257" fmla="*/ 11319596 w 12192000"/>
              <a:gd name="connsiteY257" fmla="*/ 6383440 h 6858000"/>
              <a:gd name="connsiteX258" fmla="*/ 11319596 w 12192000"/>
              <a:gd name="connsiteY258" fmla="*/ 6385519 h 6858000"/>
              <a:gd name="connsiteX259" fmla="*/ 11321653 w 12192000"/>
              <a:gd name="connsiteY259" fmla="*/ 6385519 h 6858000"/>
              <a:gd name="connsiteX260" fmla="*/ 11371010 w 12192000"/>
              <a:gd name="connsiteY260" fmla="*/ 6397990 h 6858000"/>
              <a:gd name="connsiteX261" fmla="*/ 11375123 w 12192000"/>
              <a:gd name="connsiteY261" fmla="*/ 6420852 h 6858000"/>
              <a:gd name="connsiteX262" fmla="*/ 11329879 w 12192000"/>
              <a:gd name="connsiteY262" fmla="*/ 6447872 h 6858000"/>
              <a:gd name="connsiteX263" fmla="*/ 11327823 w 12192000"/>
              <a:gd name="connsiteY263" fmla="*/ 6447872 h 6858000"/>
              <a:gd name="connsiteX264" fmla="*/ 11327823 w 12192000"/>
              <a:gd name="connsiteY264" fmla="*/ 6449951 h 6858000"/>
              <a:gd name="connsiteX265" fmla="*/ 11333992 w 12192000"/>
              <a:gd name="connsiteY265" fmla="*/ 6470736 h 6858000"/>
              <a:gd name="connsiteX266" fmla="*/ 11336049 w 12192000"/>
              <a:gd name="connsiteY266" fmla="*/ 6470736 h 6858000"/>
              <a:gd name="connsiteX267" fmla="*/ 11387462 w 12192000"/>
              <a:gd name="connsiteY267" fmla="*/ 6470736 h 6858000"/>
              <a:gd name="connsiteX268" fmla="*/ 11395688 w 12192000"/>
              <a:gd name="connsiteY268" fmla="*/ 6491519 h 6858000"/>
              <a:gd name="connsiteX269" fmla="*/ 11358671 w 12192000"/>
              <a:gd name="connsiteY269" fmla="*/ 6528932 h 6858000"/>
              <a:gd name="connsiteX270" fmla="*/ 11358671 w 12192000"/>
              <a:gd name="connsiteY270" fmla="*/ 6531010 h 6858000"/>
              <a:gd name="connsiteX271" fmla="*/ 11371010 w 12192000"/>
              <a:gd name="connsiteY271" fmla="*/ 6549716 h 6858000"/>
              <a:gd name="connsiteX272" fmla="*/ 11422423 w 12192000"/>
              <a:gd name="connsiteY272" fmla="*/ 6535168 h 6858000"/>
              <a:gd name="connsiteX273" fmla="*/ 11434763 w 12192000"/>
              <a:gd name="connsiteY273" fmla="*/ 6553874 h 6858000"/>
              <a:gd name="connsiteX274" fmla="*/ 11408027 w 12192000"/>
              <a:gd name="connsiteY274" fmla="*/ 6599600 h 6858000"/>
              <a:gd name="connsiteX275" fmla="*/ 11410084 w 12192000"/>
              <a:gd name="connsiteY275" fmla="*/ 6601677 h 6858000"/>
              <a:gd name="connsiteX276" fmla="*/ 11424480 w 12192000"/>
              <a:gd name="connsiteY276" fmla="*/ 6616227 h 6858000"/>
              <a:gd name="connsiteX277" fmla="*/ 11426536 w 12192000"/>
              <a:gd name="connsiteY277" fmla="*/ 6616227 h 6858000"/>
              <a:gd name="connsiteX278" fmla="*/ 11471780 w 12192000"/>
              <a:gd name="connsiteY278" fmla="*/ 6589207 h 6858000"/>
              <a:gd name="connsiteX279" fmla="*/ 11488233 w 12192000"/>
              <a:gd name="connsiteY279" fmla="*/ 6603756 h 6858000"/>
              <a:gd name="connsiteX280" fmla="*/ 11475894 w 12192000"/>
              <a:gd name="connsiteY280" fmla="*/ 6653639 h 6858000"/>
              <a:gd name="connsiteX281" fmla="*/ 11475894 w 12192000"/>
              <a:gd name="connsiteY281" fmla="*/ 6655718 h 6858000"/>
              <a:gd name="connsiteX282" fmla="*/ 11494402 w 12192000"/>
              <a:gd name="connsiteY282" fmla="*/ 6666109 h 6858000"/>
              <a:gd name="connsiteX283" fmla="*/ 11494402 w 12192000"/>
              <a:gd name="connsiteY283" fmla="*/ 6668188 h 6858000"/>
              <a:gd name="connsiteX284" fmla="*/ 11496459 w 12192000"/>
              <a:gd name="connsiteY284" fmla="*/ 6666109 h 6858000"/>
              <a:gd name="connsiteX285" fmla="*/ 11533476 w 12192000"/>
              <a:gd name="connsiteY285" fmla="*/ 6628698 h 6858000"/>
              <a:gd name="connsiteX286" fmla="*/ 11551985 w 12192000"/>
              <a:gd name="connsiteY286" fmla="*/ 6637012 h 6858000"/>
              <a:gd name="connsiteX287" fmla="*/ 11549928 w 12192000"/>
              <a:gd name="connsiteY287" fmla="*/ 6664032 h 6858000"/>
              <a:gd name="connsiteX288" fmla="*/ 11551985 w 12192000"/>
              <a:gd name="connsiteY288" fmla="*/ 6688973 h 6858000"/>
              <a:gd name="connsiteX289" fmla="*/ 11551985 w 12192000"/>
              <a:gd name="connsiteY289" fmla="*/ 6691051 h 6858000"/>
              <a:gd name="connsiteX290" fmla="*/ 11554042 w 12192000"/>
              <a:gd name="connsiteY290" fmla="*/ 6691051 h 6858000"/>
              <a:gd name="connsiteX291" fmla="*/ 11574607 w 12192000"/>
              <a:gd name="connsiteY291" fmla="*/ 6697286 h 6858000"/>
              <a:gd name="connsiteX292" fmla="*/ 11576663 w 12192000"/>
              <a:gd name="connsiteY292" fmla="*/ 6697286 h 6858000"/>
              <a:gd name="connsiteX293" fmla="*/ 11601342 w 12192000"/>
              <a:gd name="connsiteY293" fmla="*/ 6651561 h 6858000"/>
              <a:gd name="connsiteX294" fmla="*/ 11623964 w 12192000"/>
              <a:gd name="connsiteY294" fmla="*/ 6653639 h 6858000"/>
              <a:gd name="connsiteX295" fmla="*/ 11636303 w 12192000"/>
              <a:gd name="connsiteY295" fmla="*/ 6705600 h 6858000"/>
              <a:gd name="connsiteX296" fmla="*/ 11638359 w 12192000"/>
              <a:gd name="connsiteY296" fmla="*/ 6705600 h 6858000"/>
              <a:gd name="connsiteX297" fmla="*/ 11658925 w 12192000"/>
              <a:gd name="connsiteY297" fmla="*/ 6705600 h 6858000"/>
              <a:gd name="connsiteX298" fmla="*/ 11660982 w 12192000"/>
              <a:gd name="connsiteY298" fmla="*/ 6705600 h 6858000"/>
              <a:gd name="connsiteX299" fmla="*/ 11675378 w 12192000"/>
              <a:gd name="connsiteY299" fmla="*/ 6653639 h 6858000"/>
              <a:gd name="connsiteX300" fmla="*/ 11695943 w 12192000"/>
              <a:gd name="connsiteY300" fmla="*/ 6651561 h 6858000"/>
              <a:gd name="connsiteX301" fmla="*/ 11722678 w 12192000"/>
              <a:gd name="connsiteY301" fmla="*/ 6697286 h 6858000"/>
              <a:gd name="connsiteX302" fmla="*/ 11743243 w 12192000"/>
              <a:gd name="connsiteY302" fmla="*/ 6691051 h 6858000"/>
              <a:gd name="connsiteX303" fmla="*/ 11745300 w 12192000"/>
              <a:gd name="connsiteY303" fmla="*/ 6691051 h 6858000"/>
              <a:gd name="connsiteX304" fmla="*/ 11747356 w 12192000"/>
              <a:gd name="connsiteY304" fmla="*/ 6664032 h 6858000"/>
              <a:gd name="connsiteX305" fmla="*/ 11745300 w 12192000"/>
              <a:gd name="connsiteY305" fmla="*/ 6637012 h 6858000"/>
              <a:gd name="connsiteX306" fmla="*/ 11765865 w 12192000"/>
              <a:gd name="connsiteY306" fmla="*/ 6628698 h 6858000"/>
              <a:gd name="connsiteX307" fmla="*/ 11802882 w 12192000"/>
              <a:gd name="connsiteY307" fmla="*/ 6666109 h 6858000"/>
              <a:gd name="connsiteX308" fmla="*/ 11821391 w 12192000"/>
              <a:gd name="connsiteY308" fmla="*/ 6655718 h 6858000"/>
              <a:gd name="connsiteX309" fmla="*/ 11823448 w 12192000"/>
              <a:gd name="connsiteY309" fmla="*/ 6653639 h 6858000"/>
              <a:gd name="connsiteX310" fmla="*/ 11823448 w 12192000"/>
              <a:gd name="connsiteY310" fmla="*/ 6651561 h 6858000"/>
              <a:gd name="connsiteX311" fmla="*/ 11809052 w 12192000"/>
              <a:gd name="connsiteY311" fmla="*/ 6603756 h 6858000"/>
              <a:gd name="connsiteX312" fmla="*/ 11825504 w 12192000"/>
              <a:gd name="connsiteY312" fmla="*/ 6589207 h 6858000"/>
              <a:gd name="connsiteX313" fmla="*/ 11870748 w 12192000"/>
              <a:gd name="connsiteY313" fmla="*/ 6616227 h 6858000"/>
              <a:gd name="connsiteX314" fmla="*/ 11872805 w 12192000"/>
              <a:gd name="connsiteY314" fmla="*/ 6616227 h 6858000"/>
              <a:gd name="connsiteX315" fmla="*/ 11887201 w 12192000"/>
              <a:gd name="connsiteY315" fmla="*/ 6599600 h 6858000"/>
              <a:gd name="connsiteX316" fmla="*/ 11889257 w 12192000"/>
              <a:gd name="connsiteY316" fmla="*/ 6599600 h 6858000"/>
              <a:gd name="connsiteX317" fmla="*/ 11862522 w 12192000"/>
              <a:gd name="connsiteY317" fmla="*/ 6553874 h 6858000"/>
              <a:gd name="connsiteX318" fmla="*/ 11874861 w 12192000"/>
              <a:gd name="connsiteY318" fmla="*/ 6535168 h 6858000"/>
              <a:gd name="connsiteX319" fmla="*/ 11926275 w 12192000"/>
              <a:gd name="connsiteY319" fmla="*/ 6549716 h 6858000"/>
              <a:gd name="connsiteX320" fmla="*/ 11928331 w 12192000"/>
              <a:gd name="connsiteY320" fmla="*/ 6547638 h 6858000"/>
              <a:gd name="connsiteX321" fmla="*/ 11938614 w 12192000"/>
              <a:gd name="connsiteY321" fmla="*/ 6528932 h 6858000"/>
              <a:gd name="connsiteX322" fmla="*/ 11938614 w 12192000"/>
              <a:gd name="connsiteY322" fmla="*/ 6526854 h 6858000"/>
              <a:gd name="connsiteX323" fmla="*/ 11901596 w 12192000"/>
              <a:gd name="connsiteY323" fmla="*/ 6491519 h 6858000"/>
              <a:gd name="connsiteX324" fmla="*/ 11909822 w 12192000"/>
              <a:gd name="connsiteY324" fmla="*/ 6470736 h 6858000"/>
              <a:gd name="connsiteX325" fmla="*/ 11961236 w 12192000"/>
              <a:gd name="connsiteY325" fmla="*/ 6470736 h 6858000"/>
              <a:gd name="connsiteX326" fmla="*/ 11963292 w 12192000"/>
              <a:gd name="connsiteY326" fmla="*/ 6470736 h 6858000"/>
              <a:gd name="connsiteX327" fmla="*/ 11967405 w 12192000"/>
              <a:gd name="connsiteY327" fmla="*/ 6449951 h 6858000"/>
              <a:gd name="connsiteX328" fmla="*/ 11967405 w 12192000"/>
              <a:gd name="connsiteY328" fmla="*/ 6447872 h 6858000"/>
              <a:gd name="connsiteX329" fmla="*/ 11922162 w 12192000"/>
              <a:gd name="connsiteY329" fmla="*/ 6420852 h 6858000"/>
              <a:gd name="connsiteX330" fmla="*/ 11926275 w 12192000"/>
              <a:gd name="connsiteY330" fmla="*/ 6400068 h 6858000"/>
              <a:gd name="connsiteX331" fmla="*/ 11975632 w 12192000"/>
              <a:gd name="connsiteY331" fmla="*/ 6385519 h 6858000"/>
              <a:gd name="connsiteX332" fmla="*/ 11977688 w 12192000"/>
              <a:gd name="connsiteY332" fmla="*/ 6385519 h 6858000"/>
              <a:gd name="connsiteX333" fmla="*/ 11977688 w 12192000"/>
              <a:gd name="connsiteY333" fmla="*/ 6373048 h 6858000"/>
              <a:gd name="connsiteX334" fmla="*/ 11977688 w 12192000"/>
              <a:gd name="connsiteY334" fmla="*/ 6362655 h 6858000"/>
              <a:gd name="connsiteX335" fmla="*/ 11975632 w 12192000"/>
              <a:gd name="connsiteY335" fmla="*/ 6362655 h 6858000"/>
              <a:gd name="connsiteX336" fmla="*/ 11926275 w 12192000"/>
              <a:gd name="connsiteY336" fmla="*/ 6348107 h 6858000"/>
              <a:gd name="connsiteX337" fmla="*/ 11924218 w 12192000"/>
              <a:gd name="connsiteY337" fmla="*/ 6327322 h 6858000"/>
              <a:gd name="connsiteX338" fmla="*/ 11967405 w 12192000"/>
              <a:gd name="connsiteY338" fmla="*/ 6300302 h 6858000"/>
              <a:gd name="connsiteX339" fmla="*/ 11969462 w 12192000"/>
              <a:gd name="connsiteY339" fmla="*/ 6300302 h 6858000"/>
              <a:gd name="connsiteX340" fmla="*/ 11969462 w 12192000"/>
              <a:gd name="connsiteY340" fmla="*/ 6298223 h 6858000"/>
              <a:gd name="connsiteX341" fmla="*/ 11963292 w 12192000"/>
              <a:gd name="connsiteY341" fmla="*/ 6277439 h 6858000"/>
              <a:gd name="connsiteX342" fmla="*/ 11961236 w 12192000"/>
              <a:gd name="connsiteY342" fmla="*/ 6277439 h 6858000"/>
              <a:gd name="connsiteX343" fmla="*/ 11909822 w 12192000"/>
              <a:gd name="connsiteY343" fmla="*/ 6277439 h 6858000"/>
              <a:gd name="connsiteX344" fmla="*/ 11901596 w 12192000"/>
              <a:gd name="connsiteY344" fmla="*/ 6256655 h 6858000"/>
              <a:gd name="connsiteX345" fmla="*/ 11938614 w 12192000"/>
              <a:gd name="connsiteY345" fmla="*/ 6219243 h 6858000"/>
              <a:gd name="connsiteX346" fmla="*/ 11938614 w 12192000"/>
              <a:gd name="connsiteY346" fmla="*/ 6217164 h 6858000"/>
              <a:gd name="connsiteX347" fmla="*/ 11928331 w 12192000"/>
              <a:gd name="connsiteY347" fmla="*/ 6198458 h 6858000"/>
              <a:gd name="connsiteX348" fmla="*/ 11926275 w 12192000"/>
              <a:gd name="connsiteY348" fmla="*/ 6198458 h 6858000"/>
              <a:gd name="connsiteX349" fmla="*/ 11876918 w 12192000"/>
              <a:gd name="connsiteY349" fmla="*/ 6210929 h 6858000"/>
              <a:gd name="connsiteX350" fmla="*/ 11862522 w 12192000"/>
              <a:gd name="connsiteY350" fmla="*/ 6194301 h 6858000"/>
              <a:gd name="connsiteX351" fmla="*/ 11889257 w 12192000"/>
              <a:gd name="connsiteY351" fmla="*/ 6148575 h 6858000"/>
              <a:gd name="connsiteX352" fmla="*/ 11889257 w 12192000"/>
              <a:gd name="connsiteY352" fmla="*/ 6146497 h 6858000"/>
              <a:gd name="connsiteX353" fmla="*/ 11872805 w 12192000"/>
              <a:gd name="connsiteY353" fmla="*/ 6131947 h 6858000"/>
              <a:gd name="connsiteX354" fmla="*/ 11827561 w 12192000"/>
              <a:gd name="connsiteY354" fmla="*/ 6156889 h 6858000"/>
              <a:gd name="connsiteX355" fmla="*/ 11809052 w 12192000"/>
              <a:gd name="connsiteY355" fmla="*/ 6144418 h 6858000"/>
              <a:gd name="connsiteX356" fmla="*/ 11823448 w 12192000"/>
              <a:gd name="connsiteY356" fmla="*/ 6094535 h 6858000"/>
              <a:gd name="connsiteX357" fmla="*/ 11823448 w 12192000"/>
              <a:gd name="connsiteY357" fmla="*/ 6092457 h 6858000"/>
              <a:gd name="connsiteX358" fmla="*/ 11804939 w 12192000"/>
              <a:gd name="connsiteY358" fmla="*/ 6082065 h 6858000"/>
              <a:gd name="connsiteX359" fmla="*/ 11802882 w 12192000"/>
              <a:gd name="connsiteY359" fmla="*/ 6079986 h 6858000"/>
              <a:gd name="connsiteX360" fmla="*/ 11802882 w 12192000"/>
              <a:gd name="connsiteY360" fmla="*/ 6082065 h 6858000"/>
              <a:gd name="connsiteX361" fmla="*/ 11765865 w 12192000"/>
              <a:gd name="connsiteY361" fmla="*/ 6117398 h 6858000"/>
              <a:gd name="connsiteX362" fmla="*/ 11745300 w 12192000"/>
              <a:gd name="connsiteY362" fmla="*/ 6109085 h 6858000"/>
              <a:gd name="connsiteX363" fmla="*/ 11749412 w 12192000"/>
              <a:gd name="connsiteY363" fmla="*/ 6082065 h 6858000"/>
              <a:gd name="connsiteX364" fmla="*/ 11745300 w 12192000"/>
              <a:gd name="connsiteY364" fmla="*/ 6057123 h 6858000"/>
              <a:gd name="connsiteX365" fmla="*/ 11745300 w 12192000"/>
              <a:gd name="connsiteY365" fmla="*/ 6055045 h 6858000"/>
              <a:gd name="connsiteX366" fmla="*/ 11743243 w 12192000"/>
              <a:gd name="connsiteY366" fmla="*/ 6055045 h 6858000"/>
              <a:gd name="connsiteX367" fmla="*/ 11722678 w 12192000"/>
              <a:gd name="connsiteY367" fmla="*/ 6050888 h 6858000"/>
              <a:gd name="connsiteX368" fmla="*/ 11695943 w 12192000"/>
              <a:gd name="connsiteY368" fmla="*/ 6096614 h 6858000"/>
              <a:gd name="connsiteX369" fmla="*/ 11673321 w 12192000"/>
              <a:gd name="connsiteY369" fmla="*/ 6092457 h 6858000"/>
              <a:gd name="connsiteX370" fmla="*/ 11660982 w 12192000"/>
              <a:gd name="connsiteY370" fmla="*/ 6042574 h 6858000"/>
              <a:gd name="connsiteX371" fmla="*/ 11658925 w 12192000"/>
              <a:gd name="connsiteY371" fmla="*/ 6042574 h 6858000"/>
              <a:gd name="connsiteX372" fmla="*/ 11638359 w 12192000"/>
              <a:gd name="connsiteY372" fmla="*/ 6042574 h 6858000"/>
              <a:gd name="connsiteX373" fmla="*/ 11636303 w 12192000"/>
              <a:gd name="connsiteY373" fmla="*/ 6042574 h 6858000"/>
              <a:gd name="connsiteX374" fmla="*/ 0 w 12192000"/>
              <a:gd name="connsiteY374" fmla="*/ 0 h 6858000"/>
              <a:gd name="connsiteX375" fmla="*/ 12192000 w 12192000"/>
              <a:gd name="connsiteY375" fmla="*/ 0 h 6858000"/>
              <a:gd name="connsiteX376" fmla="*/ 12192000 w 12192000"/>
              <a:gd name="connsiteY376" fmla="*/ 6858000 h 6858000"/>
              <a:gd name="connsiteX377" fmla="*/ 4539049 w 12192000"/>
              <a:gd name="connsiteY377" fmla="*/ 6858000 h 6858000"/>
              <a:gd name="connsiteX378" fmla="*/ 0 w 12192000"/>
              <a:gd name="connsiteY378" fmla="*/ 6858000 h 6858000"/>
              <a:gd name="connsiteX379" fmla="*/ 0 w 12192000"/>
              <a:gd name="connsiteY379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</a:cxnLst>
            <a:rect l="l" t="t" r="r" b="b"/>
            <a:pathLst>
              <a:path w="12192000" h="6858000">
                <a:moveTo>
                  <a:pt x="11603402" y="6440005"/>
                </a:moveTo>
                <a:cubicBezTo>
                  <a:pt x="11607483" y="6437921"/>
                  <a:pt x="11609524" y="6437921"/>
                  <a:pt x="11613605" y="6440005"/>
                </a:cubicBezTo>
                <a:cubicBezTo>
                  <a:pt x="11615645" y="6442090"/>
                  <a:pt x="11617686" y="6444174"/>
                  <a:pt x="11617686" y="6448343"/>
                </a:cubicBezTo>
                <a:cubicBezTo>
                  <a:pt x="11623808" y="6550487"/>
                  <a:pt x="11623808" y="6550487"/>
                  <a:pt x="11623808" y="6550487"/>
                </a:cubicBezTo>
                <a:cubicBezTo>
                  <a:pt x="11625848" y="6556740"/>
                  <a:pt x="11623808" y="6558825"/>
                  <a:pt x="11621767" y="6560909"/>
                </a:cubicBezTo>
                <a:cubicBezTo>
                  <a:pt x="11619727" y="6562994"/>
                  <a:pt x="11617686" y="6560909"/>
                  <a:pt x="11615645" y="6560909"/>
                </a:cubicBezTo>
                <a:cubicBezTo>
                  <a:pt x="11570752" y="6550487"/>
                  <a:pt x="11540142" y="6531725"/>
                  <a:pt x="11509533" y="6498373"/>
                </a:cubicBezTo>
                <a:cubicBezTo>
                  <a:pt x="11507492" y="6496289"/>
                  <a:pt x="11505451" y="6494204"/>
                  <a:pt x="11505451" y="6492120"/>
                </a:cubicBezTo>
                <a:cubicBezTo>
                  <a:pt x="11505451" y="6492120"/>
                  <a:pt x="11505451" y="6492120"/>
                  <a:pt x="11505451" y="6490034"/>
                </a:cubicBezTo>
                <a:cubicBezTo>
                  <a:pt x="11505451" y="6487950"/>
                  <a:pt x="11509533" y="6485865"/>
                  <a:pt x="11511573" y="6485865"/>
                </a:cubicBezTo>
                <a:cubicBezTo>
                  <a:pt x="11603402" y="6440005"/>
                  <a:pt x="11603402" y="6440005"/>
                  <a:pt x="11603402" y="6440005"/>
                </a:cubicBezTo>
                <a:close/>
                <a:moveTo>
                  <a:pt x="11686136" y="6437921"/>
                </a:moveTo>
                <a:cubicBezTo>
                  <a:pt x="11690256" y="6437921"/>
                  <a:pt x="11692317" y="6437921"/>
                  <a:pt x="11696438" y="6437921"/>
                </a:cubicBezTo>
                <a:cubicBezTo>
                  <a:pt x="11787097" y="6483687"/>
                  <a:pt x="11787097" y="6483687"/>
                  <a:pt x="11787097" y="6483687"/>
                </a:cubicBezTo>
                <a:cubicBezTo>
                  <a:pt x="11791218" y="6485767"/>
                  <a:pt x="11793278" y="6487847"/>
                  <a:pt x="11795339" y="6489928"/>
                </a:cubicBezTo>
                <a:cubicBezTo>
                  <a:pt x="11795339" y="6492008"/>
                  <a:pt x="11793278" y="6494088"/>
                  <a:pt x="11791218" y="6496168"/>
                </a:cubicBezTo>
                <a:cubicBezTo>
                  <a:pt x="11760312" y="6529452"/>
                  <a:pt x="11727344" y="6548175"/>
                  <a:pt x="11684076" y="6558576"/>
                </a:cubicBezTo>
                <a:cubicBezTo>
                  <a:pt x="11679954" y="6560656"/>
                  <a:pt x="11677894" y="6560656"/>
                  <a:pt x="11675833" y="6558576"/>
                </a:cubicBezTo>
                <a:cubicBezTo>
                  <a:pt x="11673773" y="6556496"/>
                  <a:pt x="11673773" y="6552335"/>
                  <a:pt x="11673773" y="6550255"/>
                </a:cubicBezTo>
                <a:cubicBezTo>
                  <a:pt x="11682015" y="6446242"/>
                  <a:pt x="11682015" y="6446242"/>
                  <a:pt x="11682015" y="6446242"/>
                </a:cubicBezTo>
                <a:cubicBezTo>
                  <a:pt x="11682015" y="6444162"/>
                  <a:pt x="11684076" y="6440001"/>
                  <a:pt x="11686136" y="6437921"/>
                </a:cubicBezTo>
                <a:close/>
                <a:moveTo>
                  <a:pt x="10868401" y="6398178"/>
                </a:moveTo>
                <a:cubicBezTo>
                  <a:pt x="10868401" y="6398178"/>
                  <a:pt x="10868401" y="6398178"/>
                  <a:pt x="10868401" y="6441381"/>
                </a:cubicBezTo>
                <a:cubicBezTo>
                  <a:pt x="10868401" y="6441381"/>
                  <a:pt x="10841333" y="6449610"/>
                  <a:pt x="10820512" y="6449610"/>
                </a:cubicBezTo>
                <a:cubicBezTo>
                  <a:pt x="10803855" y="6449610"/>
                  <a:pt x="10801773" y="6433152"/>
                  <a:pt x="10801773" y="6424923"/>
                </a:cubicBezTo>
                <a:cubicBezTo>
                  <a:pt x="10801773" y="6410522"/>
                  <a:pt x="10810102" y="6402293"/>
                  <a:pt x="10826759" y="6400236"/>
                </a:cubicBezTo>
                <a:close/>
                <a:moveTo>
                  <a:pt x="10518900" y="6328044"/>
                </a:moveTo>
                <a:cubicBezTo>
                  <a:pt x="10547537" y="6328044"/>
                  <a:pt x="10559811" y="6344651"/>
                  <a:pt x="10559811" y="6388243"/>
                </a:cubicBezTo>
                <a:cubicBezTo>
                  <a:pt x="10559811" y="6425607"/>
                  <a:pt x="10553675" y="6448441"/>
                  <a:pt x="10518900" y="6448441"/>
                </a:cubicBezTo>
                <a:cubicBezTo>
                  <a:pt x="10484125" y="6448441"/>
                  <a:pt x="10477988" y="6425607"/>
                  <a:pt x="10477988" y="6388243"/>
                </a:cubicBezTo>
                <a:cubicBezTo>
                  <a:pt x="10477988" y="6344651"/>
                  <a:pt x="10488216" y="6328044"/>
                  <a:pt x="10518900" y="6328044"/>
                </a:cubicBezTo>
                <a:close/>
                <a:moveTo>
                  <a:pt x="11673123" y="6319732"/>
                </a:moveTo>
                <a:cubicBezTo>
                  <a:pt x="11675950" y="6319213"/>
                  <a:pt x="11679033" y="6319732"/>
                  <a:pt x="11682116" y="6320771"/>
                </a:cubicBezTo>
                <a:cubicBezTo>
                  <a:pt x="11698562" y="6333240"/>
                  <a:pt x="11708840" y="6351942"/>
                  <a:pt x="11708840" y="6372722"/>
                </a:cubicBezTo>
                <a:cubicBezTo>
                  <a:pt x="11708840" y="6403893"/>
                  <a:pt x="11682116" y="6430907"/>
                  <a:pt x="11649226" y="6430907"/>
                </a:cubicBezTo>
                <a:cubicBezTo>
                  <a:pt x="11616336" y="6430907"/>
                  <a:pt x="11589612" y="6403893"/>
                  <a:pt x="11589612" y="6372722"/>
                </a:cubicBezTo>
                <a:cubicBezTo>
                  <a:pt x="11589612" y="6351942"/>
                  <a:pt x="11599890" y="6333240"/>
                  <a:pt x="11616336" y="6322850"/>
                </a:cubicBezTo>
                <a:cubicBezTo>
                  <a:pt x="11622503" y="6318693"/>
                  <a:pt x="11628669" y="6318693"/>
                  <a:pt x="11632781" y="6324927"/>
                </a:cubicBezTo>
                <a:cubicBezTo>
                  <a:pt x="11636892" y="6331162"/>
                  <a:pt x="11634837" y="6337395"/>
                  <a:pt x="11630725" y="6341552"/>
                </a:cubicBezTo>
                <a:cubicBezTo>
                  <a:pt x="11620447" y="6347786"/>
                  <a:pt x="11614280" y="6360254"/>
                  <a:pt x="11614280" y="6372722"/>
                </a:cubicBezTo>
                <a:cubicBezTo>
                  <a:pt x="11614280" y="6391425"/>
                  <a:pt x="11630725" y="6408049"/>
                  <a:pt x="11649226" y="6408049"/>
                </a:cubicBezTo>
                <a:cubicBezTo>
                  <a:pt x="11667727" y="6408049"/>
                  <a:pt x="11684172" y="6391425"/>
                  <a:pt x="11684172" y="6372722"/>
                </a:cubicBezTo>
                <a:cubicBezTo>
                  <a:pt x="11684172" y="6360254"/>
                  <a:pt x="11678005" y="6347786"/>
                  <a:pt x="11667727" y="6341552"/>
                </a:cubicBezTo>
                <a:cubicBezTo>
                  <a:pt x="11663616" y="6337395"/>
                  <a:pt x="11661560" y="6331162"/>
                  <a:pt x="11665671" y="6324927"/>
                </a:cubicBezTo>
                <a:cubicBezTo>
                  <a:pt x="11667727" y="6321811"/>
                  <a:pt x="11670297" y="6320252"/>
                  <a:pt x="11673123" y="6319732"/>
                </a:cubicBezTo>
                <a:close/>
                <a:moveTo>
                  <a:pt x="11822057" y="6304666"/>
                </a:moveTo>
                <a:cubicBezTo>
                  <a:pt x="11824124" y="6304666"/>
                  <a:pt x="11826190" y="6308818"/>
                  <a:pt x="11826190" y="6310895"/>
                </a:cubicBezTo>
                <a:cubicBezTo>
                  <a:pt x="11838588" y="6354493"/>
                  <a:pt x="11838588" y="6391863"/>
                  <a:pt x="11826190" y="6435462"/>
                </a:cubicBezTo>
                <a:cubicBezTo>
                  <a:pt x="11824124" y="6439614"/>
                  <a:pt x="11824124" y="6441690"/>
                  <a:pt x="11822057" y="6441690"/>
                </a:cubicBezTo>
                <a:cubicBezTo>
                  <a:pt x="11817924" y="6443766"/>
                  <a:pt x="11815858" y="6441690"/>
                  <a:pt x="11813791" y="6439614"/>
                </a:cubicBezTo>
                <a:cubicBezTo>
                  <a:pt x="11729066" y="6381482"/>
                  <a:pt x="11729066" y="6381482"/>
                  <a:pt x="11729066" y="6381482"/>
                </a:cubicBezTo>
                <a:cubicBezTo>
                  <a:pt x="11724933" y="6379407"/>
                  <a:pt x="11722867" y="6377330"/>
                  <a:pt x="11722867" y="6373178"/>
                </a:cubicBezTo>
                <a:cubicBezTo>
                  <a:pt x="11722867" y="6371102"/>
                  <a:pt x="11724933" y="6366950"/>
                  <a:pt x="11729066" y="6364874"/>
                </a:cubicBezTo>
                <a:cubicBezTo>
                  <a:pt x="11813791" y="6306743"/>
                  <a:pt x="11813791" y="6306743"/>
                  <a:pt x="11813791" y="6306743"/>
                </a:cubicBezTo>
                <a:cubicBezTo>
                  <a:pt x="11815858" y="6304666"/>
                  <a:pt x="11819991" y="6304666"/>
                  <a:pt x="11822057" y="6304666"/>
                </a:cubicBezTo>
                <a:close/>
                <a:moveTo>
                  <a:pt x="11476229" y="6304666"/>
                </a:moveTo>
                <a:cubicBezTo>
                  <a:pt x="11480320" y="6304666"/>
                  <a:pt x="11482366" y="6306743"/>
                  <a:pt x="11484412" y="6308818"/>
                </a:cubicBezTo>
                <a:cubicBezTo>
                  <a:pt x="11568280" y="6364874"/>
                  <a:pt x="11568280" y="6364874"/>
                  <a:pt x="11568280" y="6364874"/>
                </a:cubicBezTo>
                <a:cubicBezTo>
                  <a:pt x="11572371" y="6366950"/>
                  <a:pt x="11574417" y="6371102"/>
                  <a:pt x="11574417" y="6373178"/>
                </a:cubicBezTo>
                <a:cubicBezTo>
                  <a:pt x="11574417" y="6377330"/>
                  <a:pt x="11572371" y="6379407"/>
                  <a:pt x="11568280" y="6381482"/>
                </a:cubicBezTo>
                <a:lnTo>
                  <a:pt x="11484412" y="6439614"/>
                </a:lnTo>
                <a:cubicBezTo>
                  <a:pt x="11480320" y="6441690"/>
                  <a:pt x="11478275" y="6443766"/>
                  <a:pt x="11476229" y="6441690"/>
                </a:cubicBezTo>
                <a:cubicBezTo>
                  <a:pt x="11474184" y="6441690"/>
                  <a:pt x="11472138" y="6439614"/>
                  <a:pt x="11472138" y="6435462"/>
                </a:cubicBezTo>
                <a:cubicBezTo>
                  <a:pt x="11459865" y="6391863"/>
                  <a:pt x="11459865" y="6356569"/>
                  <a:pt x="11472138" y="6310895"/>
                </a:cubicBezTo>
                <a:cubicBezTo>
                  <a:pt x="11472138" y="6308818"/>
                  <a:pt x="11474184" y="6306743"/>
                  <a:pt x="11476229" y="6304666"/>
                </a:cubicBezTo>
                <a:close/>
                <a:moveTo>
                  <a:pt x="11088184" y="6294146"/>
                </a:moveTo>
                <a:cubicBezTo>
                  <a:pt x="11086131" y="6294146"/>
                  <a:pt x="11084078" y="6294146"/>
                  <a:pt x="11082024" y="6296224"/>
                </a:cubicBezTo>
                <a:cubicBezTo>
                  <a:pt x="11079972" y="6298301"/>
                  <a:pt x="11079972" y="6300378"/>
                  <a:pt x="11079972" y="6302454"/>
                </a:cubicBezTo>
                <a:cubicBezTo>
                  <a:pt x="11121033" y="6460305"/>
                  <a:pt x="11121033" y="6460305"/>
                  <a:pt x="11121033" y="6460305"/>
                </a:cubicBezTo>
                <a:cubicBezTo>
                  <a:pt x="11123086" y="6468613"/>
                  <a:pt x="11131299" y="6481074"/>
                  <a:pt x="11145670" y="6481074"/>
                </a:cubicBezTo>
                <a:cubicBezTo>
                  <a:pt x="11153882" y="6481074"/>
                  <a:pt x="11153882" y="6481074"/>
                  <a:pt x="11153882" y="6481074"/>
                </a:cubicBezTo>
                <a:cubicBezTo>
                  <a:pt x="11151829" y="6485228"/>
                  <a:pt x="11151829" y="6487306"/>
                  <a:pt x="11149776" y="6489382"/>
                </a:cubicBezTo>
                <a:cubicBezTo>
                  <a:pt x="11149776" y="6491459"/>
                  <a:pt x="11149776" y="6491459"/>
                  <a:pt x="11149776" y="6491459"/>
                </a:cubicBezTo>
                <a:cubicBezTo>
                  <a:pt x="11147723" y="6497691"/>
                  <a:pt x="11145670" y="6510152"/>
                  <a:pt x="11125139" y="6510152"/>
                </a:cubicBezTo>
                <a:cubicBezTo>
                  <a:pt x="11090237" y="6508075"/>
                  <a:pt x="11090237" y="6508075"/>
                  <a:pt x="11090237" y="6508075"/>
                </a:cubicBezTo>
                <a:cubicBezTo>
                  <a:pt x="11088184" y="6505998"/>
                  <a:pt x="11086131" y="6508075"/>
                  <a:pt x="11084078" y="6510152"/>
                </a:cubicBezTo>
                <a:cubicBezTo>
                  <a:pt x="11082024" y="6510152"/>
                  <a:pt x="11082024" y="6512229"/>
                  <a:pt x="11082024" y="6514306"/>
                </a:cubicBezTo>
                <a:cubicBezTo>
                  <a:pt x="11082024" y="6532999"/>
                  <a:pt x="11082024" y="6532999"/>
                  <a:pt x="11082024" y="6532999"/>
                </a:cubicBezTo>
                <a:cubicBezTo>
                  <a:pt x="11082024" y="6537153"/>
                  <a:pt x="11084078" y="6539230"/>
                  <a:pt x="11088184" y="6539230"/>
                </a:cubicBezTo>
                <a:cubicBezTo>
                  <a:pt x="11098449" y="6543383"/>
                  <a:pt x="11118980" y="6545460"/>
                  <a:pt x="11135404" y="6545460"/>
                </a:cubicBezTo>
                <a:cubicBezTo>
                  <a:pt x="11135404" y="6545460"/>
                  <a:pt x="11135404" y="6545460"/>
                  <a:pt x="11137458" y="6545460"/>
                </a:cubicBezTo>
                <a:cubicBezTo>
                  <a:pt x="11164148" y="6545460"/>
                  <a:pt x="11182625" y="6528845"/>
                  <a:pt x="11190838" y="6493536"/>
                </a:cubicBezTo>
                <a:cubicBezTo>
                  <a:pt x="11201103" y="6454073"/>
                  <a:pt x="11215474" y="6402149"/>
                  <a:pt x="11223687" y="6364764"/>
                </a:cubicBezTo>
                <a:cubicBezTo>
                  <a:pt x="11227793" y="6348148"/>
                  <a:pt x="11231899" y="6333609"/>
                  <a:pt x="11236005" y="6323224"/>
                </a:cubicBezTo>
                <a:cubicBezTo>
                  <a:pt x="11240111" y="6302454"/>
                  <a:pt x="11240111" y="6302454"/>
                  <a:pt x="11240111" y="6302454"/>
                </a:cubicBezTo>
                <a:cubicBezTo>
                  <a:pt x="11240111" y="6300378"/>
                  <a:pt x="11240111" y="6298301"/>
                  <a:pt x="11238058" y="6296224"/>
                </a:cubicBezTo>
                <a:cubicBezTo>
                  <a:pt x="11238058" y="6294146"/>
                  <a:pt x="11236005" y="6294146"/>
                  <a:pt x="11233952" y="6294146"/>
                </a:cubicBezTo>
                <a:cubicBezTo>
                  <a:pt x="11205209" y="6294146"/>
                  <a:pt x="11205209" y="6294146"/>
                  <a:pt x="11205209" y="6294146"/>
                </a:cubicBezTo>
                <a:cubicBezTo>
                  <a:pt x="11203156" y="6294146"/>
                  <a:pt x="11199050" y="6296224"/>
                  <a:pt x="11199050" y="6298301"/>
                </a:cubicBezTo>
                <a:cubicBezTo>
                  <a:pt x="11162094" y="6439535"/>
                  <a:pt x="11162094" y="6439535"/>
                  <a:pt x="11162094" y="6439535"/>
                </a:cubicBezTo>
                <a:cubicBezTo>
                  <a:pt x="11160041" y="6439535"/>
                  <a:pt x="11160041" y="6439535"/>
                  <a:pt x="11160041" y="6439535"/>
                </a:cubicBezTo>
                <a:cubicBezTo>
                  <a:pt x="11121033" y="6298301"/>
                  <a:pt x="11121033" y="6298301"/>
                  <a:pt x="11121033" y="6298301"/>
                </a:cubicBezTo>
                <a:cubicBezTo>
                  <a:pt x="11121033" y="6296224"/>
                  <a:pt x="11118980" y="6294146"/>
                  <a:pt x="11114874" y="6294146"/>
                </a:cubicBezTo>
                <a:cubicBezTo>
                  <a:pt x="11088184" y="6294146"/>
                  <a:pt x="11088184" y="6294146"/>
                  <a:pt x="11088184" y="6294146"/>
                </a:cubicBezTo>
                <a:close/>
                <a:moveTo>
                  <a:pt x="11048412" y="6291809"/>
                </a:moveTo>
                <a:cubicBezTo>
                  <a:pt x="11030001" y="6291809"/>
                  <a:pt x="11011591" y="6304294"/>
                  <a:pt x="10999317" y="6312618"/>
                </a:cubicBezTo>
                <a:cubicBezTo>
                  <a:pt x="10999317" y="6300133"/>
                  <a:pt x="10999317" y="6300133"/>
                  <a:pt x="10999317" y="6300133"/>
                </a:cubicBezTo>
                <a:cubicBezTo>
                  <a:pt x="10999317" y="6295970"/>
                  <a:pt x="10997272" y="6293890"/>
                  <a:pt x="10993181" y="6293890"/>
                </a:cubicBezTo>
                <a:cubicBezTo>
                  <a:pt x="10964542" y="6293890"/>
                  <a:pt x="10964542" y="6293890"/>
                  <a:pt x="10964542" y="6293890"/>
                </a:cubicBezTo>
                <a:cubicBezTo>
                  <a:pt x="10960451" y="6293890"/>
                  <a:pt x="10958406" y="6295970"/>
                  <a:pt x="10958406" y="6300133"/>
                </a:cubicBezTo>
                <a:cubicBezTo>
                  <a:pt x="10958406" y="6474928"/>
                  <a:pt x="10958406" y="6474928"/>
                  <a:pt x="10958406" y="6474928"/>
                </a:cubicBezTo>
                <a:cubicBezTo>
                  <a:pt x="10958406" y="6479090"/>
                  <a:pt x="10960451" y="6481171"/>
                  <a:pt x="10964542" y="6481171"/>
                </a:cubicBezTo>
                <a:cubicBezTo>
                  <a:pt x="10993181" y="6481171"/>
                  <a:pt x="10993181" y="6481171"/>
                  <a:pt x="10993181" y="6481171"/>
                </a:cubicBezTo>
                <a:cubicBezTo>
                  <a:pt x="10997272" y="6481171"/>
                  <a:pt x="10999317" y="6479090"/>
                  <a:pt x="10999317" y="6474928"/>
                </a:cubicBezTo>
                <a:cubicBezTo>
                  <a:pt x="10999317" y="6354236"/>
                  <a:pt x="10999317" y="6354236"/>
                  <a:pt x="10999317" y="6354236"/>
                </a:cubicBezTo>
                <a:cubicBezTo>
                  <a:pt x="11007500" y="6347993"/>
                  <a:pt x="11025910" y="6333427"/>
                  <a:pt x="11050457" y="6331346"/>
                </a:cubicBezTo>
                <a:cubicBezTo>
                  <a:pt x="11054548" y="6331346"/>
                  <a:pt x="11056594" y="6327184"/>
                  <a:pt x="11056594" y="6325103"/>
                </a:cubicBezTo>
                <a:cubicBezTo>
                  <a:pt x="11056594" y="6298052"/>
                  <a:pt x="11056594" y="6298052"/>
                  <a:pt x="11056594" y="6298052"/>
                </a:cubicBezTo>
                <a:cubicBezTo>
                  <a:pt x="11056594" y="6295970"/>
                  <a:pt x="11056594" y="6293890"/>
                  <a:pt x="11054548" y="6293890"/>
                </a:cubicBezTo>
                <a:cubicBezTo>
                  <a:pt x="11052503" y="6291809"/>
                  <a:pt x="11050457" y="6291809"/>
                  <a:pt x="11048412" y="6291809"/>
                </a:cubicBezTo>
                <a:close/>
                <a:moveTo>
                  <a:pt x="10847504" y="6288302"/>
                </a:moveTo>
                <a:cubicBezTo>
                  <a:pt x="10826811" y="6288302"/>
                  <a:pt x="10791633" y="6294540"/>
                  <a:pt x="10777148" y="6296620"/>
                </a:cubicBezTo>
                <a:cubicBezTo>
                  <a:pt x="10773009" y="6296620"/>
                  <a:pt x="10770940" y="6300778"/>
                  <a:pt x="10770940" y="6302858"/>
                </a:cubicBezTo>
                <a:cubicBezTo>
                  <a:pt x="10770940" y="6302858"/>
                  <a:pt x="10770940" y="6302858"/>
                  <a:pt x="10773009" y="6327811"/>
                </a:cubicBezTo>
                <a:cubicBezTo>
                  <a:pt x="10773009" y="6329890"/>
                  <a:pt x="10773009" y="6331970"/>
                  <a:pt x="10775079" y="6331970"/>
                </a:cubicBezTo>
                <a:cubicBezTo>
                  <a:pt x="10777148" y="6334049"/>
                  <a:pt x="10777148" y="6334049"/>
                  <a:pt x="10779217" y="6334049"/>
                </a:cubicBezTo>
                <a:cubicBezTo>
                  <a:pt x="10795771" y="6334049"/>
                  <a:pt x="10824741" y="6329890"/>
                  <a:pt x="10845434" y="6329890"/>
                </a:cubicBezTo>
                <a:cubicBezTo>
                  <a:pt x="10859918" y="6329890"/>
                  <a:pt x="10868196" y="6338208"/>
                  <a:pt x="10868196" y="6352764"/>
                </a:cubicBezTo>
                <a:cubicBezTo>
                  <a:pt x="10868196" y="6352764"/>
                  <a:pt x="10868196" y="6352764"/>
                  <a:pt x="10868196" y="6365240"/>
                </a:cubicBezTo>
                <a:cubicBezTo>
                  <a:pt x="10868196" y="6365240"/>
                  <a:pt x="10868196" y="6365240"/>
                  <a:pt x="10822672" y="6369399"/>
                </a:cubicBezTo>
                <a:cubicBezTo>
                  <a:pt x="10777148" y="6371479"/>
                  <a:pt x="10758524" y="6388114"/>
                  <a:pt x="10758524" y="6425543"/>
                </a:cubicBezTo>
                <a:cubicBezTo>
                  <a:pt x="10758524" y="6465052"/>
                  <a:pt x="10779217" y="6485846"/>
                  <a:pt x="10814395" y="6485846"/>
                </a:cubicBezTo>
                <a:cubicBezTo>
                  <a:pt x="10843365" y="6485846"/>
                  <a:pt x="10874404" y="6473370"/>
                  <a:pt x="10874404" y="6473370"/>
                </a:cubicBezTo>
                <a:cubicBezTo>
                  <a:pt x="10882681" y="6479608"/>
                  <a:pt x="10888889" y="6483767"/>
                  <a:pt x="10903374" y="6485846"/>
                </a:cubicBezTo>
                <a:cubicBezTo>
                  <a:pt x="10905443" y="6485846"/>
                  <a:pt x="10907512" y="6485846"/>
                  <a:pt x="10909582" y="6483767"/>
                </a:cubicBezTo>
                <a:cubicBezTo>
                  <a:pt x="10909582" y="6481687"/>
                  <a:pt x="10911651" y="6479608"/>
                  <a:pt x="10911651" y="6477529"/>
                </a:cubicBezTo>
                <a:cubicBezTo>
                  <a:pt x="10911651" y="6477529"/>
                  <a:pt x="10911651" y="6477529"/>
                  <a:pt x="10911651" y="6352764"/>
                </a:cubicBezTo>
                <a:cubicBezTo>
                  <a:pt x="10911651" y="6309096"/>
                  <a:pt x="10890958" y="6288302"/>
                  <a:pt x="10847504" y="6288302"/>
                </a:cubicBezTo>
                <a:close/>
                <a:moveTo>
                  <a:pt x="10518899" y="6288302"/>
                </a:moveTo>
                <a:cubicBezTo>
                  <a:pt x="10472419" y="6288302"/>
                  <a:pt x="10434738" y="6332523"/>
                  <a:pt x="10434738" y="6387074"/>
                </a:cubicBezTo>
                <a:cubicBezTo>
                  <a:pt x="10434738" y="6441625"/>
                  <a:pt x="10472419" y="6485846"/>
                  <a:pt x="10518899" y="6485846"/>
                </a:cubicBezTo>
                <a:cubicBezTo>
                  <a:pt x="10565380" y="6485846"/>
                  <a:pt x="10603060" y="6441625"/>
                  <a:pt x="10603060" y="6387074"/>
                </a:cubicBezTo>
                <a:cubicBezTo>
                  <a:pt x="10603060" y="6332523"/>
                  <a:pt x="10565380" y="6288302"/>
                  <a:pt x="10518899" y="6288302"/>
                </a:cubicBezTo>
                <a:close/>
                <a:moveTo>
                  <a:pt x="10302945" y="6262586"/>
                </a:moveTo>
                <a:cubicBezTo>
                  <a:pt x="10302945" y="6262586"/>
                  <a:pt x="10302945" y="6262586"/>
                  <a:pt x="10319310" y="6262586"/>
                </a:cubicBezTo>
                <a:cubicBezTo>
                  <a:pt x="10349994" y="6262586"/>
                  <a:pt x="10362267" y="6283503"/>
                  <a:pt x="10362267" y="6302328"/>
                </a:cubicBezTo>
                <a:cubicBezTo>
                  <a:pt x="10362267" y="6325338"/>
                  <a:pt x="10343857" y="6339979"/>
                  <a:pt x="10317264" y="6339979"/>
                </a:cubicBezTo>
                <a:cubicBezTo>
                  <a:pt x="10294763" y="6342071"/>
                  <a:pt x="10280444" y="6339979"/>
                  <a:pt x="10272261" y="6339979"/>
                </a:cubicBezTo>
                <a:cubicBezTo>
                  <a:pt x="10272261" y="6339979"/>
                  <a:pt x="10272261" y="6339979"/>
                  <a:pt x="10272261" y="6264678"/>
                </a:cubicBezTo>
                <a:cubicBezTo>
                  <a:pt x="10276353" y="6262586"/>
                  <a:pt x="10286581" y="6262586"/>
                  <a:pt x="10302945" y="6262586"/>
                </a:cubicBezTo>
                <a:close/>
                <a:moveTo>
                  <a:pt x="10679182" y="6250897"/>
                </a:moveTo>
                <a:cubicBezTo>
                  <a:pt x="10679182" y="6250897"/>
                  <a:pt x="10679182" y="6250897"/>
                  <a:pt x="10650472" y="6257141"/>
                </a:cubicBezTo>
                <a:cubicBezTo>
                  <a:pt x="10646371" y="6259223"/>
                  <a:pt x="10644320" y="6261305"/>
                  <a:pt x="10644320" y="6263385"/>
                </a:cubicBezTo>
                <a:cubicBezTo>
                  <a:pt x="10644320" y="6263385"/>
                  <a:pt x="10644320" y="6263385"/>
                  <a:pt x="10644320" y="6294607"/>
                </a:cubicBezTo>
                <a:cubicBezTo>
                  <a:pt x="10644320" y="6294607"/>
                  <a:pt x="10644320" y="6294607"/>
                  <a:pt x="10627914" y="6294607"/>
                </a:cubicBezTo>
                <a:cubicBezTo>
                  <a:pt x="10623813" y="6294607"/>
                  <a:pt x="10621762" y="6296689"/>
                  <a:pt x="10621762" y="6300852"/>
                </a:cubicBezTo>
                <a:cubicBezTo>
                  <a:pt x="10621762" y="6300852"/>
                  <a:pt x="10621762" y="6300852"/>
                  <a:pt x="10621762" y="6325830"/>
                </a:cubicBezTo>
                <a:cubicBezTo>
                  <a:pt x="10621762" y="6329993"/>
                  <a:pt x="10623813" y="6332074"/>
                  <a:pt x="10627914" y="6332074"/>
                </a:cubicBezTo>
                <a:cubicBezTo>
                  <a:pt x="10627914" y="6332074"/>
                  <a:pt x="10627914" y="6332074"/>
                  <a:pt x="10644320" y="6332074"/>
                </a:cubicBezTo>
                <a:cubicBezTo>
                  <a:pt x="10644320" y="6332074"/>
                  <a:pt x="10644320" y="6332074"/>
                  <a:pt x="10644320" y="6415333"/>
                </a:cubicBezTo>
                <a:cubicBezTo>
                  <a:pt x="10644320" y="6471532"/>
                  <a:pt x="10658675" y="6488184"/>
                  <a:pt x="10699689" y="6488184"/>
                </a:cubicBezTo>
                <a:cubicBezTo>
                  <a:pt x="10709943" y="6488184"/>
                  <a:pt x="10722247" y="6484021"/>
                  <a:pt x="10732500" y="6484021"/>
                </a:cubicBezTo>
                <a:cubicBezTo>
                  <a:pt x="10736602" y="6481940"/>
                  <a:pt x="10738652" y="6479858"/>
                  <a:pt x="10738652" y="6475695"/>
                </a:cubicBezTo>
                <a:cubicBezTo>
                  <a:pt x="10738652" y="6475695"/>
                  <a:pt x="10738652" y="6475695"/>
                  <a:pt x="10736602" y="6452799"/>
                </a:cubicBezTo>
                <a:cubicBezTo>
                  <a:pt x="10736602" y="6448636"/>
                  <a:pt x="10734551" y="6444473"/>
                  <a:pt x="10730449" y="6444473"/>
                </a:cubicBezTo>
                <a:cubicBezTo>
                  <a:pt x="10724297" y="6444473"/>
                  <a:pt x="10714044" y="6446555"/>
                  <a:pt x="10705841" y="6446555"/>
                </a:cubicBezTo>
                <a:cubicBezTo>
                  <a:pt x="10687385" y="6446555"/>
                  <a:pt x="10687385" y="6436148"/>
                  <a:pt x="10687385" y="6409088"/>
                </a:cubicBezTo>
                <a:cubicBezTo>
                  <a:pt x="10687385" y="6409088"/>
                  <a:pt x="10687385" y="6409088"/>
                  <a:pt x="10687385" y="6332074"/>
                </a:cubicBezTo>
                <a:cubicBezTo>
                  <a:pt x="10687385" y="6332074"/>
                  <a:pt x="10687385" y="6332074"/>
                  <a:pt x="10730449" y="6332074"/>
                </a:cubicBezTo>
                <a:cubicBezTo>
                  <a:pt x="10734551" y="6332074"/>
                  <a:pt x="10736602" y="6329993"/>
                  <a:pt x="10736602" y="6325830"/>
                </a:cubicBezTo>
                <a:cubicBezTo>
                  <a:pt x="10736602" y="6325830"/>
                  <a:pt x="10736602" y="6325830"/>
                  <a:pt x="10736602" y="6300852"/>
                </a:cubicBezTo>
                <a:cubicBezTo>
                  <a:pt x="10736602" y="6296689"/>
                  <a:pt x="10734551" y="6294607"/>
                  <a:pt x="10730449" y="6294607"/>
                </a:cubicBezTo>
                <a:cubicBezTo>
                  <a:pt x="10730449" y="6294607"/>
                  <a:pt x="10730449" y="6294607"/>
                  <a:pt x="10687385" y="6294607"/>
                </a:cubicBezTo>
                <a:cubicBezTo>
                  <a:pt x="10687385" y="6294607"/>
                  <a:pt x="10687385" y="6294607"/>
                  <a:pt x="10687385" y="6257141"/>
                </a:cubicBezTo>
                <a:cubicBezTo>
                  <a:pt x="10687385" y="6255060"/>
                  <a:pt x="10685334" y="6252978"/>
                  <a:pt x="10685334" y="6250897"/>
                </a:cubicBezTo>
                <a:cubicBezTo>
                  <a:pt x="10683283" y="6250897"/>
                  <a:pt x="10681232" y="6250897"/>
                  <a:pt x="10679182" y="6250897"/>
                </a:cubicBezTo>
                <a:close/>
                <a:moveTo>
                  <a:pt x="10313278" y="6221675"/>
                </a:moveTo>
                <a:cubicBezTo>
                  <a:pt x="10302968" y="6221675"/>
                  <a:pt x="10272038" y="6221675"/>
                  <a:pt x="10232861" y="6225827"/>
                </a:cubicBezTo>
                <a:cubicBezTo>
                  <a:pt x="10230798" y="6225827"/>
                  <a:pt x="10226674" y="6229979"/>
                  <a:pt x="10226674" y="6234131"/>
                </a:cubicBezTo>
                <a:cubicBezTo>
                  <a:pt x="10226674" y="6234131"/>
                  <a:pt x="10226674" y="6234131"/>
                  <a:pt x="10226674" y="6474943"/>
                </a:cubicBezTo>
                <a:cubicBezTo>
                  <a:pt x="10226674" y="6479095"/>
                  <a:pt x="10230798" y="6481171"/>
                  <a:pt x="10234922" y="6481171"/>
                </a:cubicBezTo>
                <a:cubicBezTo>
                  <a:pt x="10234922" y="6481171"/>
                  <a:pt x="10234922" y="6481171"/>
                  <a:pt x="10263790" y="6481171"/>
                </a:cubicBezTo>
                <a:cubicBezTo>
                  <a:pt x="10267914" y="6481171"/>
                  <a:pt x="10272038" y="6479095"/>
                  <a:pt x="10272038" y="6474943"/>
                </a:cubicBezTo>
                <a:cubicBezTo>
                  <a:pt x="10272038" y="6474943"/>
                  <a:pt x="10272038" y="6474943"/>
                  <a:pt x="10272038" y="6379449"/>
                </a:cubicBezTo>
                <a:cubicBezTo>
                  <a:pt x="10280286" y="6379449"/>
                  <a:pt x="10298844" y="6381524"/>
                  <a:pt x="10321526" y="6381524"/>
                </a:cubicBezTo>
                <a:cubicBezTo>
                  <a:pt x="10321526" y="6381524"/>
                  <a:pt x="10321526" y="6381524"/>
                  <a:pt x="10362766" y="6477018"/>
                </a:cubicBezTo>
                <a:cubicBezTo>
                  <a:pt x="10364828" y="6481171"/>
                  <a:pt x="10366890" y="6481171"/>
                  <a:pt x="10368952" y="6481171"/>
                </a:cubicBezTo>
                <a:cubicBezTo>
                  <a:pt x="10368952" y="6481171"/>
                  <a:pt x="10368952" y="6481171"/>
                  <a:pt x="10401944" y="6481171"/>
                </a:cubicBezTo>
                <a:cubicBezTo>
                  <a:pt x="10406068" y="6481171"/>
                  <a:pt x="10408130" y="6481171"/>
                  <a:pt x="10408130" y="6479095"/>
                </a:cubicBezTo>
                <a:cubicBezTo>
                  <a:pt x="10410192" y="6477018"/>
                  <a:pt x="10410192" y="6474943"/>
                  <a:pt x="10410192" y="6472867"/>
                </a:cubicBezTo>
                <a:lnTo>
                  <a:pt x="10362766" y="6369069"/>
                </a:lnTo>
                <a:cubicBezTo>
                  <a:pt x="10393696" y="6354537"/>
                  <a:pt x="10408130" y="6331701"/>
                  <a:pt x="10408130" y="6300561"/>
                </a:cubicBezTo>
                <a:cubicBezTo>
                  <a:pt x="10408130" y="6265270"/>
                  <a:pt x="10391634" y="6221675"/>
                  <a:pt x="10319464" y="6221675"/>
                </a:cubicBezTo>
                <a:cubicBezTo>
                  <a:pt x="10319464" y="6221675"/>
                  <a:pt x="10317402" y="6221675"/>
                  <a:pt x="10313278" y="6221675"/>
                </a:cubicBezTo>
                <a:close/>
                <a:moveTo>
                  <a:pt x="11675833" y="6188669"/>
                </a:moveTo>
                <a:cubicBezTo>
                  <a:pt x="11677894" y="6186608"/>
                  <a:pt x="11682015" y="6186608"/>
                  <a:pt x="11684076" y="6188669"/>
                </a:cubicBezTo>
                <a:cubicBezTo>
                  <a:pt x="11727344" y="6198970"/>
                  <a:pt x="11760312" y="6217514"/>
                  <a:pt x="11791218" y="6250482"/>
                </a:cubicBezTo>
                <a:cubicBezTo>
                  <a:pt x="11793278" y="6252542"/>
                  <a:pt x="11795339" y="6254602"/>
                  <a:pt x="11795339" y="6256663"/>
                </a:cubicBezTo>
                <a:cubicBezTo>
                  <a:pt x="11793278" y="6260783"/>
                  <a:pt x="11791218" y="6260783"/>
                  <a:pt x="11787097" y="6262844"/>
                </a:cubicBezTo>
                <a:cubicBezTo>
                  <a:pt x="11696438" y="6306113"/>
                  <a:pt x="11696438" y="6306113"/>
                  <a:pt x="11696438" y="6306113"/>
                </a:cubicBezTo>
                <a:cubicBezTo>
                  <a:pt x="11692317" y="6308173"/>
                  <a:pt x="11688196" y="6308173"/>
                  <a:pt x="11686136" y="6308173"/>
                </a:cubicBezTo>
                <a:cubicBezTo>
                  <a:pt x="11684076" y="6306113"/>
                  <a:pt x="11682015" y="6301992"/>
                  <a:pt x="11682015" y="6297871"/>
                </a:cubicBezTo>
                <a:cubicBezTo>
                  <a:pt x="11673773" y="6196910"/>
                  <a:pt x="11673773" y="6196910"/>
                  <a:pt x="11673773" y="6196910"/>
                </a:cubicBezTo>
                <a:cubicBezTo>
                  <a:pt x="11673773" y="6192789"/>
                  <a:pt x="11673773" y="6190729"/>
                  <a:pt x="11675833" y="6188669"/>
                </a:cubicBezTo>
                <a:close/>
                <a:moveTo>
                  <a:pt x="11618498" y="6187898"/>
                </a:moveTo>
                <a:cubicBezTo>
                  <a:pt x="11620043" y="6187641"/>
                  <a:pt x="11621589" y="6187641"/>
                  <a:pt x="11622619" y="6188673"/>
                </a:cubicBezTo>
                <a:cubicBezTo>
                  <a:pt x="11622619" y="6190738"/>
                  <a:pt x="11624679" y="6192803"/>
                  <a:pt x="11624679" y="6198998"/>
                </a:cubicBezTo>
                <a:cubicBezTo>
                  <a:pt x="11616438" y="6300186"/>
                  <a:pt x="11616438" y="6300186"/>
                  <a:pt x="11616438" y="6300186"/>
                </a:cubicBezTo>
                <a:cubicBezTo>
                  <a:pt x="11616438" y="6304316"/>
                  <a:pt x="11614377" y="6306381"/>
                  <a:pt x="11612316" y="6308446"/>
                </a:cubicBezTo>
                <a:cubicBezTo>
                  <a:pt x="11608196" y="6310511"/>
                  <a:pt x="11606135" y="6310511"/>
                  <a:pt x="11602015" y="6308446"/>
                </a:cubicBezTo>
                <a:cubicBezTo>
                  <a:pt x="11511355" y="6263015"/>
                  <a:pt x="11511355" y="6263015"/>
                  <a:pt x="11511355" y="6263015"/>
                </a:cubicBezTo>
                <a:cubicBezTo>
                  <a:pt x="11507235" y="6263015"/>
                  <a:pt x="11505174" y="6260950"/>
                  <a:pt x="11503114" y="6256820"/>
                </a:cubicBezTo>
                <a:cubicBezTo>
                  <a:pt x="11503114" y="6254754"/>
                  <a:pt x="11505174" y="6252690"/>
                  <a:pt x="11507235" y="6250624"/>
                </a:cubicBezTo>
                <a:cubicBezTo>
                  <a:pt x="11538141" y="6217584"/>
                  <a:pt x="11571108" y="6198998"/>
                  <a:pt x="11614377" y="6188673"/>
                </a:cubicBezTo>
                <a:cubicBezTo>
                  <a:pt x="11615407" y="6188673"/>
                  <a:pt x="11616952" y="6188157"/>
                  <a:pt x="11618498" y="6187898"/>
                </a:cubicBezTo>
                <a:close/>
                <a:moveTo>
                  <a:pt x="11649811" y="6152709"/>
                </a:moveTo>
                <a:cubicBezTo>
                  <a:pt x="11530058" y="6152709"/>
                  <a:pt x="11432980" y="6250835"/>
                  <a:pt x="11432980" y="6371879"/>
                </a:cubicBezTo>
                <a:cubicBezTo>
                  <a:pt x="11432980" y="6492922"/>
                  <a:pt x="11530058" y="6591048"/>
                  <a:pt x="11649811" y="6591048"/>
                </a:cubicBezTo>
                <a:cubicBezTo>
                  <a:pt x="11769564" y="6591048"/>
                  <a:pt x="11866643" y="6492922"/>
                  <a:pt x="11866643" y="6371879"/>
                </a:cubicBezTo>
                <a:cubicBezTo>
                  <a:pt x="11866643" y="6250835"/>
                  <a:pt x="11769564" y="6152709"/>
                  <a:pt x="11649811" y="6152709"/>
                </a:cubicBezTo>
                <a:close/>
                <a:moveTo>
                  <a:pt x="11649226" y="6121150"/>
                </a:moveTo>
                <a:cubicBezTo>
                  <a:pt x="11785441" y="6121150"/>
                  <a:pt x="11895865" y="6232882"/>
                  <a:pt x="11895865" y="6370711"/>
                </a:cubicBezTo>
                <a:cubicBezTo>
                  <a:pt x="11895865" y="6508539"/>
                  <a:pt x="11785441" y="6620272"/>
                  <a:pt x="11649226" y="6620272"/>
                </a:cubicBezTo>
                <a:cubicBezTo>
                  <a:pt x="11513012" y="6620272"/>
                  <a:pt x="11402588" y="6508539"/>
                  <a:pt x="11402588" y="6370711"/>
                </a:cubicBezTo>
                <a:cubicBezTo>
                  <a:pt x="11402588" y="6232882"/>
                  <a:pt x="11513012" y="6121150"/>
                  <a:pt x="11649226" y="6121150"/>
                </a:cubicBezTo>
                <a:close/>
                <a:moveTo>
                  <a:pt x="11636303" y="6042574"/>
                </a:moveTo>
                <a:cubicBezTo>
                  <a:pt x="11628077" y="6057123"/>
                  <a:pt x="11623964" y="6075829"/>
                  <a:pt x="11623964" y="6092457"/>
                </a:cubicBezTo>
                <a:cubicBezTo>
                  <a:pt x="11619850" y="6092457"/>
                  <a:pt x="11603398" y="6094535"/>
                  <a:pt x="11601342" y="6096614"/>
                </a:cubicBezTo>
                <a:cubicBezTo>
                  <a:pt x="11595172" y="6077908"/>
                  <a:pt x="11586946" y="6061280"/>
                  <a:pt x="11574607" y="6050888"/>
                </a:cubicBezTo>
                <a:cubicBezTo>
                  <a:pt x="11574607" y="6048809"/>
                  <a:pt x="11574607" y="6048809"/>
                  <a:pt x="11574607" y="6048809"/>
                </a:cubicBezTo>
                <a:cubicBezTo>
                  <a:pt x="11572550" y="6050888"/>
                  <a:pt x="11572550" y="6050888"/>
                  <a:pt x="11572550" y="6050888"/>
                </a:cubicBezTo>
                <a:cubicBezTo>
                  <a:pt x="11566381" y="6050888"/>
                  <a:pt x="11558155" y="6052966"/>
                  <a:pt x="11551985" y="6055045"/>
                </a:cubicBezTo>
                <a:cubicBezTo>
                  <a:pt x="11551985" y="6057123"/>
                  <a:pt x="11551985" y="6057123"/>
                  <a:pt x="11551985" y="6057123"/>
                </a:cubicBezTo>
                <a:cubicBezTo>
                  <a:pt x="11549928" y="6065437"/>
                  <a:pt x="11547872" y="6073751"/>
                  <a:pt x="11547872" y="6082065"/>
                </a:cubicBezTo>
                <a:cubicBezTo>
                  <a:pt x="11547872" y="6092457"/>
                  <a:pt x="11549928" y="6100771"/>
                  <a:pt x="11551985" y="6109085"/>
                </a:cubicBezTo>
                <a:cubicBezTo>
                  <a:pt x="11549928" y="6109085"/>
                  <a:pt x="11533476" y="6117398"/>
                  <a:pt x="11531420" y="6117398"/>
                </a:cubicBezTo>
                <a:cubicBezTo>
                  <a:pt x="11521137" y="6102849"/>
                  <a:pt x="11508798" y="6088300"/>
                  <a:pt x="11494402" y="6082065"/>
                </a:cubicBezTo>
                <a:cubicBezTo>
                  <a:pt x="11494402" y="6079986"/>
                  <a:pt x="11494402" y="6079986"/>
                  <a:pt x="11494402" y="6079986"/>
                </a:cubicBezTo>
                <a:cubicBezTo>
                  <a:pt x="11492346" y="6079986"/>
                  <a:pt x="11492346" y="6079986"/>
                  <a:pt x="11492346" y="6079986"/>
                </a:cubicBezTo>
                <a:cubicBezTo>
                  <a:pt x="11486176" y="6084143"/>
                  <a:pt x="11480006" y="6088300"/>
                  <a:pt x="11473837" y="6092457"/>
                </a:cubicBezTo>
                <a:cubicBezTo>
                  <a:pt x="11473837" y="6092457"/>
                  <a:pt x="11473837" y="6094535"/>
                  <a:pt x="11473837" y="6094535"/>
                </a:cubicBezTo>
                <a:cubicBezTo>
                  <a:pt x="11473837" y="6111163"/>
                  <a:pt x="11477950" y="6127791"/>
                  <a:pt x="11486176" y="6144418"/>
                </a:cubicBezTo>
                <a:cubicBezTo>
                  <a:pt x="11484120" y="6146497"/>
                  <a:pt x="11471780" y="6154811"/>
                  <a:pt x="11469724" y="6156889"/>
                </a:cubicBezTo>
                <a:cubicBezTo>
                  <a:pt x="11457385" y="6144418"/>
                  <a:pt x="11440932" y="6134026"/>
                  <a:pt x="11426536" y="6129869"/>
                </a:cubicBezTo>
                <a:cubicBezTo>
                  <a:pt x="11424480" y="6129869"/>
                  <a:pt x="11424480" y="6129869"/>
                  <a:pt x="11424480" y="6129869"/>
                </a:cubicBezTo>
                <a:cubicBezTo>
                  <a:pt x="11424480" y="6131947"/>
                  <a:pt x="11424480" y="6131947"/>
                  <a:pt x="11424480" y="6131947"/>
                </a:cubicBezTo>
                <a:cubicBezTo>
                  <a:pt x="11418310" y="6134026"/>
                  <a:pt x="11412140" y="6140261"/>
                  <a:pt x="11408027" y="6146497"/>
                </a:cubicBezTo>
                <a:cubicBezTo>
                  <a:pt x="11408027" y="6148575"/>
                  <a:pt x="11408027" y="6148575"/>
                  <a:pt x="11408027" y="6148575"/>
                </a:cubicBezTo>
                <a:cubicBezTo>
                  <a:pt x="11412140" y="6163124"/>
                  <a:pt x="11422423" y="6179752"/>
                  <a:pt x="11434763" y="6194301"/>
                </a:cubicBezTo>
                <a:cubicBezTo>
                  <a:pt x="11432706" y="6194301"/>
                  <a:pt x="11422423" y="6208850"/>
                  <a:pt x="11420366" y="6210929"/>
                </a:cubicBezTo>
                <a:cubicBezTo>
                  <a:pt x="11405971" y="6202615"/>
                  <a:pt x="11387462" y="6198458"/>
                  <a:pt x="11371010" y="6198458"/>
                </a:cubicBezTo>
                <a:cubicBezTo>
                  <a:pt x="11368953" y="6198458"/>
                  <a:pt x="11368953" y="6198458"/>
                  <a:pt x="11368953" y="6198458"/>
                </a:cubicBezTo>
                <a:cubicBezTo>
                  <a:pt x="11364840" y="6202615"/>
                  <a:pt x="11360727" y="6210929"/>
                  <a:pt x="11358671" y="6217164"/>
                </a:cubicBezTo>
                <a:cubicBezTo>
                  <a:pt x="11358671" y="6219243"/>
                  <a:pt x="11358671" y="6219243"/>
                  <a:pt x="11358671" y="6219243"/>
                </a:cubicBezTo>
                <a:cubicBezTo>
                  <a:pt x="11366897" y="6233791"/>
                  <a:pt x="11379236" y="6246262"/>
                  <a:pt x="11395688" y="6256655"/>
                </a:cubicBezTo>
                <a:cubicBezTo>
                  <a:pt x="11393632" y="6258733"/>
                  <a:pt x="11387462" y="6273282"/>
                  <a:pt x="11387462" y="6275361"/>
                </a:cubicBezTo>
                <a:cubicBezTo>
                  <a:pt x="11368953" y="6271204"/>
                  <a:pt x="11350444" y="6271204"/>
                  <a:pt x="11336049" y="6275361"/>
                </a:cubicBezTo>
                <a:cubicBezTo>
                  <a:pt x="11333992" y="6275361"/>
                  <a:pt x="11333992" y="6275361"/>
                  <a:pt x="11333992" y="6275361"/>
                </a:cubicBezTo>
                <a:cubicBezTo>
                  <a:pt x="11333992" y="6277439"/>
                  <a:pt x="11333992" y="6277439"/>
                  <a:pt x="11333992" y="6277439"/>
                </a:cubicBezTo>
                <a:cubicBezTo>
                  <a:pt x="11331936" y="6283675"/>
                  <a:pt x="11329879" y="6291988"/>
                  <a:pt x="11327823" y="6298223"/>
                </a:cubicBezTo>
                <a:cubicBezTo>
                  <a:pt x="11329879" y="6300302"/>
                  <a:pt x="11329879" y="6300302"/>
                  <a:pt x="11329879" y="6300302"/>
                </a:cubicBezTo>
                <a:cubicBezTo>
                  <a:pt x="11340162" y="6310694"/>
                  <a:pt x="11356614" y="6321087"/>
                  <a:pt x="11373066" y="6325243"/>
                </a:cubicBezTo>
                <a:cubicBezTo>
                  <a:pt x="11373066" y="6327322"/>
                  <a:pt x="11371010" y="6346028"/>
                  <a:pt x="11371010" y="6348107"/>
                </a:cubicBezTo>
                <a:cubicBezTo>
                  <a:pt x="11352501" y="6348107"/>
                  <a:pt x="11333992" y="6352263"/>
                  <a:pt x="11321653" y="6360578"/>
                </a:cubicBezTo>
                <a:cubicBezTo>
                  <a:pt x="11319596" y="6360578"/>
                  <a:pt x="11319596" y="6360578"/>
                  <a:pt x="11319596" y="6360578"/>
                </a:cubicBezTo>
                <a:cubicBezTo>
                  <a:pt x="11319596" y="6362655"/>
                  <a:pt x="11319596" y="6362655"/>
                  <a:pt x="11319596" y="6362655"/>
                </a:cubicBezTo>
                <a:cubicBezTo>
                  <a:pt x="11319596" y="6364734"/>
                  <a:pt x="11319596" y="6368891"/>
                  <a:pt x="11319596" y="6373048"/>
                </a:cubicBezTo>
                <a:cubicBezTo>
                  <a:pt x="11319596" y="6377205"/>
                  <a:pt x="11319596" y="6381362"/>
                  <a:pt x="11319596" y="6383440"/>
                </a:cubicBezTo>
                <a:cubicBezTo>
                  <a:pt x="11319596" y="6385519"/>
                  <a:pt x="11319596" y="6385519"/>
                  <a:pt x="11319596" y="6385519"/>
                </a:cubicBezTo>
                <a:cubicBezTo>
                  <a:pt x="11321653" y="6385519"/>
                  <a:pt x="11321653" y="6385519"/>
                  <a:pt x="11321653" y="6385519"/>
                </a:cubicBezTo>
                <a:cubicBezTo>
                  <a:pt x="11333992" y="6393833"/>
                  <a:pt x="11352501" y="6397990"/>
                  <a:pt x="11371010" y="6397990"/>
                </a:cubicBezTo>
                <a:cubicBezTo>
                  <a:pt x="11371010" y="6402146"/>
                  <a:pt x="11373066" y="6418774"/>
                  <a:pt x="11375123" y="6420852"/>
                </a:cubicBezTo>
                <a:cubicBezTo>
                  <a:pt x="11356614" y="6427087"/>
                  <a:pt x="11340162" y="6435401"/>
                  <a:pt x="11329879" y="6447872"/>
                </a:cubicBezTo>
                <a:cubicBezTo>
                  <a:pt x="11327823" y="6447872"/>
                  <a:pt x="11327823" y="6447872"/>
                  <a:pt x="11327823" y="6447872"/>
                </a:cubicBezTo>
                <a:cubicBezTo>
                  <a:pt x="11327823" y="6449951"/>
                  <a:pt x="11327823" y="6449951"/>
                  <a:pt x="11327823" y="6449951"/>
                </a:cubicBezTo>
                <a:cubicBezTo>
                  <a:pt x="11329879" y="6456186"/>
                  <a:pt x="11331936" y="6464500"/>
                  <a:pt x="11333992" y="6470736"/>
                </a:cubicBezTo>
                <a:cubicBezTo>
                  <a:pt x="11336049" y="6470736"/>
                  <a:pt x="11336049" y="6470736"/>
                  <a:pt x="11336049" y="6470736"/>
                </a:cubicBezTo>
                <a:cubicBezTo>
                  <a:pt x="11350444" y="6476971"/>
                  <a:pt x="11371010" y="6474892"/>
                  <a:pt x="11387462" y="6470736"/>
                </a:cubicBezTo>
                <a:cubicBezTo>
                  <a:pt x="11387462" y="6472813"/>
                  <a:pt x="11395688" y="6489442"/>
                  <a:pt x="11395688" y="6491519"/>
                </a:cubicBezTo>
                <a:cubicBezTo>
                  <a:pt x="11381292" y="6499833"/>
                  <a:pt x="11366897" y="6514383"/>
                  <a:pt x="11358671" y="6528932"/>
                </a:cubicBezTo>
                <a:cubicBezTo>
                  <a:pt x="11358671" y="6531010"/>
                  <a:pt x="11358671" y="6531010"/>
                  <a:pt x="11358671" y="6531010"/>
                </a:cubicBezTo>
                <a:cubicBezTo>
                  <a:pt x="11360727" y="6535168"/>
                  <a:pt x="11366897" y="6543481"/>
                  <a:pt x="11371010" y="6549716"/>
                </a:cubicBezTo>
                <a:cubicBezTo>
                  <a:pt x="11387462" y="6549716"/>
                  <a:pt x="11405971" y="6545560"/>
                  <a:pt x="11422423" y="6535168"/>
                </a:cubicBezTo>
                <a:cubicBezTo>
                  <a:pt x="11422423" y="6537245"/>
                  <a:pt x="11432706" y="6551795"/>
                  <a:pt x="11434763" y="6553874"/>
                </a:cubicBezTo>
                <a:cubicBezTo>
                  <a:pt x="11422423" y="6566344"/>
                  <a:pt x="11412140" y="6582971"/>
                  <a:pt x="11408027" y="6599600"/>
                </a:cubicBezTo>
                <a:cubicBezTo>
                  <a:pt x="11410084" y="6601677"/>
                  <a:pt x="11410084" y="6601677"/>
                  <a:pt x="11410084" y="6601677"/>
                </a:cubicBezTo>
                <a:cubicBezTo>
                  <a:pt x="11412140" y="6605835"/>
                  <a:pt x="11420366" y="6612070"/>
                  <a:pt x="11424480" y="6616227"/>
                </a:cubicBezTo>
                <a:cubicBezTo>
                  <a:pt x="11426536" y="6616227"/>
                  <a:pt x="11426536" y="6616227"/>
                  <a:pt x="11426536" y="6616227"/>
                </a:cubicBezTo>
                <a:cubicBezTo>
                  <a:pt x="11440932" y="6612070"/>
                  <a:pt x="11457385" y="6603756"/>
                  <a:pt x="11471780" y="6589207"/>
                </a:cubicBezTo>
                <a:cubicBezTo>
                  <a:pt x="11473837" y="6591286"/>
                  <a:pt x="11486176" y="6601677"/>
                  <a:pt x="11488233" y="6603756"/>
                </a:cubicBezTo>
                <a:cubicBezTo>
                  <a:pt x="11480006" y="6620383"/>
                  <a:pt x="11475894" y="6637012"/>
                  <a:pt x="11475894" y="6653639"/>
                </a:cubicBezTo>
                <a:cubicBezTo>
                  <a:pt x="11475894" y="6653639"/>
                  <a:pt x="11475894" y="6655718"/>
                  <a:pt x="11475894" y="6655718"/>
                </a:cubicBezTo>
                <a:cubicBezTo>
                  <a:pt x="11480006" y="6659874"/>
                  <a:pt x="11488233" y="6664032"/>
                  <a:pt x="11494402" y="6666109"/>
                </a:cubicBezTo>
                <a:cubicBezTo>
                  <a:pt x="11494402" y="6668188"/>
                  <a:pt x="11494402" y="6668188"/>
                  <a:pt x="11494402" y="6668188"/>
                </a:cubicBezTo>
                <a:cubicBezTo>
                  <a:pt x="11496459" y="6666109"/>
                  <a:pt x="11496459" y="6666109"/>
                  <a:pt x="11496459" y="6666109"/>
                </a:cubicBezTo>
                <a:cubicBezTo>
                  <a:pt x="11510854" y="6657796"/>
                  <a:pt x="11523194" y="6645325"/>
                  <a:pt x="11533476" y="6628698"/>
                </a:cubicBezTo>
                <a:cubicBezTo>
                  <a:pt x="11535533" y="6630776"/>
                  <a:pt x="11549928" y="6637012"/>
                  <a:pt x="11551985" y="6637012"/>
                </a:cubicBezTo>
                <a:cubicBezTo>
                  <a:pt x="11549928" y="6645325"/>
                  <a:pt x="11549928" y="6655718"/>
                  <a:pt x="11549928" y="6664032"/>
                </a:cubicBezTo>
                <a:cubicBezTo>
                  <a:pt x="11549928" y="6672345"/>
                  <a:pt x="11549928" y="6682738"/>
                  <a:pt x="11551985" y="6688973"/>
                </a:cubicBezTo>
                <a:cubicBezTo>
                  <a:pt x="11551985" y="6691051"/>
                  <a:pt x="11551985" y="6691051"/>
                  <a:pt x="11551985" y="6691051"/>
                </a:cubicBezTo>
                <a:cubicBezTo>
                  <a:pt x="11554042" y="6691051"/>
                  <a:pt x="11554042" y="6691051"/>
                  <a:pt x="11554042" y="6691051"/>
                </a:cubicBezTo>
                <a:cubicBezTo>
                  <a:pt x="11558155" y="6693130"/>
                  <a:pt x="11568437" y="6695208"/>
                  <a:pt x="11574607" y="6697286"/>
                </a:cubicBezTo>
                <a:cubicBezTo>
                  <a:pt x="11576663" y="6697286"/>
                  <a:pt x="11576663" y="6697286"/>
                  <a:pt x="11576663" y="6697286"/>
                </a:cubicBezTo>
                <a:cubicBezTo>
                  <a:pt x="11586946" y="6684816"/>
                  <a:pt x="11597229" y="6668188"/>
                  <a:pt x="11601342" y="6651561"/>
                </a:cubicBezTo>
                <a:cubicBezTo>
                  <a:pt x="11603398" y="6651561"/>
                  <a:pt x="11621907" y="6653639"/>
                  <a:pt x="11623964" y="6653639"/>
                </a:cubicBezTo>
                <a:cubicBezTo>
                  <a:pt x="11623964" y="6672345"/>
                  <a:pt x="11628077" y="6691051"/>
                  <a:pt x="11636303" y="6705600"/>
                </a:cubicBezTo>
                <a:cubicBezTo>
                  <a:pt x="11638359" y="6705600"/>
                  <a:pt x="11638359" y="6705600"/>
                  <a:pt x="11638359" y="6705600"/>
                </a:cubicBezTo>
                <a:cubicBezTo>
                  <a:pt x="11644529" y="6705600"/>
                  <a:pt x="11654812" y="6705600"/>
                  <a:pt x="11658925" y="6705600"/>
                </a:cubicBezTo>
                <a:cubicBezTo>
                  <a:pt x="11660982" y="6705600"/>
                  <a:pt x="11660982" y="6705600"/>
                  <a:pt x="11660982" y="6705600"/>
                </a:cubicBezTo>
                <a:cubicBezTo>
                  <a:pt x="11669208" y="6691051"/>
                  <a:pt x="11673321" y="6672345"/>
                  <a:pt x="11675378" y="6653639"/>
                </a:cubicBezTo>
                <a:cubicBezTo>
                  <a:pt x="11677434" y="6653639"/>
                  <a:pt x="11693886" y="6651561"/>
                  <a:pt x="11695943" y="6651561"/>
                </a:cubicBezTo>
                <a:cubicBezTo>
                  <a:pt x="11700056" y="6668188"/>
                  <a:pt x="11710338" y="6684816"/>
                  <a:pt x="11722678" y="6697286"/>
                </a:cubicBezTo>
                <a:cubicBezTo>
                  <a:pt x="11728847" y="6695208"/>
                  <a:pt x="11739130" y="6693130"/>
                  <a:pt x="11743243" y="6691051"/>
                </a:cubicBezTo>
                <a:cubicBezTo>
                  <a:pt x="11745300" y="6691051"/>
                  <a:pt x="11745300" y="6691051"/>
                  <a:pt x="11745300" y="6691051"/>
                </a:cubicBezTo>
                <a:cubicBezTo>
                  <a:pt x="11747356" y="6682738"/>
                  <a:pt x="11747356" y="6672345"/>
                  <a:pt x="11747356" y="6664032"/>
                </a:cubicBezTo>
                <a:cubicBezTo>
                  <a:pt x="11747356" y="6655718"/>
                  <a:pt x="11747356" y="6645325"/>
                  <a:pt x="11745300" y="6637012"/>
                </a:cubicBezTo>
                <a:cubicBezTo>
                  <a:pt x="11747356" y="6637012"/>
                  <a:pt x="11763808" y="6630776"/>
                  <a:pt x="11765865" y="6628698"/>
                </a:cubicBezTo>
                <a:cubicBezTo>
                  <a:pt x="11774091" y="6645325"/>
                  <a:pt x="11788487" y="6657796"/>
                  <a:pt x="11802882" y="6666109"/>
                </a:cubicBezTo>
                <a:cubicBezTo>
                  <a:pt x="11809052" y="6664032"/>
                  <a:pt x="11817278" y="6659874"/>
                  <a:pt x="11821391" y="6655718"/>
                </a:cubicBezTo>
                <a:cubicBezTo>
                  <a:pt x="11823448" y="6653639"/>
                  <a:pt x="11823448" y="6653639"/>
                  <a:pt x="11823448" y="6653639"/>
                </a:cubicBezTo>
                <a:cubicBezTo>
                  <a:pt x="11823448" y="6653639"/>
                  <a:pt x="11823448" y="6653639"/>
                  <a:pt x="11823448" y="6651561"/>
                </a:cubicBezTo>
                <a:cubicBezTo>
                  <a:pt x="11823448" y="6637012"/>
                  <a:pt x="11817278" y="6618306"/>
                  <a:pt x="11809052" y="6603756"/>
                </a:cubicBezTo>
                <a:cubicBezTo>
                  <a:pt x="11811108" y="6601677"/>
                  <a:pt x="11823448" y="6591286"/>
                  <a:pt x="11825504" y="6589207"/>
                </a:cubicBezTo>
                <a:cubicBezTo>
                  <a:pt x="11839900" y="6601677"/>
                  <a:pt x="11856352" y="6612070"/>
                  <a:pt x="11870748" y="6616227"/>
                </a:cubicBezTo>
                <a:cubicBezTo>
                  <a:pt x="11872805" y="6616227"/>
                  <a:pt x="11872805" y="6616227"/>
                  <a:pt x="11872805" y="6616227"/>
                </a:cubicBezTo>
                <a:cubicBezTo>
                  <a:pt x="11876918" y="6612070"/>
                  <a:pt x="11885144" y="6605835"/>
                  <a:pt x="11887201" y="6599600"/>
                </a:cubicBezTo>
                <a:cubicBezTo>
                  <a:pt x="11889257" y="6599600"/>
                  <a:pt x="11889257" y="6599600"/>
                  <a:pt x="11889257" y="6599600"/>
                </a:cubicBezTo>
                <a:cubicBezTo>
                  <a:pt x="11885144" y="6582971"/>
                  <a:pt x="11874861" y="6566344"/>
                  <a:pt x="11862522" y="6553874"/>
                </a:cubicBezTo>
                <a:cubicBezTo>
                  <a:pt x="11864579" y="6551795"/>
                  <a:pt x="11874861" y="6537245"/>
                  <a:pt x="11874861" y="6535168"/>
                </a:cubicBezTo>
                <a:cubicBezTo>
                  <a:pt x="11891314" y="6543481"/>
                  <a:pt x="11909822" y="6549716"/>
                  <a:pt x="11926275" y="6549716"/>
                </a:cubicBezTo>
                <a:cubicBezTo>
                  <a:pt x="11928331" y="6547638"/>
                  <a:pt x="11928331" y="6547638"/>
                  <a:pt x="11928331" y="6547638"/>
                </a:cubicBezTo>
                <a:cubicBezTo>
                  <a:pt x="11930388" y="6543481"/>
                  <a:pt x="11936557" y="6535168"/>
                  <a:pt x="11938614" y="6528932"/>
                </a:cubicBezTo>
                <a:cubicBezTo>
                  <a:pt x="11938614" y="6526854"/>
                  <a:pt x="11938614" y="6526854"/>
                  <a:pt x="11938614" y="6526854"/>
                </a:cubicBezTo>
                <a:cubicBezTo>
                  <a:pt x="11930388" y="6514383"/>
                  <a:pt x="11915992" y="6499833"/>
                  <a:pt x="11901596" y="6491519"/>
                </a:cubicBezTo>
                <a:cubicBezTo>
                  <a:pt x="11901596" y="6487363"/>
                  <a:pt x="11909822" y="6472813"/>
                  <a:pt x="11909822" y="6470736"/>
                </a:cubicBezTo>
                <a:cubicBezTo>
                  <a:pt x="11926275" y="6474892"/>
                  <a:pt x="11944784" y="6474892"/>
                  <a:pt x="11961236" y="6470736"/>
                </a:cubicBezTo>
                <a:cubicBezTo>
                  <a:pt x="11963292" y="6470736"/>
                  <a:pt x="11963292" y="6470736"/>
                  <a:pt x="11963292" y="6470736"/>
                </a:cubicBezTo>
                <a:cubicBezTo>
                  <a:pt x="11965349" y="6464500"/>
                  <a:pt x="11967405" y="6456186"/>
                  <a:pt x="11967405" y="6449951"/>
                </a:cubicBezTo>
                <a:cubicBezTo>
                  <a:pt x="11967405" y="6447872"/>
                  <a:pt x="11967405" y="6447872"/>
                  <a:pt x="11967405" y="6447872"/>
                </a:cubicBezTo>
                <a:cubicBezTo>
                  <a:pt x="11957123" y="6435401"/>
                  <a:pt x="11940670" y="6427087"/>
                  <a:pt x="11922162" y="6420852"/>
                </a:cubicBezTo>
                <a:cubicBezTo>
                  <a:pt x="11924218" y="6418774"/>
                  <a:pt x="11926275" y="6402146"/>
                  <a:pt x="11926275" y="6400068"/>
                </a:cubicBezTo>
                <a:cubicBezTo>
                  <a:pt x="11944784" y="6400068"/>
                  <a:pt x="11963292" y="6393833"/>
                  <a:pt x="11975632" y="6385519"/>
                </a:cubicBezTo>
                <a:cubicBezTo>
                  <a:pt x="11977688" y="6385519"/>
                  <a:pt x="11977688" y="6385519"/>
                  <a:pt x="11977688" y="6385519"/>
                </a:cubicBezTo>
                <a:cubicBezTo>
                  <a:pt x="11977688" y="6381362"/>
                  <a:pt x="11977688" y="6377205"/>
                  <a:pt x="11977688" y="6373048"/>
                </a:cubicBezTo>
                <a:cubicBezTo>
                  <a:pt x="11977688" y="6370969"/>
                  <a:pt x="11977688" y="6366813"/>
                  <a:pt x="11977688" y="6362655"/>
                </a:cubicBezTo>
                <a:cubicBezTo>
                  <a:pt x="11975632" y="6362655"/>
                  <a:pt x="11975632" y="6362655"/>
                  <a:pt x="11975632" y="6362655"/>
                </a:cubicBezTo>
                <a:cubicBezTo>
                  <a:pt x="11963292" y="6354342"/>
                  <a:pt x="11944784" y="6348107"/>
                  <a:pt x="11926275" y="6348107"/>
                </a:cubicBezTo>
                <a:cubicBezTo>
                  <a:pt x="11926275" y="6346028"/>
                  <a:pt x="11924218" y="6329401"/>
                  <a:pt x="11924218" y="6327322"/>
                </a:cubicBezTo>
                <a:cubicBezTo>
                  <a:pt x="11940670" y="6321087"/>
                  <a:pt x="11957123" y="6312773"/>
                  <a:pt x="11967405" y="6300302"/>
                </a:cubicBezTo>
                <a:cubicBezTo>
                  <a:pt x="11969462" y="6300302"/>
                  <a:pt x="11969462" y="6300302"/>
                  <a:pt x="11969462" y="6300302"/>
                </a:cubicBezTo>
                <a:cubicBezTo>
                  <a:pt x="11969462" y="6298223"/>
                  <a:pt x="11969462" y="6298223"/>
                  <a:pt x="11969462" y="6298223"/>
                </a:cubicBezTo>
                <a:cubicBezTo>
                  <a:pt x="11967405" y="6291988"/>
                  <a:pt x="11965349" y="6283675"/>
                  <a:pt x="11963292" y="6277439"/>
                </a:cubicBezTo>
                <a:cubicBezTo>
                  <a:pt x="11961236" y="6277439"/>
                  <a:pt x="11961236" y="6277439"/>
                  <a:pt x="11961236" y="6277439"/>
                </a:cubicBezTo>
                <a:cubicBezTo>
                  <a:pt x="11946840" y="6271204"/>
                  <a:pt x="11928331" y="6273282"/>
                  <a:pt x="11909822" y="6277439"/>
                </a:cubicBezTo>
                <a:cubicBezTo>
                  <a:pt x="11909822" y="6275361"/>
                  <a:pt x="11903653" y="6258733"/>
                  <a:pt x="11901596" y="6256655"/>
                </a:cubicBezTo>
                <a:cubicBezTo>
                  <a:pt x="11918049" y="6248341"/>
                  <a:pt x="11930388" y="6233791"/>
                  <a:pt x="11938614" y="6219243"/>
                </a:cubicBezTo>
                <a:cubicBezTo>
                  <a:pt x="11938614" y="6217164"/>
                  <a:pt x="11938614" y="6217164"/>
                  <a:pt x="11938614" y="6217164"/>
                </a:cubicBezTo>
                <a:cubicBezTo>
                  <a:pt x="11936557" y="6213007"/>
                  <a:pt x="11932444" y="6204693"/>
                  <a:pt x="11928331" y="6198458"/>
                </a:cubicBezTo>
                <a:cubicBezTo>
                  <a:pt x="11926275" y="6198458"/>
                  <a:pt x="11926275" y="6198458"/>
                  <a:pt x="11926275" y="6198458"/>
                </a:cubicBezTo>
                <a:cubicBezTo>
                  <a:pt x="11909822" y="6198458"/>
                  <a:pt x="11891314" y="6202615"/>
                  <a:pt x="11876918" y="6210929"/>
                </a:cubicBezTo>
                <a:cubicBezTo>
                  <a:pt x="11874861" y="6210929"/>
                  <a:pt x="11864579" y="6196379"/>
                  <a:pt x="11862522" y="6194301"/>
                </a:cubicBezTo>
                <a:cubicBezTo>
                  <a:pt x="11874861" y="6181830"/>
                  <a:pt x="11885144" y="6165203"/>
                  <a:pt x="11889257" y="6148575"/>
                </a:cubicBezTo>
                <a:cubicBezTo>
                  <a:pt x="11889257" y="6146497"/>
                  <a:pt x="11889257" y="6146497"/>
                  <a:pt x="11889257" y="6146497"/>
                </a:cubicBezTo>
                <a:cubicBezTo>
                  <a:pt x="11885144" y="6142340"/>
                  <a:pt x="11878975" y="6136104"/>
                  <a:pt x="11872805" y="6131947"/>
                </a:cubicBezTo>
                <a:cubicBezTo>
                  <a:pt x="11856352" y="6136104"/>
                  <a:pt x="11839900" y="6144418"/>
                  <a:pt x="11827561" y="6156889"/>
                </a:cubicBezTo>
                <a:cubicBezTo>
                  <a:pt x="11825504" y="6156889"/>
                  <a:pt x="11811108" y="6146497"/>
                  <a:pt x="11809052" y="6144418"/>
                </a:cubicBezTo>
                <a:cubicBezTo>
                  <a:pt x="11819334" y="6127791"/>
                  <a:pt x="11823448" y="6111163"/>
                  <a:pt x="11823448" y="6094535"/>
                </a:cubicBezTo>
                <a:cubicBezTo>
                  <a:pt x="11823448" y="6094535"/>
                  <a:pt x="11823448" y="6092457"/>
                  <a:pt x="11823448" y="6092457"/>
                </a:cubicBezTo>
                <a:cubicBezTo>
                  <a:pt x="11817278" y="6088300"/>
                  <a:pt x="11809052" y="6084143"/>
                  <a:pt x="11804939" y="6082065"/>
                </a:cubicBezTo>
                <a:cubicBezTo>
                  <a:pt x="11802882" y="6079986"/>
                  <a:pt x="11802882" y="6079986"/>
                  <a:pt x="11802882" y="6079986"/>
                </a:cubicBezTo>
                <a:cubicBezTo>
                  <a:pt x="11802882" y="6082065"/>
                  <a:pt x="11802882" y="6082065"/>
                  <a:pt x="11802882" y="6082065"/>
                </a:cubicBezTo>
                <a:cubicBezTo>
                  <a:pt x="11788487" y="6088300"/>
                  <a:pt x="11776147" y="6102849"/>
                  <a:pt x="11765865" y="6117398"/>
                </a:cubicBezTo>
                <a:cubicBezTo>
                  <a:pt x="11763808" y="6117398"/>
                  <a:pt x="11747356" y="6111163"/>
                  <a:pt x="11745300" y="6109085"/>
                </a:cubicBezTo>
                <a:cubicBezTo>
                  <a:pt x="11747356" y="6100771"/>
                  <a:pt x="11749412" y="6092457"/>
                  <a:pt x="11749412" y="6082065"/>
                </a:cubicBezTo>
                <a:cubicBezTo>
                  <a:pt x="11749412" y="6073751"/>
                  <a:pt x="11747356" y="6065437"/>
                  <a:pt x="11745300" y="6057123"/>
                </a:cubicBezTo>
                <a:cubicBezTo>
                  <a:pt x="11745300" y="6055045"/>
                  <a:pt x="11745300" y="6055045"/>
                  <a:pt x="11745300" y="6055045"/>
                </a:cubicBezTo>
                <a:cubicBezTo>
                  <a:pt x="11743243" y="6055045"/>
                  <a:pt x="11743243" y="6055045"/>
                  <a:pt x="11743243" y="6055045"/>
                </a:cubicBezTo>
                <a:cubicBezTo>
                  <a:pt x="11739130" y="6052966"/>
                  <a:pt x="11730904" y="6050888"/>
                  <a:pt x="11722678" y="6050888"/>
                </a:cubicBezTo>
                <a:cubicBezTo>
                  <a:pt x="11710338" y="6061280"/>
                  <a:pt x="11700056" y="6077908"/>
                  <a:pt x="11695943" y="6096614"/>
                </a:cubicBezTo>
                <a:cubicBezTo>
                  <a:pt x="11693886" y="6094535"/>
                  <a:pt x="11677434" y="6092457"/>
                  <a:pt x="11673321" y="6092457"/>
                </a:cubicBezTo>
                <a:cubicBezTo>
                  <a:pt x="11673321" y="6075829"/>
                  <a:pt x="11669208" y="6057123"/>
                  <a:pt x="11660982" y="6042574"/>
                </a:cubicBezTo>
                <a:cubicBezTo>
                  <a:pt x="11658925" y="6042574"/>
                  <a:pt x="11658925" y="6042574"/>
                  <a:pt x="11658925" y="6042574"/>
                </a:cubicBezTo>
                <a:cubicBezTo>
                  <a:pt x="11652756" y="6040495"/>
                  <a:pt x="11644529" y="6040495"/>
                  <a:pt x="11638359" y="6042574"/>
                </a:cubicBezTo>
                <a:cubicBezTo>
                  <a:pt x="11636303" y="6042574"/>
                  <a:pt x="11636303" y="6042574"/>
                  <a:pt x="11636303" y="6042574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4539049" y="6858000"/>
                </a:lnTo>
                <a:lnTo>
                  <a:pt x="0" y="6858000"/>
                </a:lnTo>
                <a:lnTo>
                  <a:pt x="0" y="627311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10FD076-A070-4324-8DB4-2E57334110C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1603402 w 12192000"/>
              <a:gd name="connsiteY0" fmla="*/ 6448102 h 6858000"/>
              <a:gd name="connsiteX1" fmla="*/ 11613605 w 12192000"/>
              <a:gd name="connsiteY1" fmla="*/ 6448102 h 6858000"/>
              <a:gd name="connsiteX2" fmla="*/ 11617686 w 12192000"/>
              <a:gd name="connsiteY2" fmla="*/ 6456440 h 6858000"/>
              <a:gd name="connsiteX3" fmla="*/ 11623808 w 12192000"/>
              <a:gd name="connsiteY3" fmla="*/ 6558584 h 6858000"/>
              <a:gd name="connsiteX4" fmla="*/ 11621767 w 12192000"/>
              <a:gd name="connsiteY4" fmla="*/ 6569006 h 6858000"/>
              <a:gd name="connsiteX5" fmla="*/ 11615645 w 12192000"/>
              <a:gd name="connsiteY5" fmla="*/ 6569006 h 6858000"/>
              <a:gd name="connsiteX6" fmla="*/ 11509533 w 12192000"/>
              <a:gd name="connsiteY6" fmla="*/ 6506470 h 6858000"/>
              <a:gd name="connsiteX7" fmla="*/ 11505451 w 12192000"/>
              <a:gd name="connsiteY7" fmla="*/ 6500217 h 6858000"/>
              <a:gd name="connsiteX8" fmla="*/ 11505451 w 12192000"/>
              <a:gd name="connsiteY8" fmla="*/ 6498131 h 6858000"/>
              <a:gd name="connsiteX9" fmla="*/ 11511573 w 12192000"/>
              <a:gd name="connsiteY9" fmla="*/ 6493962 h 6858000"/>
              <a:gd name="connsiteX10" fmla="*/ 11603402 w 12192000"/>
              <a:gd name="connsiteY10" fmla="*/ 6448102 h 6858000"/>
              <a:gd name="connsiteX11" fmla="*/ 11686136 w 12192000"/>
              <a:gd name="connsiteY11" fmla="*/ 6446018 h 6858000"/>
              <a:gd name="connsiteX12" fmla="*/ 11696438 w 12192000"/>
              <a:gd name="connsiteY12" fmla="*/ 6446018 h 6858000"/>
              <a:gd name="connsiteX13" fmla="*/ 11787097 w 12192000"/>
              <a:gd name="connsiteY13" fmla="*/ 6491784 h 6858000"/>
              <a:gd name="connsiteX14" fmla="*/ 11795339 w 12192000"/>
              <a:gd name="connsiteY14" fmla="*/ 6498025 h 6858000"/>
              <a:gd name="connsiteX15" fmla="*/ 11791218 w 12192000"/>
              <a:gd name="connsiteY15" fmla="*/ 6504265 h 6858000"/>
              <a:gd name="connsiteX16" fmla="*/ 11684076 w 12192000"/>
              <a:gd name="connsiteY16" fmla="*/ 6566673 h 6858000"/>
              <a:gd name="connsiteX17" fmla="*/ 11675833 w 12192000"/>
              <a:gd name="connsiteY17" fmla="*/ 6566673 h 6858000"/>
              <a:gd name="connsiteX18" fmla="*/ 11673773 w 12192000"/>
              <a:gd name="connsiteY18" fmla="*/ 6558352 h 6858000"/>
              <a:gd name="connsiteX19" fmla="*/ 11682015 w 12192000"/>
              <a:gd name="connsiteY19" fmla="*/ 6454339 h 6858000"/>
              <a:gd name="connsiteX20" fmla="*/ 11686136 w 12192000"/>
              <a:gd name="connsiteY20" fmla="*/ 6446018 h 6858000"/>
              <a:gd name="connsiteX21" fmla="*/ 10868401 w 12192000"/>
              <a:gd name="connsiteY21" fmla="*/ 6406275 h 6858000"/>
              <a:gd name="connsiteX22" fmla="*/ 10868401 w 12192000"/>
              <a:gd name="connsiteY22" fmla="*/ 6449478 h 6858000"/>
              <a:gd name="connsiteX23" fmla="*/ 10820512 w 12192000"/>
              <a:gd name="connsiteY23" fmla="*/ 6457707 h 6858000"/>
              <a:gd name="connsiteX24" fmla="*/ 10801773 w 12192000"/>
              <a:gd name="connsiteY24" fmla="*/ 6433020 h 6858000"/>
              <a:gd name="connsiteX25" fmla="*/ 10826759 w 12192000"/>
              <a:gd name="connsiteY25" fmla="*/ 6408333 h 6858000"/>
              <a:gd name="connsiteX26" fmla="*/ 10518900 w 12192000"/>
              <a:gd name="connsiteY26" fmla="*/ 6336141 h 6858000"/>
              <a:gd name="connsiteX27" fmla="*/ 10559811 w 12192000"/>
              <a:gd name="connsiteY27" fmla="*/ 6396340 h 6858000"/>
              <a:gd name="connsiteX28" fmla="*/ 10518900 w 12192000"/>
              <a:gd name="connsiteY28" fmla="*/ 6456538 h 6858000"/>
              <a:gd name="connsiteX29" fmla="*/ 10477988 w 12192000"/>
              <a:gd name="connsiteY29" fmla="*/ 6396340 h 6858000"/>
              <a:gd name="connsiteX30" fmla="*/ 10518900 w 12192000"/>
              <a:gd name="connsiteY30" fmla="*/ 6336141 h 6858000"/>
              <a:gd name="connsiteX31" fmla="*/ 11673123 w 12192000"/>
              <a:gd name="connsiteY31" fmla="*/ 6327829 h 6858000"/>
              <a:gd name="connsiteX32" fmla="*/ 11682116 w 12192000"/>
              <a:gd name="connsiteY32" fmla="*/ 6328868 h 6858000"/>
              <a:gd name="connsiteX33" fmla="*/ 11708840 w 12192000"/>
              <a:gd name="connsiteY33" fmla="*/ 6380819 h 6858000"/>
              <a:gd name="connsiteX34" fmla="*/ 11649226 w 12192000"/>
              <a:gd name="connsiteY34" fmla="*/ 6439004 h 6858000"/>
              <a:gd name="connsiteX35" fmla="*/ 11589612 w 12192000"/>
              <a:gd name="connsiteY35" fmla="*/ 6380819 h 6858000"/>
              <a:gd name="connsiteX36" fmla="*/ 11616336 w 12192000"/>
              <a:gd name="connsiteY36" fmla="*/ 6330947 h 6858000"/>
              <a:gd name="connsiteX37" fmla="*/ 11632781 w 12192000"/>
              <a:gd name="connsiteY37" fmla="*/ 6333024 h 6858000"/>
              <a:gd name="connsiteX38" fmla="*/ 11630725 w 12192000"/>
              <a:gd name="connsiteY38" fmla="*/ 6349649 h 6858000"/>
              <a:gd name="connsiteX39" fmla="*/ 11614280 w 12192000"/>
              <a:gd name="connsiteY39" fmla="*/ 6380819 h 6858000"/>
              <a:gd name="connsiteX40" fmla="*/ 11649226 w 12192000"/>
              <a:gd name="connsiteY40" fmla="*/ 6416146 h 6858000"/>
              <a:gd name="connsiteX41" fmla="*/ 11684172 w 12192000"/>
              <a:gd name="connsiteY41" fmla="*/ 6380819 h 6858000"/>
              <a:gd name="connsiteX42" fmla="*/ 11667727 w 12192000"/>
              <a:gd name="connsiteY42" fmla="*/ 6349649 h 6858000"/>
              <a:gd name="connsiteX43" fmla="*/ 11665671 w 12192000"/>
              <a:gd name="connsiteY43" fmla="*/ 6333024 h 6858000"/>
              <a:gd name="connsiteX44" fmla="*/ 11673123 w 12192000"/>
              <a:gd name="connsiteY44" fmla="*/ 6327829 h 6858000"/>
              <a:gd name="connsiteX45" fmla="*/ 11822057 w 12192000"/>
              <a:gd name="connsiteY45" fmla="*/ 6312763 h 6858000"/>
              <a:gd name="connsiteX46" fmla="*/ 11826190 w 12192000"/>
              <a:gd name="connsiteY46" fmla="*/ 6318992 h 6858000"/>
              <a:gd name="connsiteX47" fmla="*/ 11826190 w 12192000"/>
              <a:gd name="connsiteY47" fmla="*/ 6443559 h 6858000"/>
              <a:gd name="connsiteX48" fmla="*/ 11822057 w 12192000"/>
              <a:gd name="connsiteY48" fmla="*/ 6449787 h 6858000"/>
              <a:gd name="connsiteX49" fmla="*/ 11813791 w 12192000"/>
              <a:gd name="connsiteY49" fmla="*/ 6447711 h 6858000"/>
              <a:gd name="connsiteX50" fmla="*/ 11729066 w 12192000"/>
              <a:gd name="connsiteY50" fmla="*/ 6389579 h 6858000"/>
              <a:gd name="connsiteX51" fmla="*/ 11722867 w 12192000"/>
              <a:gd name="connsiteY51" fmla="*/ 6381275 h 6858000"/>
              <a:gd name="connsiteX52" fmla="*/ 11729066 w 12192000"/>
              <a:gd name="connsiteY52" fmla="*/ 6372971 h 6858000"/>
              <a:gd name="connsiteX53" fmla="*/ 11813791 w 12192000"/>
              <a:gd name="connsiteY53" fmla="*/ 6314840 h 6858000"/>
              <a:gd name="connsiteX54" fmla="*/ 11822057 w 12192000"/>
              <a:gd name="connsiteY54" fmla="*/ 6312763 h 6858000"/>
              <a:gd name="connsiteX55" fmla="*/ 11476229 w 12192000"/>
              <a:gd name="connsiteY55" fmla="*/ 6312763 h 6858000"/>
              <a:gd name="connsiteX56" fmla="*/ 11484412 w 12192000"/>
              <a:gd name="connsiteY56" fmla="*/ 6316915 h 6858000"/>
              <a:gd name="connsiteX57" fmla="*/ 11568280 w 12192000"/>
              <a:gd name="connsiteY57" fmla="*/ 6372971 h 6858000"/>
              <a:gd name="connsiteX58" fmla="*/ 11574417 w 12192000"/>
              <a:gd name="connsiteY58" fmla="*/ 6381275 h 6858000"/>
              <a:gd name="connsiteX59" fmla="*/ 11568280 w 12192000"/>
              <a:gd name="connsiteY59" fmla="*/ 6389579 h 6858000"/>
              <a:gd name="connsiteX60" fmla="*/ 11484412 w 12192000"/>
              <a:gd name="connsiteY60" fmla="*/ 6447711 h 6858000"/>
              <a:gd name="connsiteX61" fmla="*/ 11476229 w 12192000"/>
              <a:gd name="connsiteY61" fmla="*/ 6449787 h 6858000"/>
              <a:gd name="connsiteX62" fmla="*/ 11472138 w 12192000"/>
              <a:gd name="connsiteY62" fmla="*/ 6443559 h 6858000"/>
              <a:gd name="connsiteX63" fmla="*/ 11472138 w 12192000"/>
              <a:gd name="connsiteY63" fmla="*/ 6318992 h 6858000"/>
              <a:gd name="connsiteX64" fmla="*/ 11476229 w 12192000"/>
              <a:gd name="connsiteY64" fmla="*/ 6312763 h 6858000"/>
              <a:gd name="connsiteX65" fmla="*/ 11088184 w 12192000"/>
              <a:gd name="connsiteY65" fmla="*/ 6302243 h 6858000"/>
              <a:gd name="connsiteX66" fmla="*/ 11082024 w 12192000"/>
              <a:gd name="connsiteY66" fmla="*/ 6304321 h 6858000"/>
              <a:gd name="connsiteX67" fmla="*/ 11079972 w 12192000"/>
              <a:gd name="connsiteY67" fmla="*/ 6310551 h 6858000"/>
              <a:gd name="connsiteX68" fmla="*/ 11121033 w 12192000"/>
              <a:gd name="connsiteY68" fmla="*/ 6468402 h 6858000"/>
              <a:gd name="connsiteX69" fmla="*/ 11145670 w 12192000"/>
              <a:gd name="connsiteY69" fmla="*/ 6489171 h 6858000"/>
              <a:gd name="connsiteX70" fmla="*/ 11153882 w 12192000"/>
              <a:gd name="connsiteY70" fmla="*/ 6489171 h 6858000"/>
              <a:gd name="connsiteX71" fmla="*/ 11149776 w 12192000"/>
              <a:gd name="connsiteY71" fmla="*/ 6497479 h 6858000"/>
              <a:gd name="connsiteX72" fmla="*/ 11149776 w 12192000"/>
              <a:gd name="connsiteY72" fmla="*/ 6499556 h 6858000"/>
              <a:gd name="connsiteX73" fmla="*/ 11125139 w 12192000"/>
              <a:gd name="connsiteY73" fmla="*/ 6518249 h 6858000"/>
              <a:gd name="connsiteX74" fmla="*/ 11090237 w 12192000"/>
              <a:gd name="connsiteY74" fmla="*/ 6516172 h 6858000"/>
              <a:gd name="connsiteX75" fmla="*/ 11084078 w 12192000"/>
              <a:gd name="connsiteY75" fmla="*/ 6518249 h 6858000"/>
              <a:gd name="connsiteX76" fmla="*/ 11082024 w 12192000"/>
              <a:gd name="connsiteY76" fmla="*/ 6522403 h 6858000"/>
              <a:gd name="connsiteX77" fmla="*/ 11082024 w 12192000"/>
              <a:gd name="connsiteY77" fmla="*/ 6541096 h 6858000"/>
              <a:gd name="connsiteX78" fmla="*/ 11088184 w 12192000"/>
              <a:gd name="connsiteY78" fmla="*/ 6547327 h 6858000"/>
              <a:gd name="connsiteX79" fmla="*/ 11135404 w 12192000"/>
              <a:gd name="connsiteY79" fmla="*/ 6553557 h 6858000"/>
              <a:gd name="connsiteX80" fmla="*/ 11137458 w 12192000"/>
              <a:gd name="connsiteY80" fmla="*/ 6553557 h 6858000"/>
              <a:gd name="connsiteX81" fmla="*/ 11190838 w 12192000"/>
              <a:gd name="connsiteY81" fmla="*/ 6501633 h 6858000"/>
              <a:gd name="connsiteX82" fmla="*/ 11223687 w 12192000"/>
              <a:gd name="connsiteY82" fmla="*/ 6372861 h 6858000"/>
              <a:gd name="connsiteX83" fmla="*/ 11236005 w 12192000"/>
              <a:gd name="connsiteY83" fmla="*/ 6331321 h 6858000"/>
              <a:gd name="connsiteX84" fmla="*/ 11240111 w 12192000"/>
              <a:gd name="connsiteY84" fmla="*/ 6310551 h 6858000"/>
              <a:gd name="connsiteX85" fmla="*/ 11238058 w 12192000"/>
              <a:gd name="connsiteY85" fmla="*/ 6304321 h 6858000"/>
              <a:gd name="connsiteX86" fmla="*/ 11233952 w 12192000"/>
              <a:gd name="connsiteY86" fmla="*/ 6302243 h 6858000"/>
              <a:gd name="connsiteX87" fmla="*/ 11205209 w 12192000"/>
              <a:gd name="connsiteY87" fmla="*/ 6302243 h 6858000"/>
              <a:gd name="connsiteX88" fmla="*/ 11199050 w 12192000"/>
              <a:gd name="connsiteY88" fmla="*/ 6306398 h 6858000"/>
              <a:gd name="connsiteX89" fmla="*/ 11162094 w 12192000"/>
              <a:gd name="connsiteY89" fmla="*/ 6447632 h 6858000"/>
              <a:gd name="connsiteX90" fmla="*/ 11160041 w 12192000"/>
              <a:gd name="connsiteY90" fmla="*/ 6447632 h 6858000"/>
              <a:gd name="connsiteX91" fmla="*/ 11121033 w 12192000"/>
              <a:gd name="connsiteY91" fmla="*/ 6306398 h 6858000"/>
              <a:gd name="connsiteX92" fmla="*/ 11114874 w 12192000"/>
              <a:gd name="connsiteY92" fmla="*/ 6302243 h 6858000"/>
              <a:gd name="connsiteX93" fmla="*/ 11088184 w 12192000"/>
              <a:gd name="connsiteY93" fmla="*/ 6302243 h 6858000"/>
              <a:gd name="connsiteX94" fmla="*/ 11048412 w 12192000"/>
              <a:gd name="connsiteY94" fmla="*/ 6299906 h 6858000"/>
              <a:gd name="connsiteX95" fmla="*/ 10999317 w 12192000"/>
              <a:gd name="connsiteY95" fmla="*/ 6320715 h 6858000"/>
              <a:gd name="connsiteX96" fmla="*/ 10999317 w 12192000"/>
              <a:gd name="connsiteY96" fmla="*/ 6308230 h 6858000"/>
              <a:gd name="connsiteX97" fmla="*/ 10993181 w 12192000"/>
              <a:gd name="connsiteY97" fmla="*/ 6301987 h 6858000"/>
              <a:gd name="connsiteX98" fmla="*/ 10964542 w 12192000"/>
              <a:gd name="connsiteY98" fmla="*/ 6301987 h 6858000"/>
              <a:gd name="connsiteX99" fmla="*/ 10958406 w 12192000"/>
              <a:gd name="connsiteY99" fmla="*/ 6308230 h 6858000"/>
              <a:gd name="connsiteX100" fmla="*/ 10958406 w 12192000"/>
              <a:gd name="connsiteY100" fmla="*/ 6483025 h 6858000"/>
              <a:gd name="connsiteX101" fmla="*/ 10964542 w 12192000"/>
              <a:gd name="connsiteY101" fmla="*/ 6489268 h 6858000"/>
              <a:gd name="connsiteX102" fmla="*/ 10993181 w 12192000"/>
              <a:gd name="connsiteY102" fmla="*/ 6489268 h 6858000"/>
              <a:gd name="connsiteX103" fmla="*/ 10999317 w 12192000"/>
              <a:gd name="connsiteY103" fmla="*/ 6483025 h 6858000"/>
              <a:gd name="connsiteX104" fmla="*/ 10999317 w 12192000"/>
              <a:gd name="connsiteY104" fmla="*/ 6362333 h 6858000"/>
              <a:gd name="connsiteX105" fmla="*/ 11050457 w 12192000"/>
              <a:gd name="connsiteY105" fmla="*/ 6339443 h 6858000"/>
              <a:gd name="connsiteX106" fmla="*/ 11056594 w 12192000"/>
              <a:gd name="connsiteY106" fmla="*/ 6333200 h 6858000"/>
              <a:gd name="connsiteX107" fmla="*/ 11056594 w 12192000"/>
              <a:gd name="connsiteY107" fmla="*/ 6306149 h 6858000"/>
              <a:gd name="connsiteX108" fmla="*/ 11054548 w 12192000"/>
              <a:gd name="connsiteY108" fmla="*/ 6301987 h 6858000"/>
              <a:gd name="connsiteX109" fmla="*/ 11048412 w 12192000"/>
              <a:gd name="connsiteY109" fmla="*/ 6299906 h 6858000"/>
              <a:gd name="connsiteX110" fmla="*/ 10847504 w 12192000"/>
              <a:gd name="connsiteY110" fmla="*/ 6296399 h 6858000"/>
              <a:gd name="connsiteX111" fmla="*/ 10777148 w 12192000"/>
              <a:gd name="connsiteY111" fmla="*/ 6304717 h 6858000"/>
              <a:gd name="connsiteX112" fmla="*/ 10770940 w 12192000"/>
              <a:gd name="connsiteY112" fmla="*/ 6310955 h 6858000"/>
              <a:gd name="connsiteX113" fmla="*/ 10773009 w 12192000"/>
              <a:gd name="connsiteY113" fmla="*/ 6335908 h 6858000"/>
              <a:gd name="connsiteX114" fmla="*/ 10775079 w 12192000"/>
              <a:gd name="connsiteY114" fmla="*/ 6340067 h 6858000"/>
              <a:gd name="connsiteX115" fmla="*/ 10779217 w 12192000"/>
              <a:gd name="connsiteY115" fmla="*/ 6342146 h 6858000"/>
              <a:gd name="connsiteX116" fmla="*/ 10845434 w 12192000"/>
              <a:gd name="connsiteY116" fmla="*/ 6337987 h 6858000"/>
              <a:gd name="connsiteX117" fmla="*/ 10868196 w 12192000"/>
              <a:gd name="connsiteY117" fmla="*/ 6360861 h 6858000"/>
              <a:gd name="connsiteX118" fmla="*/ 10868196 w 12192000"/>
              <a:gd name="connsiteY118" fmla="*/ 6373337 h 6858000"/>
              <a:gd name="connsiteX119" fmla="*/ 10822672 w 12192000"/>
              <a:gd name="connsiteY119" fmla="*/ 6377496 h 6858000"/>
              <a:gd name="connsiteX120" fmla="*/ 10758524 w 12192000"/>
              <a:gd name="connsiteY120" fmla="*/ 6433640 h 6858000"/>
              <a:gd name="connsiteX121" fmla="*/ 10814395 w 12192000"/>
              <a:gd name="connsiteY121" fmla="*/ 6493943 h 6858000"/>
              <a:gd name="connsiteX122" fmla="*/ 10874404 w 12192000"/>
              <a:gd name="connsiteY122" fmla="*/ 6481467 h 6858000"/>
              <a:gd name="connsiteX123" fmla="*/ 10903374 w 12192000"/>
              <a:gd name="connsiteY123" fmla="*/ 6493943 h 6858000"/>
              <a:gd name="connsiteX124" fmla="*/ 10909582 w 12192000"/>
              <a:gd name="connsiteY124" fmla="*/ 6491864 h 6858000"/>
              <a:gd name="connsiteX125" fmla="*/ 10911651 w 12192000"/>
              <a:gd name="connsiteY125" fmla="*/ 6485626 h 6858000"/>
              <a:gd name="connsiteX126" fmla="*/ 10911651 w 12192000"/>
              <a:gd name="connsiteY126" fmla="*/ 6360861 h 6858000"/>
              <a:gd name="connsiteX127" fmla="*/ 10847504 w 12192000"/>
              <a:gd name="connsiteY127" fmla="*/ 6296399 h 6858000"/>
              <a:gd name="connsiteX128" fmla="*/ 10518899 w 12192000"/>
              <a:gd name="connsiteY128" fmla="*/ 6296399 h 6858000"/>
              <a:gd name="connsiteX129" fmla="*/ 10434738 w 12192000"/>
              <a:gd name="connsiteY129" fmla="*/ 6395171 h 6858000"/>
              <a:gd name="connsiteX130" fmla="*/ 10518899 w 12192000"/>
              <a:gd name="connsiteY130" fmla="*/ 6493943 h 6858000"/>
              <a:gd name="connsiteX131" fmla="*/ 10603060 w 12192000"/>
              <a:gd name="connsiteY131" fmla="*/ 6395171 h 6858000"/>
              <a:gd name="connsiteX132" fmla="*/ 10518899 w 12192000"/>
              <a:gd name="connsiteY132" fmla="*/ 6296399 h 6858000"/>
              <a:gd name="connsiteX133" fmla="*/ 10302945 w 12192000"/>
              <a:gd name="connsiteY133" fmla="*/ 6270683 h 6858000"/>
              <a:gd name="connsiteX134" fmla="*/ 10319310 w 12192000"/>
              <a:gd name="connsiteY134" fmla="*/ 6270683 h 6858000"/>
              <a:gd name="connsiteX135" fmla="*/ 10362267 w 12192000"/>
              <a:gd name="connsiteY135" fmla="*/ 6310425 h 6858000"/>
              <a:gd name="connsiteX136" fmla="*/ 10317264 w 12192000"/>
              <a:gd name="connsiteY136" fmla="*/ 6348076 h 6858000"/>
              <a:gd name="connsiteX137" fmla="*/ 10272261 w 12192000"/>
              <a:gd name="connsiteY137" fmla="*/ 6348076 h 6858000"/>
              <a:gd name="connsiteX138" fmla="*/ 10272261 w 12192000"/>
              <a:gd name="connsiteY138" fmla="*/ 6272775 h 6858000"/>
              <a:gd name="connsiteX139" fmla="*/ 10302945 w 12192000"/>
              <a:gd name="connsiteY139" fmla="*/ 6270683 h 6858000"/>
              <a:gd name="connsiteX140" fmla="*/ 10679182 w 12192000"/>
              <a:gd name="connsiteY140" fmla="*/ 6258994 h 6858000"/>
              <a:gd name="connsiteX141" fmla="*/ 10650472 w 12192000"/>
              <a:gd name="connsiteY141" fmla="*/ 6265238 h 6858000"/>
              <a:gd name="connsiteX142" fmla="*/ 10644320 w 12192000"/>
              <a:gd name="connsiteY142" fmla="*/ 6271482 h 6858000"/>
              <a:gd name="connsiteX143" fmla="*/ 10644320 w 12192000"/>
              <a:gd name="connsiteY143" fmla="*/ 6302704 h 6858000"/>
              <a:gd name="connsiteX144" fmla="*/ 10627914 w 12192000"/>
              <a:gd name="connsiteY144" fmla="*/ 6302704 h 6858000"/>
              <a:gd name="connsiteX145" fmla="*/ 10621762 w 12192000"/>
              <a:gd name="connsiteY145" fmla="*/ 6308949 h 6858000"/>
              <a:gd name="connsiteX146" fmla="*/ 10621762 w 12192000"/>
              <a:gd name="connsiteY146" fmla="*/ 6333927 h 6858000"/>
              <a:gd name="connsiteX147" fmla="*/ 10627914 w 12192000"/>
              <a:gd name="connsiteY147" fmla="*/ 6340171 h 6858000"/>
              <a:gd name="connsiteX148" fmla="*/ 10644320 w 12192000"/>
              <a:gd name="connsiteY148" fmla="*/ 6340171 h 6858000"/>
              <a:gd name="connsiteX149" fmla="*/ 10644320 w 12192000"/>
              <a:gd name="connsiteY149" fmla="*/ 6423430 h 6858000"/>
              <a:gd name="connsiteX150" fmla="*/ 10699689 w 12192000"/>
              <a:gd name="connsiteY150" fmla="*/ 6496281 h 6858000"/>
              <a:gd name="connsiteX151" fmla="*/ 10732500 w 12192000"/>
              <a:gd name="connsiteY151" fmla="*/ 6492118 h 6858000"/>
              <a:gd name="connsiteX152" fmla="*/ 10738652 w 12192000"/>
              <a:gd name="connsiteY152" fmla="*/ 6483792 h 6858000"/>
              <a:gd name="connsiteX153" fmla="*/ 10736602 w 12192000"/>
              <a:gd name="connsiteY153" fmla="*/ 6460896 h 6858000"/>
              <a:gd name="connsiteX154" fmla="*/ 10730449 w 12192000"/>
              <a:gd name="connsiteY154" fmla="*/ 6452570 h 6858000"/>
              <a:gd name="connsiteX155" fmla="*/ 10705841 w 12192000"/>
              <a:gd name="connsiteY155" fmla="*/ 6454652 h 6858000"/>
              <a:gd name="connsiteX156" fmla="*/ 10687385 w 12192000"/>
              <a:gd name="connsiteY156" fmla="*/ 6417185 h 6858000"/>
              <a:gd name="connsiteX157" fmla="*/ 10687385 w 12192000"/>
              <a:gd name="connsiteY157" fmla="*/ 6340171 h 6858000"/>
              <a:gd name="connsiteX158" fmla="*/ 10730449 w 12192000"/>
              <a:gd name="connsiteY158" fmla="*/ 6340171 h 6858000"/>
              <a:gd name="connsiteX159" fmla="*/ 10736602 w 12192000"/>
              <a:gd name="connsiteY159" fmla="*/ 6333927 h 6858000"/>
              <a:gd name="connsiteX160" fmla="*/ 10736602 w 12192000"/>
              <a:gd name="connsiteY160" fmla="*/ 6308949 h 6858000"/>
              <a:gd name="connsiteX161" fmla="*/ 10730449 w 12192000"/>
              <a:gd name="connsiteY161" fmla="*/ 6302704 h 6858000"/>
              <a:gd name="connsiteX162" fmla="*/ 10687385 w 12192000"/>
              <a:gd name="connsiteY162" fmla="*/ 6302704 h 6858000"/>
              <a:gd name="connsiteX163" fmla="*/ 10687385 w 12192000"/>
              <a:gd name="connsiteY163" fmla="*/ 6265238 h 6858000"/>
              <a:gd name="connsiteX164" fmla="*/ 10685334 w 12192000"/>
              <a:gd name="connsiteY164" fmla="*/ 6258994 h 6858000"/>
              <a:gd name="connsiteX165" fmla="*/ 10679182 w 12192000"/>
              <a:gd name="connsiteY165" fmla="*/ 6258994 h 6858000"/>
              <a:gd name="connsiteX166" fmla="*/ 10313278 w 12192000"/>
              <a:gd name="connsiteY166" fmla="*/ 6229772 h 6858000"/>
              <a:gd name="connsiteX167" fmla="*/ 10232861 w 12192000"/>
              <a:gd name="connsiteY167" fmla="*/ 6233924 h 6858000"/>
              <a:gd name="connsiteX168" fmla="*/ 10226674 w 12192000"/>
              <a:gd name="connsiteY168" fmla="*/ 6242228 h 6858000"/>
              <a:gd name="connsiteX169" fmla="*/ 10226674 w 12192000"/>
              <a:gd name="connsiteY169" fmla="*/ 6483040 h 6858000"/>
              <a:gd name="connsiteX170" fmla="*/ 10234922 w 12192000"/>
              <a:gd name="connsiteY170" fmla="*/ 6489268 h 6858000"/>
              <a:gd name="connsiteX171" fmla="*/ 10263790 w 12192000"/>
              <a:gd name="connsiteY171" fmla="*/ 6489268 h 6858000"/>
              <a:gd name="connsiteX172" fmla="*/ 10272038 w 12192000"/>
              <a:gd name="connsiteY172" fmla="*/ 6483040 h 6858000"/>
              <a:gd name="connsiteX173" fmla="*/ 10272038 w 12192000"/>
              <a:gd name="connsiteY173" fmla="*/ 6387546 h 6858000"/>
              <a:gd name="connsiteX174" fmla="*/ 10321526 w 12192000"/>
              <a:gd name="connsiteY174" fmla="*/ 6389621 h 6858000"/>
              <a:gd name="connsiteX175" fmla="*/ 10362766 w 12192000"/>
              <a:gd name="connsiteY175" fmla="*/ 6485115 h 6858000"/>
              <a:gd name="connsiteX176" fmla="*/ 10368952 w 12192000"/>
              <a:gd name="connsiteY176" fmla="*/ 6489268 h 6858000"/>
              <a:gd name="connsiteX177" fmla="*/ 10401944 w 12192000"/>
              <a:gd name="connsiteY177" fmla="*/ 6489268 h 6858000"/>
              <a:gd name="connsiteX178" fmla="*/ 10408130 w 12192000"/>
              <a:gd name="connsiteY178" fmla="*/ 6487192 h 6858000"/>
              <a:gd name="connsiteX179" fmla="*/ 10410192 w 12192000"/>
              <a:gd name="connsiteY179" fmla="*/ 6480964 h 6858000"/>
              <a:gd name="connsiteX180" fmla="*/ 10362766 w 12192000"/>
              <a:gd name="connsiteY180" fmla="*/ 6377166 h 6858000"/>
              <a:gd name="connsiteX181" fmla="*/ 10408130 w 12192000"/>
              <a:gd name="connsiteY181" fmla="*/ 6308658 h 6858000"/>
              <a:gd name="connsiteX182" fmla="*/ 10319464 w 12192000"/>
              <a:gd name="connsiteY182" fmla="*/ 6229772 h 6858000"/>
              <a:gd name="connsiteX183" fmla="*/ 10313278 w 12192000"/>
              <a:gd name="connsiteY183" fmla="*/ 6229772 h 6858000"/>
              <a:gd name="connsiteX184" fmla="*/ 11675833 w 12192000"/>
              <a:gd name="connsiteY184" fmla="*/ 6196766 h 6858000"/>
              <a:gd name="connsiteX185" fmla="*/ 11684076 w 12192000"/>
              <a:gd name="connsiteY185" fmla="*/ 6196766 h 6858000"/>
              <a:gd name="connsiteX186" fmla="*/ 11791218 w 12192000"/>
              <a:gd name="connsiteY186" fmla="*/ 6258579 h 6858000"/>
              <a:gd name="connsiteX187" fmla="*/ 11795339 w 12192000"/>
              <a:gd name="connsiteY187" fmla="*/ 6264760 h 6858000"/>
              <a:gd name="connsiteX188" fmla="*/ 11787097 w 12192000"/>
              <a:gd name="connsiteY188" fmla="*/ 6270941 h 6858000"/>
              <a:gd name="connsiteX189" fmla="*/ 11696438 w 12192000"/>
              <a:gd name="connsiteY189" fmla="*/ 6314210 h 6858000"/>
              <a:gd name="connsiteX190" fmla="*/ 11686136 w 12192000"/>
              <a:gd name="connsiteY190" fmla="*/ 6316270 h 6858000"/>
              <a:gd name="connsiteX191" fmla="*/ 11682015 w 12192000"/>
              <a:gd name="connsiteY191" fmla="*/ 6305968 h 6858000"/>
              <a:gd name="connsiteX192" fmla="*/ 11673773 w 12192000"/>
              <a:gd name="connsiteY192" fmla="*/ 6205007 h 6858000"/>
              <a:gd name="connsiteX193" fmla="*/ 11675833 w 12192000"/>
              <a:gd name="connsiteY193" fmla="*/ 6196766 h 6858000"/>
              <a:gd name="connsiteX194" fmla="*/ 11618498 w 12192000"/>
              <a:gd name="connsiteY194" fmla="*/ 6195995 h 6858000"/>
              <a:gd name="connsiteX195" fmla="*/ 11622619 w 12192000"/>
              <a:gd name="connsiteY195" fmla="*/ 6196770 h 6858000"/>
              <a:gd name="connsiteX196" fmla="*/ 11624679 w 12192000"/>
              <a:gd name="connsiteY196" fmla="*/ 6207095 h 6858000"/>
              <a:gd name="connsiteX197" fmla="*/ 11616438 w 12192000"/>
              <a:gd name="connsiteY197" fmla="*/ 6308283 h 6858000"/>
              <a:gd name="connsiteX198" fmla="*/ 11612316 w 12192000"/>
              <a:gd name="connsiteY198" fmla="*/ 6316543 h 6858000"/>
              <a:gd name="connsiteX199" fmla="*/ 11602015 w 12192000"/>
              <a:gd name="connsiteY199" fmla="*/ 6316543 h 6858000"/>
              <a:gd name="connsiteX200" fmla="*/ 11511355 w 12192000"/>
              <a:gd name="connsiteY200" fmla="*/ 6271112 h 6858000"/>
              <a:gd name="connsiteX201" fmla="*/ 11503114 w 12192000"/>
              <a:gd name="connsiteY201" fmla="*/ 6264917 h 6858000"/>
              <a:gd name="connsiteX202" fmla="*/ 11507235 w 12192000"/>
              <a:gd name="connsiteY202" fmla="*/ 6258721 h 6858000"/>
              <a:gd name="connsiteX203" fmla="*/ 11614377 w 12192000"/>
              <a:gd name="connsiteY203" fmla="*/ 6196770 h 6858000"/>
              <a:gd name="connsiteX204" fmla="*/ 11618498 w 12192000"/>
              <a:gd name="connsiteY204" fmla="*/ 6195995 h 6858000"/>
              <a:gd name="connsiteX205" fmla="*/ 11649811 w 12192000"/>
              <a:gd name="connsiteY205" fmla="*/ 6160806 h 6858000"/>
              <a:gd name="connsiteX206" fmla="*/ 11432980 w 12192000"/>
              <a:gd name="connsiteY206" fmla="*/ 6379976 h 6858000"/>
              <a:gd name="connsiteX207" fmla="*/ 11649811 w 12192000"/>
              <a:gd name="connsiteY207" fmla="*/ 6599145 h 6858000"/>
              <a:gd name="connsiteX208" fmla="*/ 11866643 w 12192000"/>
              <a:gd name="connsiteY208" fmla="*/ 6379976 h 6858000"/>
              <a:gd name="connsiteX209" fmla="*/ 11649811 w 12192000"/>
              <a:gd name="connsiteY209" fmla="*/ 6160806 h 6858000"/>
              <a:gd name="connsiteX210" fmla="*/ 11649226 w 12192000"/>
              <a:gd name="connsiteY210" fmla="*/ 6129247 h 6858000"/>
              <a:gd name="connsiteX211" fmla="*/ 11895865 w 12192000"/>
              <a:gd name="connsiteY211" fmla="*/ 6378808 h 6858000"/>
              <a:gd name="connsiteX212" fmla="*/ 11649226 w 12192000"/>
              <a:gd name="connsiteY212" fmla="*/ 6628369 h 6858000"/>
              <a:gd name="connsiteX213" fmla="*/ 11402588 w 12192000"/>
              <a:gd name="connsiteY213" fmla="*/ 6378808 h 6858000"/>
              <a:gd name="connsiteX214" fmla="*/ 11649226 w 12192000"/>
              <a:gd name="connsiteY214" fmla="*/ 6129247 h 6858000"/>
              <a:gd name="connsiteX215" fmla="*/ 11636303 w 12192000"/>
              <a:gd name="connsiteY215" fmla="*/ 6050671 h 6858000"/>
              <a:gd name="connsiteX216" fmla="*/ 11623964 w 12192000"/>
              <a:gd name="connsiteY216" fmla="*/ 6100554 h 6858000"/>
              <a:gd name="connsiteX217" fmla="*/ 11601342 w 12192000"/>
              <a:gd name="connsiteY217" fmla="*/ 6104711 h 6858000"/>
              <a:gd name="connsiteX218" fmla="*/ 11574607 w 12192000"/>
              <a:gd name="connsiteY218" fmla="*/ 6058985 h 6858000"/>
              <a:gd name="connsiteX219" fmla="*/ 11574607 w 12192000"/>
              <a:gd name="connsiteY219" fmla="*/ 6056906 h 6858000"/>
              <a:gd name="connsiteX220" fmla="*/ 11572550 w 12192000"/>
              <a:gd name="connsiteY220" fmla="*/ 6058985 h 6858000"/>
              <a:gd name="connsiteX221" fmla="*/ 11551985 w 12192000"/>
              <a:gd name="connsiteY221" fmla="*/ 6063142 h 6858000"/>
              <a:gd name="connsiteX222" fmla="*/ 11551985 w 12192000"/>
              <a:gd name="connsiteY222" fmla="*/ 6065220 h 6858000"/>
              <a:gd name="connsiteX223" fmla="*/ 11547872 w 12192000"/>
              <a:gd name="connsiteY223" fmla="*/ 6090162 h 6858000"/>
              <a:gd name="connsiteX224" fmla="*/ 11551985 w 12192000"/>
              <a:gd name="connsiteY224" fmla="*/ 6117182 h 6858000"/>
              <a:gd name="connsiteX225" fmla="*/ 11531420 w 12192000"/>
              <a:gd name="connsiteY225" fmla="*/ 6125495 h 6858000"/>
              <a:gd name="connsiteX226" fmla="*/ 11494402 w 12192000"/>
              <a:gd name="connsiteY226" fmla="*/ 6090162 h 6858000"/>
              <a:gd name="connsiteX227" fmla="*/ 11494402 w 12192000"/>
              <a:gd name="connsiteY227" fmla="*/ 6088083 h 6858000"/>
              <a:gd name="connsiteX228" fmla="*/ 11492346 w 12192000"/>
              <a:gd name="connsiteY228" fmla="*/ 6088083 h 6858000"/>
              <a:gd name="connsiteX229" fmla="*/ 11473837 w 12192000"/>
              <a:gd name="connsiteY229" fmla="*/ 6100554 h 6858000"/>
              <a:gd name="connsiteX230" fmla="*/ 11473837 w 12192000"/>
              <a:gd name="connsiteY230" fmla="*/ 6102632 h 6858000"/>
              <a:gd name="connsiteX231" fmla="*/ 11486176 w 12192000"/>
              <a:gd name="connsiteY231" fmla="*/ 6152515 h 6858000"/>
              <a:gd name="connsiteX232" fmla="*/ 11469724 w 12192000"/>
              <a:gd name="connsiteY232" fmla="*/ 6164986 h 6858000"/>
              <a:gd name="connsiteX233" fmla="*/ 11426536 w 12192000"/>
              <a:gd name="connsiteY233" fmla="*/ 6137966 h 6858000"/>
              <a:gd name="connsiteX234" fmla="*/ 11424480 w 12192000"/>
              <a:gd name="connsiteY234" fmla="*/ 6137966 h 6858000"/>
              <a:gd name="connsiteX235" fmla="*/ 11424480 w 12192000"/>
              <a:gd name="connsiteY235" fmla="*/ 6140044 h 6858000"/>
              <a:gd name="connsiteX236" fmla="*/ 11408027 w 12192000"/>
              <a:gd name="connsiteY236" fmla="*/ 6154594 h 6858000"/>
              <a:gd name="connsiteX237" fmla="*/ 11408027 w 12192000"/>
              <a:gd name="connsiteY237" fmla="*/ 6156672 h 6858000"/>
              <a:gd name="connsiteX238" fmla="*/ 11434763 w 12192000"/>
              <a:gd name="connsiteY238" fmla="*/ 6202398 h 6858000"/>
              <a:gd name="connsiteX239" fmla="*/ 11420366 w 12192000"/>
              <a:gd name="connsiteY239" fmla="*/ 6219026 h 6858000"/>
              <a:gd name="connsiteX240" fmla="*/ 11371010 w 12192000"/>
              <a:gd name="connsiteY240" fmla="*/ 6206555 h 6858000"/>
              <a:gd name="connsiteX241" fmla="*/ 11368953 w 12192000"/>
              <a:gd name="connsiteY241" fmla="*/ 6206555 h 6858000"/>
              <a:gd name="connsiteX242" fmla="*/ 11358671 w 12192000"/>
              <a:gd name="connsiteY242" fmla="*/ 6225261 h 6858000"/>
              <a:gd name="connsiteX243" fmla="*/ 11358671 w 12192000"/>
              <a:gd name="connsiteY243" fmla="*/ 6227340 h 6858000"/>
              <a:gd name="connsiteX244" fmla="*/ 11395688 w 12192000"/>
              <a:gd name="connsiteY244" fmla="*/ 6264752 h 6858000"/>
              <a:gd name="connsiteX245" fmla="*/ 11387462 w 12192000"/>
              <a:gd name="connsiteY245" fmla="*/ 6283458 h 6858000"/>
              <a:gd name="connsiteX246" fmla="*/ 11336049 w 12192000"/>
              <a:gd name="connsiteY246" fmla="*/ 6283458 h 6858000"/>
              <a:gd name="connsiteX247" fmla="*/ 11333992 w 12192000"/>
              <a:gd name="connsiteY247" fmla="*/ 6283458 h 6858000"/>
              <a:gd name="connsiteX248" fmla="*/ 11333992 w 12192000"/>
              <a:gd name="connsiteY248" fmla="*/ 6285536 h 6858000"/>
              <a:gd name="connsiteX249" fmla="*/ 11327823 w 12192000"/>
              <a:gd name="connsiteY249" fmla="*/ 6306320 h 6858000"/>
              <a:gd name="connsiteX250" fmla="*/ 11329879 w 12192000"/>
              <a:gd name="connsiteY250" fmla="*/ 6308399 h 6858000"/>
              <a:gd name="connsiteX251" fmla="*/ 11373066 w 12192000"/>
              <a:gd name="connsiteY251" fmla="*/ 6333340 h 6858000"/>
              <a:gd name="connsiteX252" fmla="*/ 11371010 w 12192000"/>
              <a:gd name="connsiteY252" fmla="*/ 6356204 h 6858000"/>
              <a:gd name="connsiteX253" fmla="*/ 11321653 w 12192000"/>
              <a:gd name="connsiteY253" fmla="*/ 6368675 h 6858000"/>
              <a:gd name="connsiteX254" fmla="*/ 11319596 w 12192000"/>
              <a:gd name="connsiteY254" fmla="*/ 6368675 h 6858000"/>
              <a:gd name="connsiteX255" fmla="*/ 11319596 w 12192000"/>
              <a:gd name="connsiteY255" fmla="*/ 6370752 h 6858000"/>
              <a:gd name="connsiteX256" fmla="*/ 11319596 w 12192000"/>
              <a:gd name="connsiteY256" fmla="*/ 6381145 h 6858000"/>
              <a:gd name="connsiteX257" fmla="*/ 11319596 w 12192000"/>
              <a:gd name="connsiteY257" fmla="*/ 6391537 h 6858000"/>
              <a:gd name="connsiteX258" fmla="*/ 11319596 w 12192000"/>
              <a:gd name="connsiteY258" fmla="*/ 6393616 h 6858000"/>
              <a:gd name="connsiteX259" fmla="*/ 11321653 w 12192000"/>
              <a:gd name="connsiteY259" fmla="*/ 6393616 h 6858000"/>
              <a:gd name="connsiteX260" fmla="*/ 11371010 w 12192000"/>
              <a:gd name="connsiteY260" fmla="*/ 6406087 h 6858000"/>
              <a:gd name="connsiteX261" fmla="*/ 11375123 w 12192000"/>
              <a:gd name="connsiteY261" fmla="*/ 6428949 h 6858000"/>
              <a:gd name="connsiteX262" fmla="*/ 11329879 w 12192000"/>
              <a:gd name="connsiteY262" fmla="*/ 6455969 h 6858000"/>
              <a:gd name="connsiteX263" fmla="*/ 11327823 w 12192000"/>
              <a:gd name="connsiteY263" fmla="*/ 6455969 h 6858000"/>
              <a:gd name="connsiteX264" fmla="*/ 11327823 w 12192000"/>
              <a:gd name="connsiteY264" fmla="*/ 6458048 h 6858000"/>
              <a:gd name="connsiteX265" fmla="*/ 11333992 w 12192000"/>
              <a:gd name="connsiteY265" fmla="*/ 6478833 h 6858000"/>
              <a:gd name="connsiteX266" fmla="*/ 11336049 w 12192000"/>
              <a:gd name="connsiteY266" fmla="*/ 6478833 h 6858000"/>
              <a:gd name="connsiteX267" fmla="*/ 11387462 w 12192000"/>
              <a:gd name="connsiteY267" fmla="*/ 6478833 h 6858000"/>
              <a:gd name="connsiteX268" fmla="*/ 11395688 w 12192000"/>
              <a:gd name="connsiteY268" fmla="*/ 6499616 h 6858000"/>
              <a:gd name="connsiteX269" fmla="*/ 11358671 w 12192000"/>
              <a:gd name="connsiteY269" fmla="*/ 6537029 h 6858000"/>
              <a:gd name="connsiteX270" fmla="*/ 11358671 w 12192000"/>
              <a:gd name="connsiteY270" fmla="*/ 6539107 h 6858000"/>
              <a:gd name="connsiteX271" fmla="*/ 11371010 w 12192000"/>
              <a:gd name="connsiteY271" fmla="*/ 6557813 h 6858000"/>
              <a:gd name="connsiteX272" fmla="*/ 11422423 w 12192000"/>
              <a:gd name="connsiteY272" fmla="*/ 6543265 h 6858000"/>
              <a:gd name="connsiteX273" fmla="*/ 11434763 w 12192000"/>
              <a:gd name="connsiteY273" fmla="*/ 6561971 h 6858000"/>
              <a:gd name="connsiteX274" fmla="*/ 11408027 w 12192000"/>
              <a:gd name="connsiteY274" fmla="*/ 6607697 h 6858000"/>
              <a:gd name="connsiteX275" fmla="*/ 11410084 w 12192000"/>
              <a:gd name="connsiteY275" fmla="*/ 6609774 h 6858000"/>
              <a:gd name="connsiteX276" fmla="*/ 11424480 w 12192000"/>
              <a:gd name="connsiteY276" fmla="*/ 6624324 h 6858000"/>
              <a:gd name="connsiteX277" fmla="*/ 11426536 w 12192000"/>
              <a:gd name="connsiteY277" fmla="*/ 6624324 h 6858000"/>
              <a:gd name="connsiteX278" fmla="*/ 11471780 w 12192000"/>
              <a:gd name="connsiteY278" fmla="*/ 6597304 h 6858000"/>
              <a:gd name="connsiteX279" fmla="*/ 11488233 w 12192000"/>
              <a:gd name="connsiteY279" fmla="*/ 6611853 h 6858000"/>
              <a:gd name="connsiteX280" fmla="*/ 11475894 w 12192000"/>
              <a:gd name="connsiteY280" fmla="*/ 6661736 h 6858000"/>
              <a:gd name="connsiteX281" fmla="*/ 11475894 w 12192000"/>
              <a:gd name="connsiteY281" fmla="*/ 6663815 h 6858000"/>
              <a:gd name="connsiteX282" fmla="*/ 11494402 w 12192000"/>
              <a:gd name="connsiteY282" fmla="*/ 6674206 h 6858000"/>
              <a:gd name="connsiteX283" fmla="*/ 11494402 w 12192000"/>
              <a:gd name="connsiteY283" fmla="*/ 6676285 h 6858000"/>
              <a:gd name="connsiteX284" fmla="*/ 11496459 w 12192000"/>
              <a:gd name="connsiteY284" fmla="*/ 6674206 h 6858000"/>
              <a:gd name="connsiteX285" fmla="*/ 11533476 w 12192000"/>
              <a:gd name="connsiteY285" fmla="*/ 6636795 h 6858000"/>
              <a:gd name="connsiteX286" fmla="*/ 11551985 w 12192000"/>
              <a:gd name="connsiteY286" fmla="*/ 6645109 h 6858000"/>
              <a:gd name="connsiteX287" fmla="*/ 11549928 w 12192000"/>
              <a:gd name="connsiteY287" fmla="*/ 6672129 h 6858000"/>
              <a:gd name="connsiteX288" fmla="*/ 11551985 w 12192000"/>
              <a:gd name="connsiteY288" fmla="*/ 6697070 h 6858000"/>
              <a:gd name="connsiteX289" fmla="*/ 11551985 w 12192000"/>
              <a:gd name="connsiteY289" fmla="*/ 6699148 h 6858000"/>
              <a:gd name="connsiteX290" fmla="*/ 11554042 w 12192000"/>
              <a:gd name="connsiteY290" fmla="*/ 6699148 h 6858000"/>
              <a:gd name="connsiteX291" fmla="*/ 11574607 w 12192000"/>
              <a:gd name="connsiteY291" fmla="*/ 6705383 h 6858000"/>
              <a:gd name="connsiteX292" fmla="*/ 11576663 w 12192000"/>
              <a:gd name="connsiteY292" fmla="*/ 6705383 h 6858000"/>
              <a:gd name="connsiteX293" fmla="*/ 11601342 w 12192000"/>
              <a:gd name="connsiteY293" fmla="*/ 6659658 h 6858000"/>
              <a:gd name="connsiteX294" fmla="*/ 11623964 w 12192000"/>
              <a:gd name="connsiteY294" fmla="*/ 6661736 h 6858000"/>
              <a:gd name="connsiteX295" fmla="*/ 11636303 w 12192000"/>
              <a:gd name="connsiteY295" fmla="*/ 6713697 h 6858000"/>
              <a:gd name="connsiteX296" fmla="*/ 11638359 w 12192000"/>
              <a:gd name="connsiteY296" fmla="*/ 6713697 h 6858000"/>
              <a:gd name="connsiteX297" fmla="*/ 11658925 w 12192000"/>
              <a:gd name="connsiteY297" fmla="*/ 6713697 h 6858000"/>
              <a:gd name="connsiteX298" fmla="*/ 11660982 w 12192000"/>
              <a:gd name="connsiteY298" fmla="*/ 6713697 h 6858000"/>
              <a:gd name="connsiteX299" fmla="*/ 11675378 w 12192000"/>
              <a:gd name="connsiteY299" fmla="*/ 6661736 h 6858000"/>
              <a:gd name="connsiteX300" fmla="*/ 11695943 w 12192000"/>
              <a:gd name="connsiteY300" fmla="*/ 6659658 h 6858000"/>
              <a:gd name="connsiteX301" fmla="*/ 11722678 w 12192000"/>
              <a:gd name="connsiteY301" fmla="*/ 6705383 h 6858000"/>
              <a:gd name="connsiteX302" fmla="*/ 11743243 w 12192000"/>
              <a:gd name="connsiteY302" fmla="*/ 6699148 h 6858000"/>
              <a:gd name="connsiteX303" fmla="*/ 11745300 w 12192000"/>
              <a:gd name="connsiteY303" fmla="*/ 6699148 h 6858000"/>
              <a:gd name="connsiteX304" fmla="*/ 11747356 w 12192000"/>
              <a:gd name="connsiteY304" fmla="*/ 6672129 h 6858000"/>
              <a:gd name="connsiteX305" fmla="*/ 11745300 w 12192000"/>
              <a:gd name="connsiteY305" fmla="*/ 6645109 h 6858000"/>
              <a:gd name="connsiteX306" fmla="*/ 11765865 w 12192000"/>
              <a:gd name="connsiteY306" fmla="*/ 6636795 h 6858000"/>
              <a:gd name="connsiteX307" fmla="*/ 11802882 w 12192000"/>
              <a:gd name="connsiteY307" fmla="*/ 6674206 h 6858000"/>
              <a:gd name="connsiteX308" fmla="*/ 11821391 w 12192000"/>
              <a:gd name="connsiteY308" fmla="*/ 6663815 h 6858000"/>
              <a:gd name="connsiteX309" fmla="*/ 11823448 w 12192000"/>
              <a:gd name="connsiteY309" fmla="*/ 6661736 h 6858000"/>
              <a:gd name="connsiteX310" fmla="*/ 11823448 w 12192000"/>
              <a:gd name="connsiteY310" fmla="*/ 6659658 h 6858000"/>
              <a:gd name="connsiteX311" fmla="*/ 11809052 w 12192000"/>
              <a:gd name="connsiteY311" fmla="*/ 6611853 h 6858000"/>
              <a:gd name="connsiteX312" fmla="*/ 11825504 w 12192000"/>
              <a:gd name="connsiteY312" fmla="*/ 6597304 h 6858000"/>
              <a:gd name="connsiteX313" fmla="*/ 11870748 w 12192000"/>
              <a:gd name="connsiteY313" fmla="*/ 6624324 h 6858000"/>
              <a:gd name="connsiteX314" fmla="*/ 11872805 w 12192000"/>
              <a:gd name="connsiteY314" fmla="*/ 6624324 h 6858000"/>
              <a:gd name="connsiteX315" fmla="*/ 11887201 w 12192000"/>
              <a:gd name="connsiteY315" fmla="*/ 6607697 h 6858000"/>
              <a:gd name="connsiteX316" fmla="*/ 11889257 w 12192000"/>
              <a:gd name="connsiteY316" fmla="*/ 6607697 h 6858000"/>
              <a:gd name="connsiteX317" fmla="*/ 11862522 w 12192000"/>
              <a:gd name="connsiteY317" fmla="*/ 6561971 h 6858000"/>
              <a:gd name="connsiteX318" fmla="*/ 11874861 w 12192000"/>
              <a:gd name="connsiteY318" fmla="*/ 6543265 h 6858000"/>
              <a:gd name="connsiteX319" fmla="*/ 11926275 w 12192000"/>
              <a:gd name="connsiteY319" fmla="*/ 6557813 h 6858000"/>
              <a:gd name="connsiteX320" fmla="*/ 11928331 w 12192000"/>
              <a:gd name="connsiteY320" fmla="*/ 6555735 h 6858000"/>
              <a:gd name="connsiteX321" fmla="*/ 11938614 w 12192000"/>
              <a:gd name="connsiteY321" fmla="*/ 6537029 h 6858000"/>
              <a:gd name="connsiteX322" fmla="*/ 11938614 w 12192000"/>
              <a:gd name="connsiteY322" fmla="*/ 6534951 h 6858000"/>
              <a:gd name="connsiteX323" fmla="*/ 11901596 w 12192000"/>
              <a:gd name="connsiteY323" fmla="*/ 6499616 h 6858000"/>
              <a:gd name="connsiteX324" fmla="*/ 11909822 w 12192000"/>
              <a:gd name="connsiteY324" fmla="*/ 6478833 h 6858000"/>
              <a:gd name="connsiteX325" fmla="*/ 11961236 w 12192000"/>
              <a:gd name="connsiteY325" fmla="*/ 6478833 h 6858000"/>
              <a:gd name="connsiteX326" fmla="*/ 11963292 w 12192000"/>
              <a:gd name="connsiteY326" fmla="*/ 6478833 h 6858000"/>
              <a:gd name="connsiteX327" fmla="*/ 11967405 w 12192000"/>
              <a:gd name="connsiteY327" fmla="*/ 6458048 h 6858000"/>
              <a:gd name="connsiteX328" fmla="*/ 11967405 w 12192000"/>
              <a:gd name="connsiteY328" fmla="*/ 6455969 h 6858000"/>
              <a:gd name="connsiteX329" fmla="*/ 11922162 w 12192000"/>
              <a:gd name="connsiteY329" fmla="*/ 6428949 h 6858000"/>
              <a:gd name="connsiteX330" fmla="*/ 11926275 w 12192000"/>
              <a:gd name="connsiteY330" fmla="*/ 6408165 h 6858000"/>
              <a:gd name="connsiteX331" fmla="*/ 11975632 w 12192000"/>
              <a:gd name="connsiteY331" fmla="*/ 6393616 h 6858000"/>
              <a:gd name="connsiteX332" fmla="*/ 11977688 w 12192000"/>
              <a:gd name="connsiteY332" fmla="*/ 6393616 h 6858000"/>
              <a:gd name="connsiteX333" fmla="*/ 11977688 w 12192000"/>
              <a:gd name="connsiteY333" fmla="*/ 6381145 h 6858000"/>
              <a:gd name="connsiteX334" fmla="*/ 11977688 w 12192000"/>
              <a:gd name="connsiteY334" fmla="*/ 6370752 h 6858000"/>
              <a:gd name="connsiteX335" fmla="*/ 11975632 w 12192000"/>
              <a:gd name="connsiteY335" fmla="*/ 6370752 h 6858000"/>
              <a:gd name="connsiteX336" fmla="*/ 11926275 w 12192000"/>
              <a:gd name="connsiteY336" fmla="*/ 6356204 h 6858000"/>
              <a:gd name="connsiteX337" fmla="*/ 11924218 w 12192000"/>
              <a:gd name="connsiteY337" fmla="*/ 6335419 h 6858000"/>
              <a:gd name="connsiteX338" fmla="*/ 11967405 w 12192000"/>
              <a:gd name="connsiteY338" fmla="*/ 6308399 h 6858000"/>
              <a:gd name="connsiteX339" fmla="*/ 11969462 w 12192000"/>
              <a:gd name="connsiteY339" fmla="*/ 6308399 h 6858000"/>
              <a:gd name="connsiteX340" fmla="*/ 11969462 w 12192000"/>
              <a:gd name="connsiteY340" fmla="*/ 6306320 h 6858000"/>
              <a:gd name="connsiteX341" fmla="*/ 11963292 w 12192000"/>
              <a:gd name="connsiteY341" fmla="*/ 6285536 h 6858000"/>
              <a:gd name="connsiteX342" fmla="*/ 11961236 w 12192000"/>
              <a:gd name="connsiteY342" fmla="*/ 6285536 h 6858000"/>
              <a:gd name="connsiteX343" fmla="*/ 11909822 w 12192000"/>
              <a:gd name="connsiteY343" fmla="*/ 6285536 h 6858000"/>
              <a:gd name="connsiteX344" fmla="*/ 11901596 w 12192000"/>
              <a:gd name="connsiteY344" fmla="*/ 6264752 h 6858000"/>
              <a:gd name="connsiteX345" fmla="*/ 11938614 w 12192000"/>
              <a:gd name="connsiteY345" fmla="*/ 6227340 h 6858000"/>
              <a:gd name="connsiteX346" fmla="*/ 11938614 w 12192000"/>
              <a:gd name="connsiteY346" fmla="*/ 6225261 h 6858000"/>
              <a:gd name="connsiteX347" fmla="*/ 11928331 w 12192000"/>
              <a:gd name="connsiteY347" fmla="*/ 6206555 h 6858000"/>
              <a:gd name="connsiteX348" fmla="*/ 11926275 w 12192000"/>
              <a:gd name="connsiteY348" fmla="*/ 6206555 h 6858000"/>
              <a:gd name="connsiteX349" fmla="*/ 11876918 w 12192000"/>
              <a:gd name="connsiteY349" fmla="*/ 6219026 h 6858000"/>
              <a:gd name="connsiteX350" fmla="*/ 11862522 w 12192000"/>
              <a:gd name="connsiteY350" fmla="*/ 6202398 h 6858000"/>
              <a:gd name="connsiteX351" fmla="*/ 11889257 w 12192000"/>
              <a:gd name="connsiteY351" fmla="*/ 6156672 h 6858000"/>
              <a:gd name="connsiteX352" fmla="*/ 11889257 w 12192000"/>
              <a:gd name="connsiteY352" fmla="*/ 6154594 h 6858000"/>
              <a:gd name="connsiteX353" fmla="*/ 11872805 w 12192000"/>
              <a:gd name="connsiteY353" fmla="*/ 6140044 h 6858000"/>
              <a:gd name="connsiteX354" fmla="*/ 11827561 w 12192000"/>
              <a:gd name="connsiteY354" fmla="*/ 6164986 h 6858000"/>
              <a:gd name="connsiteX355" fmla="*/ 11809052 w 12192000"/>
              <a:gd name="connsiteY355" fmla="*/ 6152515 h 6858000"/>
              <a:gd name="connsiteX356" fmla="*/ 11823448 w 12192000"/>
              <a:gd name="connsiteY356" fmla="*/ 6102632 h 6858000"/>
              <a:gd name="connsiteX357" fmla="*/ 11823448 w 12192000"/>
              <a:gd name="connsiteY357" fmla="*/ 6100554 h 6858000"/>
              <a:gd name="connsiteX358" fmla="*/ 11804939 w 12192000"/>
              <a:gd name="connsiteY358" fmla="*/ 6090162 h 6858000"/>
              <a:gd name="connsiteX359" fmla="*/ 11802882 w 12192000"/>
              <a:gd name="connsiteY359" fmla="*/ 6088083 h 6858000"/>
              <a:gd name="connsiteX360" fmla="*/ 11802882 w 12192000"/>
              <a:gd name="connsiteY360" fmla="*/ 6090162 h 6858000"/>
              <a:gd name="connsiteX361" fmla="*/ 11765865 w 12192000"/>
              <a:gd name="connsiteY361" fmla="*/ 6125495 h 6858000"/>
              <a:gd name="connsiteX362" fmla="*/ 11745300 w 12192000"/>
              <a:gd name="connsiteY362" fmla="*/ 6117182 h 6858000"/>
              <a:gd name="connsiteX363" fmla="*/ 11749412 w 12192000"/>
              <a:gd name="connsiteY363" fmla="*/ 6090162 h 6858000"/>
              <a:gd name="connsiteX364" fmla="*/ 11745300 w 12192000"/>
              <a:gd name="connsiteY364" fmla="*/ 6065220 h 6858000"/>
              <a:gd name="connsiteX365" fmla="*/ 11745300 w 12192000"/>
              <a:gd name="connsiteY365" fmla="*/ 6063142 h 6858000"/>
              <a:gd name="connsiteX366" fmla="*/ 11743243 w 12192000"/>
              <a:gd name="connsiteY366" fmla="*/ 6063142 h 6858000"/>
              <a:gd name="connsiteX367" fmla="*/ 11722678 w 12192000"/>
              <a:gd name="connsiteY367" fmla="*/ 6058985 h 6858000"/>
              <a:gd name="connsiteX368" fmla="*/ 11695943 w 12192000"/>
              <a:gd name="connsiteY368" fmla="*/ 6104711 h 6858000"/>
              <a:gd name="connsiteX369" fmla="*/ 11673321 w 12192000"/>
              <a:gd name="connsiteY369" fmla="*/ 6100554 h 6858000"/>
              <a:gd name="connsiteX370" fmla="*/ 11660982 w 12192000"/>
              <a:gd name="connsiteY370" fmla="*/ 6050671 h 6858000"/>
              <a:gd name="connsiteX371" fmla="*/ 11658925 w 12192000"/>
              <a:gd name="connsiteY371" fmla="*/ 6050671 h 6858000"/>
              <a:gd name="connsiteX372" fmla="*/ 11638359 w 12192000"/>
              <a:gd name="connsiteY372" fmla="*/ 6050671 h 6858000"/>
              <a:gd name="connsiteX373" fmla="*/ 11636303 w 12192000"/>
              <a:gd name="connsiteY373" fmla="*/ 6050671 h 6858000"/>
              <a:gd name="connsiteX374" fmla="*/ 0 w 12192000"/>
              <a:gd name="connsiteY374" fmla="*/ 0 h 6858000"/>
              <a:gd name="connsiteX375" fmla="*/ 12192000 w 12192000"/>
              <a:gd name="connsiteY375" fmla="*/ 0 h 6858000"/>
              <a:gd name="connsiteX376" fmla="*/ 12192000 w 12192000"/>
              <a:gd name="connsiteY376" fmla="*/ 6858000 h 6858000"/>
              <a:gd name="connsiteX377" fmla="*/ 4539049 w 12192000"/>
              <a:gd name="connsiteY377" fmla="*/ 6858000 h 6858000"/>
              <a:gd name="connsiteX378" fmla="*/ 0 w 12192000"/>
              <a:gd name="connsiteY378" fmla="*/ 6858000 h 6858000"/>
              <a:gd name="connsiteX379" fmla="*/ 0 w 12192000"/>
              <a:gd name="connsiteY379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</a:cxnLst>
            <a:rect l="l" t="t" r="r" b="b"/>
            <a:pathLst>
              <a:path w="12192000" h="6858000">
                <a:moveTo>
                  <a:pt x="11603402" y="6448102"/>
                </a:moveTo>
                <a:cubicBezTo>
                  <a:pt x="11607483" y="6446018"/>
                  <a:pt x="11609524" y="6446018"/>
                  <a:pt x="11613605" y="6448102"/>
                </a:cubicBezTo>
                <a:cubicBezTo>
                  <a:pt x="11615645" y="6450187"/>
                  <a:pt x="11617686" y="6452271"/>
                  <a:pt x="11617686" y="6456440"/>
                </a:cubicBezTo>
                <a:cubicBezTo>
                  <a:pt x="11623808" y="6558584"/>
                  <a:pt x="11623808" y="6558584"/>
                  <a:pt x="11623808" y="6558584"/>
                </a:cubicBezTo>
                <a:cubicBezTo>
                  <a:pt x="11625848" y="6564837"/>
                  <a:pt x="11623808" y="6566922"/>
                  <a:pt x="11621767" y="6569006"/>
                </a:cubicBezTo>
                <a:cubicBezTo>
                  <a:pt x="11619727" y="6571091"/>
                  <a:pt x="11617686" y="6569006"/>
                  <a:pt x="11615645" y="6569006"/>
                </a:cubicBezTo>
                <a:cubicBezTo>
                  <a:pt x="11570752" y="6558584"/>
                  <a:pt x="11540142" y="6539822"/>
                  <a:pt x="11509533" y="6506470"/>
                </a:cubicBezTo>
                <a:cubicBezTo>
                  <a:pt x="11507492" y="6504386"/>
                  <a:pt x="11505451" y="6502301"/>
                  <a:pt x="11505451" y="6500217"/>
                </a:cubicBezTo>
                <a:cubicBezTo>
                  <a:pt x="11505451" y="6500217"/>
                  <a:pt x="11505451" y="6500217"/>
                  <a:pt x="11505451" y="6498131"/>
                </a:cubicBezTo>
                <a:cubicBezTo>
                  <a:pt x="11505451" y="6496047"/>
                  <a:pt x="11509533" y="6493962"/>
                  <a:pt x="11511573" y="6493962"/>
                </a:cubicBezTo>
                <a:cubicBezTo>
                  <a:pt x="11603402" y="6448102"/>
                  <a:pt x="11603402" y="6448102"/>
                  <a:pt x="11603402" y="6448102"/>
                </a:cubicBezTo>
                <a:close/>
                <a:moveTo>
                  <a:pt x="11686136" y="6446018"/>
                </a:moveTo>
                <a:cubicBezTo>
                  <a:pt x="11690256" y="6446018"/>
                  <a:pt x="11692317" y="6446018"/>
                  <a:pt x="11696438" y="6446018"/>
                </a:cubicBezTo>
                <a:cubicBezTo>
                  <a:pt x="11787097" y="6491784"/>
                  <a:pt x="11787097" y="6491784"/>
                  <a:pt x="11787097" y="6491784"/>
                </a:cubicBezTo>
                <a:cubicBezTo>
                  <a:pt x="11791218" y="6493864"/>
                  <a:pt x="11793278" y="6495944"/>
                  <a:pt x="11795339" y="6498025"/>
                </a:cubicBezTo>
                <a:cubicBezTo>
                  <a:pt x="11795339" y="6500105"/>
                  <a:pt x="11793278" y="6502185"/>
                  <a:pt x="11791218" y="6504265"/>
                </a:cubicBezTo>
                <a:cubicBezTo>
                  <a:pt x="11760312" y="6537549"/>
                  <a:pt x="11727344" y="6556272"/>
                  <a:pt x="11684076" y="6566673"/>
                </a:cubicBezTo>
                <a:cubicBezTo>
                  <a:pt x="11679954" y="6568753"/>
                  <a:pt x="11677894" y="6568753"/>
                  <a:pt x="11675833" y="6566673"/>
                </a:cubicBezTo>
                <a:cubicBezTo>
                  <a:pt x="11673773" y="6564593"/>
                  <a:pt x="11673773" y="6560432"/>
                  <a:pt x="11673773" y="6558352"/>
                </a:cubicBezTo>
                <a:cubicBezTo>
                  <a:pt x="11682015" y="6454339"/>
                  <a:pt x="11682015" y="6454339"/>
                  <a:pt x="11682015" y="6454339"/>
                </a:cubicBezTo>
                <a:cubicBezTo>
                  <a:pt x="11682015" y="6452259"/>
                  <a:pt x="11684076" y="6448098"/>
                  <a:pt x="11686136" y="6446018"/>
                </a:cubicBezTo>
                <a:close/>
                <a:moveTo>
                  <a:pt x="10868401" y="6406275"/>
                </a:moveTo>
                <a:cubicBezTo>
                  <a:pt x="10868401" y="6406275"/>
                  <a:pt x="10868401" y="6406275"/>
                  <a:pt x="10868401" y="6449478"/>
                </a:cubicBezTo>
                <a:cubicBezTo>
                  <a:pt x="10868401" y="6449478"/>
                  <a:pt x="10841333" y="6457707"/>
                  <a:pt x="10820512" y="6457707"/>
                </a:cubicBezTo>
                <a:cubicBezTo>
                  <a:pt x="10803855" y="6457707"/>
                  <a:pt x="10801773" y="6441249"/>
                  <a:pt x="10801773" y="6433020"/>
                </a:cubicBezTo>
                <a:cubicBezTo>
                  <a:pt x="10801773" y="6418619"/>
                  <a:pt x="10810102" y="6410390"/>
                  <a:pt x="10826759" y="6408333"/>
                </a:cubicBezTo>
                <a:close/>
                <a:moveTo>
                  <a:pt x="10518900" y="6336141"/>
                </a:moveTo>
                <a:cubicBezTo>
                  <a:pt x="10547537" y="6336141"/>
                  <a:pt x="10559811" y="6352748"/>
                  <a:pt x="10559811" y="6396340"/>
                </a:cubicBezTo>
                <a:cubicBezTo>
                  <a:pt x="10559811" y="6433704"/>
                  <a:pt x="10553675" y="6456538"/>
                  <a:pt x="10518900" y="6456538"/>
                </a:cubicBezTo>
                <a:cubicBezTo>
                  <a:pt x="10484125" y="6456538"/>
                  <a:pt x="10477988" y="6433704"/>
                  <a:pt x="10477988" y="6396340"/>
                </a:cubicBezTo>
                <a:cubicBezTo>
                  <a:pt x="10477988" y="6352748"/>
                  <a:pt x="10488216" y="6336141"/>
                  <a:pt x="10518900" y="6336141"/>
                </a:cubicBezTo>
                <a:close/>
                <a:moveTo>
                  <a:pt x="11673123" y="6327829"/>
                </a:moveTo>
                <a:cubicBezTo>
                  <a:pt x="11675950" y="6327310"/>
                  <a:pt x="11679033" y="6327829"/>
                  <a:pt x="11682116" y="6328868"/>
                </a:cubicBezTo>
                <a:cubicBezTo>
                  <a:pt x="11698562" y="6341337"/>
                  <a:pt x="11708840" y="6360039"/>
                  <a:pt x="11708840" y="6380819"/>
                </a:cubicBezTo>
                <a:cubicBezTo>
                  <a:pt x="11708840" y="6411990"/>
                  <a:pt x="11682116" y="6439004"/>
                  <a:pt x="11649226" y="6439004"/>
                </a:cubicBezTo>
                <a:cubicBezTo>
                  <a:pt x="11616336" y="6439004"/>
                  <a:pt x="11589612" y="6411990"/>
                  <a:pt x="11589612" y="6380819"/>
                </a:cubicBezTo>
                <a:cubicBezTo>
                  <a:pt x="11589612" y="6360039"/>
                  <a:pt x="11599890" y="6341337"/>
                  <a:pt x="11616336" y="6330947"/>
                </a:cubicBezTo>
                <a:cubicBezTo>
                  <a:pt x="11622503" y="6326790"/>
                  <a:pt x="11628669" y="6326790"/>
                  <a:pt x="11632781" y="6333024"/>
                </a:cubicBezTo>
                <a:cubicBezTo>
                  <a:pt x="11636892" y="6339259"/>
                  <a:pt x="11634837" y="6345492"/>
                  <a:pt x="11630725" y="6349649"/>
                </a:cubicBezTo>
                <a:cubicBezTo>
                  <a:pt x="11620447" y="6355883"/>
                  <a:pt x="11614280" y="6368351"/>
                  <a:pt x="11614280" y="6380819"/>
                </a:cubicBezTo>
                <a:cubicBezTo>
                  <a:pt x="11614280" y="6399522"/>
                  <a:pt x="11630725" y="6416146"/>
                  <a:pt x="11649226" y="6416146"/>
                </a:cubicBezTo>
                <a:cubicBezTo>
                  <a:pt x="11667727" y="6416146"/>
                  <a:pt x="11684172" y="6399522"/>
                  <a:pt x="11684172" y="6380819"/>
                </a:cubicBezTo>
                <a:cubicBezTo>
                  <a:pt x="11684172" y="6368351"/>
                  <a:pt x="11678005" y="6355883"/>
                  <a:pt x="11667727" y="6349649"/>
                </a:cubicBezTo>
                <a:cubicBezTo>
                  <a:pt x="11663616" y="6345492"/>
                  <a:pt x="11661560" y="6339259"/>
                  <a:pt x="11665671" y="6333024"/>
                </a:cubicBezTo>
                <a:cubicBezTo>
                  <a:pt x="11667727" y="6329908"/>
                  <a:pt x="11670297" y="6328349"/>
                  <a:pt x="11673123" y="6327829"/>
                </a:cubicBezTo>
                <a:close/>
                <a:moveTo>
                  <a:pt x="11822057" y="6312763"/>
                </a:moveTo>
                <a:cubicBezTo>
                  <a:pt x="11824124" y="6312763"/>
                  <a:pt x="11826190" y="6316915"/>
                  <a:pt x="11826190" y="6318992"/>
                </a:cubicBezTo>
                <a:cubicBezTo>
                  <a:pt x="11838588" y="6362590"/>
                  <a:pt x="11838588" y="6399960"/>
                  <a:pt x="11826190" y="6443559"/>
                </a:cubicBezTo>
                <a:cubicBezTo>
                  <a:pt x="11824124" y="6447711"/>
                  <a:pt x="11824124" y="6449787"/>
                  <a:pt x="11822057" y="6449787"/>
                </a:cubicBezTo>
                <a:cubicBezTo>
                  <a:pt x="11817924" y="6451863"/>
                  <a:pt x="11815858" y="6449787"/>
                  <a:pt x="11813791" y="6447711"/>
                </a:cubicBezTo>
                <a:cubicBezTo>
                  <a:pt x="11729066" y="6389579"/>
                  <a:pt x="11729066" y="6389579"/>
                  <a:pt x="11729066" y="6389579"/>
                </a:cubicBezTo>
                <a:cubicBezTo>
                  <a:pt x="11724933" y="6387504"/>
                  <a:pt x="11722867" y="6385427"/>
                  <a:pt x="11722867" y="6381275"/>
                </a:cubicBezTo>
                <a:cubicBezTo>
                  <a:pt x="11722867" y="6379199"/>
                  <a:pt x="11724933" y="6375047"/>
                  <a:pt x="11729066" y="6372971"/>
                </a:cubicBezTo>
                <a:cubicBezTo>
                  <a:pt x="11813791" y="6314840"/>
                  <a:pt x="11813791" y="6314840"/>
                  <a:pt x="11813791" y="6314840"/>
                </a:cubicBezTo>
                <a:cubicBezTo>
                  <a:pt x="11815858" y="6312763"/>
                  <a:pt x="11819991" y="6312763"/>
                  <a:pt x="11822057" y="6312763"/>
                </a:cubicBezTo>
                <a:close/>
                <a:moveTo>
                  <a:pt x="11476229" y="6312763"/>
                </a:moveTo>
                <a:cubicBezTo>
                  <a:pt x="11480320" y="6312763"/>
                  <a:pt x="11482366" y="6314840"/>
                  <a:pt x="11484412" y="6316915"/>
                </a:cubicBezTo>
                <a:cubicBezTo>
                  <a:pt x="11568280" y="6372971"/>
                  <a:pt x="11568280" y="6372971"/>
                  <a:pt x="11568280" y="6372971"/>
                </a:cubicBezTo>
                <a:cubicBezTo>
                  <a:pt x="11572371" y="6375047"/>
                  <a:pt x="11574417" y="6379199"/>
                  <a:pt x="11574417" y="6381275"/>
                </a:cubicBezTo>
                <a:cubicBezTo>
                  <a:pt x="11574417" y="6385427"/>
                  <a:pt x="11572371" y="6387504"/>
                  <a:pt x="11568280" y="6389579"/>
                </a:cubicBezTo>
                <a:lnTo>
                  <a:pt x="11484412" y="6447711"/>
                </a:lnTo>
                <a:cubicBezTo>
                  <a:pt x="11480320" y="6449787"/>
                  <a:pt x="11478275" y="6451863"/>
                  <a:pt x="11476229" y="6449787"/>
                </a:cubicBezTo>
                <a:cubicBezTo>
                  <a:pt x="11474184" y="6449787"/>
                  <a:pt x="11472138" y="6447711"/>
                  <a:pt x="11472138" y="6443559"/>
                </a:cubicBezTo>
                <a:cubicBezTo>
                  <a:pt x="11459865" y="6399960"/>
                  <a:pt x="11459865" y="6364666"/>
                  <a:pt x="11472138" y="6318992"/>
                </a:cubicBezTo>
                <a:cubicBezTo>
                  <a:pt x="11472138" y="6316915"/>
                  <a:pt x="11474184" y="6314840"/>
                  <a:pt x="11476229" y="6312763"/>
                </a:cubicBezTo>
                <a:close/>
                <a:moveTo>
                  <a:pt x="11088184" y="6302243"/>
                </a:moveTo>
                <a:cubicBezTo>
                  <a:pt x="11086131" y="6302243"/>
                  <a:pt x="11084078" y="6302243"/>
                  <a:pt x="11082024" y="6304321"/>
                </a:cubicBezTo>
                <a:cubicBezTo>
                  <a:pt x="11079972" y="6306398"/>
                  <a:pt x="11079972" y="6308475"/>
                  <a:pt x="11079972" y="6310551"/>
                </a:cubicBezTo>
                <a:cubicBezTo>
                  <a:pt x="11121033" y="6468402"/>
                  <a:pt x="11121033" y="6468402"/>
                  <a:pt x="11121033" y="6468402"/>
                </a:cubicBezTo>
                <a:cubicBezTo>
                  <a:pt x="11123086" y="6476710"/>
                  <a:pt x="11131299" y="6489171"/>
                  <a:pt x="11145670" y="6489171"/>
                </a:cubicBezTo>
                <a:cubicBezTo>
                  <a:pt x="11153882" y="6489171"/>
                  <a:pt x="11153882" y="6489171"/>
                  <a:pt x="11153882" y="6489171"/>
                </a:cubicBezTo>
                <a:cubicBezTo>
                  <a:pt x="11151829" y="6493325"/>
                  <a:pt x="11151829" y="6495403"/>
                  <a:pt x="11149776" y="6497479"/>
                </a:cubicBezTo>
                <a:cubicBezTo>
                  <a:pt x="11149776" y="6499556"/>
                  <a:pt x="11149776" y="6499556"/>
                  <a:pt x="11149776" y="6499556"/>
                </a:cubicBezTo>
                <a:cubicBezTo>
                  <a:pt x="11147723" y="6505788"/>
                  <a:pt x="11145670" y="6518249"/>
                  <a:pt x="11125139" y="6518249"/>
                </a:cubicBezTo>
                <a:cubicBezTo>
                  <a:pt x="11090237" y="6516172"/>
                  <a:pt x="11090237" y="6516172"/>
                  <a:pt x="11090237" y="6516172"/>
                </a:cubicBezTo>
                <a:cubicBezTo>
                  <a:pt x="11088184" y="6514095"/>
                  <a:pt x="11086131" y="6516172"/>
                  <a:pt x="11084078" y="6518249"/>
                </a:cubicBezTo>
                <a:cubicBezTo>
                  <a:pt x="11082024" y="6518249"/>
                  <a:pt x="11082024" y="6520326"/>
                  <a:pt x="11082024" y="6522403"/>
                </a:cubicBezTo>
                <a:cubicBezTo>
                  <a:pt x="11082024" y="6541096"/>
                  <a:pt x="11082024" y="6541096"/>
                  <a:pt x="11082024" y="6541096"/>
                </a:cubicBezTo>
                <a:cubicBezTo>
                  <a:pt x="11082024" y="6545250"/>
                  <a:pt x="11084078" y="6547327"/>
                  <a:pt x="11088184" y="6547327"/>
                </a:cubicBezTo>
                <a:cubicBezTo>
                  <a:pt x="11098449" y="6551480"/>
                  <a:pt x="11118980" y="6553557"/>
                  <a:pt x="11135404" y="6553557"/>
                </a:cubicBezTo>
                <a:cubicBezTo>
                  <a:pt x="11135404" y="6553557"/>
                  <a:pt x="11135404" y="6553557"/>
                  <a:pt x="11137458" y="6553557"/>
                </a:cubicBezTo>
                <a:cubicBezTo>
                  <a:pt x="11164148" y="6553557"/>
                  <a:pt x="11182625" y="6536942"/>
                  <a:pt x="11190838" y="6501633"/>
                </a:cubicBezTo>
                <a:cubicBezTo>
                  <a:pt x="11201103" y="6462170"/>
                  <a:pt x="11215474" y="6410246"/>
                  <a:pt x="11223687" y="6372861"/>
                </a:cubicBezTo>
                <a:cubicBezTo>
                  <a:pt x="11227793" y="6356245"/>
                  <a:pt x="11231899" y="6341706"/>
                  <a:pt x="11236005" y="6331321"/>
                </a:cubicBezTo>
                <a:cubicBezTo>
                  <a:pt x="11240111" y="6310551"/>
                  <a:pt x="11240111" y="6310551"/>
                  <a:pt x="11240111" y="6310551"/>
                </a:cubicBezTo>
                <a:cubicBezTo>
                  <a:pt x="11240111" y="6308475"/>
                  <a:pt x="11240111" y="6306398"/>
                  <a:pt x="11238058" y="6304321"/>
                </a:cubicBezTo>
                <a:cubicBezTo>
                  <a:pt x="11238058" y="6302243"/>
                  <a:pt x="11236005" y="6302243"/>
                  <a:pt x="11233952" y="6302243"/>
                </a:cubicBezTo>
                <a:cubicBezTo>
                  <a:pt x="11205209" y="6302243"/>
                  <a:pt x="11205209" y="6302243"/>
                  <a:pt x="11205209" y="6302243"/>
                </a:cubicBezTo>
                <a:cubicBezTo>
                  <a:pt x="11203156" y="6302243"/>
                  <a:pt x="11199050" y="6304321"/>
                  <a:pt x="11199050" y="6306398"/>
                </a:cubicBezTo>
                <a:cubicBezTo>
                  <a:pt x="11162094" y="6447632"/>
                  <a:pt x="11162094" y="6447632"/>
                  <a:pt x="11162094" y="6447632"/>
                </a:cubicBezTo>
                <a:cubicBezTo>
                  <a:pt x="11160041" y="6447632"/>
                  <a:pt x="11160041" y="6447632"/>
                  <a:pt x="11160041" y="6447632"/>
                </a:cubicBezTo>
                <a:cubicBezTo>
                  <a:pt x="11121033" y="6306398"/>
                  <a:pt x="11121033" y="6306398"/>
                  <a:pt x="11121033" y="6306398"/>
                </a:cubicBezTo>
                <a:cubicBezTo>
                  <a:pt x="11121033" y="6304321"/>
                  <a:pt x="11118980" y="6302243"/>
                  <a:pt x="11114874" y="6302243"/>
                </a:cubicBezTo>
                <a:cubicBezTo>
                  <a:pt x="11088184" y="6302243"/>
                  <a:pt x="11088184" y="6302243"/>
                  <a:pt x="11088184" y="6302243"/>
                </a:cubicBezTo>
                <a:close/>
                <a:moveTo>
                  <a:pt x="11048412" y="6299906"/>
                </a:moveTo>
                <a:cubicBezTo>
                  <a:pt x="11030001" y="6299906"/>
                  <a:pt x="11011591" y="6312391"/>
                  <a:pt x="10999317" y="6320715"/>
                </a:cubicBezTo>
                <a:cubicBezTo>
                  <a:pt x="10999317" y="6308230"/>
                  <a:pt x="10999317" y="6308230"/>
                  <a:pt x="10999317" y="6308230"/>
                </a:cubicBezTo>
                <a:cubicBezTo>
                  <a:pt x="10999317" y="6304067"/>
                  <a:pt x="10997272" y="6301987"/>
                  <a:pt x="10993181" y="6301987"/>
                </a:cubicBezTo>
                <a:cubicBezTo>
                  <a:pt x="10964542" y="6301987"/>
                  <a:pt x="10964542" y="6301987"/>
                  <a:pt x="10964542" y="6301987"/>
                </a:cubicBezTo>
                <a:cubicBezTo>
                  <a:pt x="10960451" y="6301987"/>
                  <a:pt x="10958406" y="6304067"/>
                  <a:pt x="10958406" y="6308230"/>
                </a:cubicBezTo>
                <a:cubicBezTo>
                  <a:pt x="10958406" y="6483025"/>
                  <a:pt x="10958406" y="6483025"/>
                  <a:pt x="10958406" y="6483025"/>
                </a:cubicBezTo>
                <a:cubicBezTo>
                  <a:pt x="10958406" y="6487187"/>
                  <a:pt x="10960451" y="6489268"/>
                  <a:pt x="10964542" y="6489268"/>
                </a:cubicBezTo>
                <a:cubicBezTo>
                  <a:pt x="10993181" y="6489268"/>
                  <a:pt x="10993181" y="6489268"/>
                  <a:pt x="10993181" y="6489268"/>
                </a:cubicBezTo>
                <a:cubicBezTo>
                  <a:pt x="10997272" y="6489268"/>
                  <a:pt x="10999317" y="6487187"/>
                  <a:pt x="10999317" y="6483025"/>
                </a:cubicBezTo>
                <a:cubicBezTo>
                  <a:pt x="10999317" y="6362333"/>
                  <a:pt x="10999317" y="6362333"/>
                  <a:pt x="10999317" y="6362333"/>
                </a:cubicBezTo>
                <a:cubicBezTo>
                  <a:pt x="11007500" y="6356090"/>
                  <a:pt x="11025910" y="6341524"/>
                  <a:pt x="11050457" y="6339443"/>
                </a:cubicBezTo>
                <a:cubicBezTo>
                  <a:pt x="11054548" y="6339443"/>
                  <a:pt x="11056594" y="6335281"/>
                  <a:pt x="11056594" y="6333200"/>
                </a:cubicBezTo>
                <a:cubicBezTo>
                  <a:pt x="11056594" y="6306149"/>
                  <a:pt x="11056594" y="6306149"/>
                  <a:pt x="11056594" y="6306149"/>
                </a:cubicBezTo>
                <a:cubicBezTo>
                  <a:pt x="11056594" y="6304067"/>
                  <a:pt x="11056594" y="6301987"/>
                  <a:pt x="11054548" y="6301987"/>
                </a:cubicBezTo>
                <a:cubicBezTo>
                  <a:pt x="11052503" y="6299906"/>
                  <a:pt x="11050457" y="6299906"/>
                  <a:pt x="11048412" y="6299906"/>
                </a:cubicBezTo>
                <a:close/>
                <a:moveTo>
                  <a:pt x="10847504" y="6296399"/>
                </a:moveTo>
                <a:cubicBezTo>
                  <a:pt x="10826811" y="6296399"/>
                  <a:pt x="10791633" y="6302637"/>
                  <a:pt x="10777148" y="6304717"/>
                </a:cubicBezTo>
                <a:cubicBezTo>
                  <a:pt x="10773009" y="6304717"/>
                  <a:pt x="10770940" y="6308875"/>
                  <a:pt x="10770940" y="6310955"/>
                </a:cubicBezTo>
                <a:cubicBezTo>
                  <a:pt x="10770940" y="6310955"/>
                  <a:pt x="10770940" y="6310955"/>
                  <a:pt x="10773009" y="6335908"/>
                </a:cubicBezTo>
                <a:cubicBezTo>
                  <a:pt x="10773009" y="6337987"/>
                  <a:pt x="10773009" y="6340067"/>
                  <a:pt x="10775079" y="6340067"/>
                </a:cubicBezTo>
                <a:cubicBezTo>
                  <a:pt x="10777148" y="6342146"/>
                  <a:pt x="10777148" y="6342146"/>
                  <a:pt x="10779217" y="6342146"/>
                </a:cubicBezTo>
                <a:cubicBezTo>
                  <a:pt x="10795771" y="6342146"/>
                  <a:pt x="10824741" y="6337987"/>
                  <a:pt x="10845434" y="6337987"/>
                </a:cubicBezTo>
                <a:cubicBezTo>
                  <a:pt x="10859918" y="6337987"/>
                  <a:pt x="10868196" y="6346305"/>
                  <a:pt x="10868196" y="6360861"/>
                </a:cubicBezTo>
                <a:cubicBezTo>
                  <a:pt x="10868196" y="6360861"/>
                  <a:pt x="10868196" y="6360861"/>
                  <a:pt x="10868196" y="6373337"/>
                </a:cubicBezTo>
                <a:cubicBezTo>
                  <a:pt x="10868196" y="6373337"/>
                  <a:pt x="10868196" y="6373337"/>
                  <a:pt x="10822672" y="6377496"/>
                </a:cubicBezTo>
                <a:cubicBezTo>
                  <a:pt x="10777148" y="6379576"/>
                  <a:pt x="10758524" y="6396211"/>
                  <a:pt x="10758524" y="6433640"/>
                </a:cubicBezTo>
                <a:cubicBezTo>
                  <a:pt x="10758524" y="6473149"/>
                  <a:pt x="10779217" y="6493943"/>
                  <a:pt x="10814395" y="6493943"/>
                </a:cubicBezTo>
                <a:cubicBezTo>
                  <a:pt x="10843365" y="6493943"/>
                  <a:pt x="10874404" y="6481467"/>
                  <a:pt x="10874404" y="6481467"/>
                </a:cubicBezTo>
                <a:cubicBezTo>
                  <a:pt x="10882681" y="6487705"/>
                  <a:pt x="10888889" y="6491864"/>
                  <a:pt x="10903374" y="6493943"/>
                </a:cubicBezTo>
                <a:cubicBezTo>
                  <a:pt x="10905443" y="6493943"/>
                  <a:pt x="10907512" y="6493943"/>
                  <a:pt x="10909582" y="6491864"/>
                </a:cubicBezTo>
                <a:cubicBezTo>
                  <a:pt x="10909582" y="6489784"/>
                  <a:pt x="10911651" y="6487705"/>
                  <a:pt x="10911651" y="6485626"/>
                </a:cubicBezTo>
                <a:cubicBezTo>
                  <a:pt x="10911651" y="6485626"/>
                  <a:pt x="10911651" y="6485626"/>
                  <a:pt x="10911651" y="6360861"/>
                </a:cubicBezTo>
                <a:cubicBezTo>
                  <a:pt x="10911651" y="6317193"/>
                  <a:pt x="10890958" y="6296399"/>
                  <a:pt x="10847504" y="6296399"/>
                </a:cubicBezTo>
                <a:close/>
                <a:moveTo>
                  <a:pt x="10518899" y="6296399"/>
                </a:moveTo>
                <a:cubicBezTo>
                  <a:pt x="10472419" y="6296399"/>
                  <a:pt x="10434738" y="6340620"/>
                  <a:pt x="10434738" y="6395171"/>
                </a:cubicBezTo>
                <a:cubicBezTo>
                  <a:pt x="10434738" y="6449722"/>
                  <a:pt x="10472419" y="6493943"/>
                  <a:pt x="10518899" y="6493943"/>
                </a:cubicBezTo>
                <a:cubicBezTo>
                  <a:pt x="10565380" y="6493943"/>
                  <a:pt x="10603060" y="6449722"/>
                  <a:pt x="10603060" y="6395171"/>
                </a:cubicBezTo>
                <a:cubicBezTo>
                  <a:pt x="10603060" y="6340620"/>
                  <a:pt x="10565380" y="6296399"/>
                  <a:pt x="10518899" y="6296399"/>
                </a:cubicBezTo>
                <a:close/>
                <a:moveTo>
                  <a:pt x="10302945" y="6270683"/>
                </a:moveTo>
                <a:cubicBezTo>
                  <a:pt x="10302945" y="6270683"/>
                  <a:pt x="10302945" y="6270683"/>
                  <a:pt x="10319310" y="6270683"/>
                </a:cubicBezTo>
                <a:cubicBezTo>
                  <a:pt x="10349994" y="6270683"/>
                  <a:pt x="10362267" y="6291600"/>
                  <a:pt x="10362267" y="6310425"/>
                </a:cubicBezTo>
                <a:cubicBezTo>
                  <a:pt x="10362267" y="6333435"/>
                  <a:pt x="10343857" y="6348076"/>
                  <a:pt x="10317264" y="6348076"/>
                </a:cubicBezTo>
                <a:cubicBezTo>
                  <a:pt x="10294763" y="6350168"/>
                  <a:pt x="10280444" y="6348076"/>
                  <a:pt x="10272261" y="6348076"/>
                </a:cubicBezTo>
                <a:cubicBezTo>
                  <a:pt x="10272261" y="6348076"/>
                  <a:pt x="10272261" y="6348076"/>
                  <a:pt x="10272261" y="6272775"/>
                </a:cubicBezTo>
                <a:cubicBezTo>
                  <a:pt x="10276353" y="6270683"/>
                  <a:pt x="10286581" y="6270683"/>
                  <a:pt x="10302945" y="6270683"/>
                </a:cubicBezTo>
                <a:close/>
                <a:moveTo>
                  <a:pt x="10679182" y="6258994"/>
                </a:moveTo>
                <a:cubicBezTo>
                  <a:pt x="10679182" y="6258994"/>
                  <a:pt x="10679182" y="6258994"/>
                  <a:pt x="10650472" y="6265238"/>
                </a:cubicBezTo>
                <a:cubicBezTo>
                  <a:pt x="10646371" y="6267320"/>
                  <a:pt x="10644320" y="6269402"/>
                  <a:pt x="10644320" y="6271482"/>
                </a:cubicBezTo>
                <a:cubicBezTo>
                  <a:pt x="10644320" y="6271482"/>
                  <a:pt x="10644320" y="6271482"/>
                  <a:pt x="10644320" y="6302704"/>
                </a:cubicBezTo>
                <a:cubicBezTo>
                  <a:pt x="10644320" y="6302704"/>
                  <a:pt x="10644320" y="6302704"/>
                  <a:pt x="10627914" y="6302704"/>
                </a:cubicBezTo>
                <a:cubicBezTo>
                  <a:pt x="10623813" y="6302704"/>
                  <a:pt x="10621762" y="6304786"/>
                  <a:pt x="10621762" y="6308949"/>
                </a:cubicBezTo>
                <a:cubicBezTo>
                  <a:pt x="10621762" y="6308949"/>
                  <a:pt x="10621762" y="6308949"/>
                  <a:pt x="10621762" y="6333927"/>
                </a:cubicBezTo>
                <a:cubicBezTo>
                  <a:pt x="10621762" y="6338090"/>
                  <a:pt x="10623813" y="6340171"/>
                  <a:pt x="10627914" y="6340171"/>
                </a:cubicBezTo>
                <a:cubicBezTo>
                  <a:pt x="10627914" y="6340171"/>
                  <a:pt x="10627914" y="6340171"/>
                  <a:pt x="10644320" y="6340171"/>
                </a:cubicBezTo>
                <a:cubicBezTo>
                  <a:pt x="10644320" y="6340171"/>
                  <a:pt x="10644320" y="6340171"/>
                  <a:pt x="10644320" y="6423430"/>
                </a:cubicBezTo>
                <a:cubicBezTo>
                  <a:pt x="10644320" y="6479629"/>
                  <a:pt x="10658675" y="6496281"/>
                  <a:pt x="10699689" y="6496281"/>
                </a:cubicBezTo>
                <a:cubicBezTo>
                  <a:pt x="10709943" y="6496281"/>
                  <a:pt x="10722247" y="6492118"/>
                  <a:pt x="10732500" y="6492118"/>
                </a:cubicBezTo>
                <a:cubicBezTo>
                  <a:pt x="10736602" y="6490037"/>
                  <a:pt x="10738652" y="6487955"/>
                  <a:pt x="10738652" y="6483792"/>
                </a:cubicBezTo>
                <a:cubicBezTo>
                  <a:pt x="10738652" y="6483792"/>
                  <a:pt x="10738652" y="6483792"/>
                  <a:pt x="10736602" y="6460896"/>
                </a:cubicBezTo>
                <a:cubicBezTo>
                  <a:pt x="10736602" y="6456733"/>
                  <a:pt x="10734551" y="6452570"/>
                  <a:pt x="10730449" y="6452570"/>
                </a:cubicBezTo>
                <a:cubicBezTo>
                  <a:pt x="10724297" y="6452570"/>
                  <a:pt x="10714044" y="6454652"/>
                  <a:pt x="10705841" y="6454652"/>
                </a:cubicBezTo>
                <a:cubicBezTo>
                  <a:pt x="10687385" y="6454652"/>
                  <a:pt x="10687385" y="6444245"/>
                  <a:pt x="10687385" y="6417185"/>
                </a:cubicBezTo>
                <a:cubicBezTo>
                  <a:pt x="10687385" y="6417185"/>
                  <a:pt x="10687385" y="6417185"/>
                  <a:pt x="10687385" y="6340171"/>
                </a:cubicBezTo>
                <a:cubicBezTo>
                  <a:pt x="10687385" y="6340171"/>
                  <a:pt x="10687385" y="6340171"/>
                  <a:pt x="10730449" y="6340171"/>
                </a:cubicBezTo>
                <a:cubicBezTo>
                  <a:pt x="10734551" y="6340171"/>
                  <a:pt x="10736602" y="6338090"/>
                  <a:pt x="10736602" y="6333927"/>
                </a:cubicBezTo>
                <a:cubicBezTo>
                  <a:pt x="10736602" y="6333927"/>
                  <a:pt x="10736602" y="6333927"/>
                  <a:pt x="10736602" y="6308949"/>
                </a:cubicBezTo>
                <a:cubicBezTo>
                  <a:pt x="10736602" y="6304786"/>
                  <a:pt x="10734551" y="6302704"/>
                  <a:pt x="10730449" y="6302704"/>
                </a:cubicBezTo>
                <a:cubicBezTo>
                  <a:pt x="10730449" y="6302704"/>
                  <a:pt x="10730449" y="6302704"/>
                  <a:pt x="10687385" y="6302704"/>
                </a:cubicBezTo>
                <a:cubicBezTo>
                  <a:pt x="10687385" y="6302704"/>
                  <a:pt x="10687385" y="6302704"/>
                  <a:pt x="10687385" y="6265238"/>
                </a:cubicBezTo>
                <a:cubicBezTo>
                  <a:pt x="10687385" y="6263157"/>
                  <a:pt x="10685334" y="6261075"/>
                  <a:pt x="10685334" y="6258994"/>
                </a:cubicBezTo>
                <a:cubicBezTo>
                  <a:pt x="10683283" y="6258994"/>
                  <a:pt x="10681232" y="6258994"/>
                  <a:pt x="10679182" y="6258994"/>
                </a:cubicBezTo>
                <a:close/>
                <a:moveTo>
                  <a:pt x="10313278" y="6229772"/>
                </a:moveTo>
                <a:cubicBezTo>
                  <a:pt x="10302968" y="6229772"/>
                  <a:pt x="10272038" y="6229772"/>
                  <a:pt x="10232861" y="6233924"/>
                </a:cubicBezTo>
                <a:cubicBezTo>
                  <a:pt x="10230798" y="6233924"/>
                  <a:pt x="10226674" y="6238076"/>
                  <a:pt x="10226674" y="6242228"/>
                </a:cubicBezTo>
                <a:cubicBezTo>
                  <a:pt x="10226674" y="6242228"/>
                  <a:pt x="10226674" y="6242228"/>
                  <a:pt x="10226674" y="6483040"/>
                </a:cubicBezTo>
                <a:cubicBezTo>
                  <a:pt x="10226674" y="6487192"/>
                  <a:pt x="10230798" y="6489268"/>
                  <a:pt x="10234922" y="6489268"/>
                </a:cubicBezTo>
                <a:cubicBezTo>
                  <a:pt x="10234922" y="6489268"/>
                  <a:pt x="10234922" y="6489268"/>
                  <a:pt x="10263790" y="6489268"/>
                </a:cubicBezTo>
                <a:cubicBezTo>
                  <a:pt x="10267914" y="6489268"/>
                  <a:pt x="10272038" y="6487192"/>
                  <a:pt x="10272038" y="6483040"/>
                </a:cubicBezTo>
                <a:cubicBezTo>
                  <a:pt x="10272038" y="6483040"/>
                  <a:pt x="10272038" y="6483040"/>
                  <a:pt x="10272038" y="6387546"/>
                </a:cubicBezTo>
                <a:cubicBezTo>
                  <a:pt x="10280286" y="6387546"/>
                  <a:pt x="10298844" y="6389621"/>
                  <a:pt x="10321526" y="6389621"/>
                </a:cubicBezTo>
                <a:cubicBezTo>
                  <a:pt x="10321526" y="6389621"/>
                  <a:pt x="10321526" y="6389621"/>
                  <a:pt x="10362766" y="6485115"/>
                </a:cubicBezTo>
                <a:cubicBezTo>
                  <a:pt x="10364828" y="6489268"/>
                  <a:pt x="10366890" y="6489268"/>
                  <a:pt x="10368952" y="6489268"/>
                </a:cubicBezTo>
                <a:cubicBezTo>
                  <a:pt x="10368952" y="6489268"/>
                  <a:pt x="10368952" y="6489268"/>
                  <a:pt x="10401944" y="6489268"/>
                </a:cubicBezTo>
                <a:cubicBezTo>
                  <a:pt x="10406068" y="6489268"/>
                  <a:pt x="10408130" y="6489268"/>
                  <a:pt x="10408130" y="6487192"/>
                </a:cubicBezTo>
                <a:cubicBezTo>
                  <a:pt x="10410192" y="6485115"/>
                  <a:pt x="10410192" y="6483040"/>
                  <a:pt x="10410192" y="6480964"/>
                </a:cubicBezTo>
                <a:lnTo>
                  <a:pt x="10362766" y="6377166"/>
                </a:lnTo>
                <a:cubicBezTo>
                  <a:pt x="10393696" y="6362634"/>
                  <a:pt x="10408130" y="6339798"/>
                  <a:pt x="10408130" y="6308658"/>
                </a:cubicBezTo>
                <a:cubicBezTo>
                  <a:pt x="10408130" y="6273367"/>
                  <a:pt x="10391634" y="6229772"/>
                  <a:pt x="10319464" y="6229772"/>
                </a:cubicBezTo>
                <a:cubicBezTo>
                  <a:pt x="10319464" y="6229772"/>
                  <a:pt x="10317402" y="6229772"/>
                  <a:pt x="10313278" y="6229772"/>
                </a:cubicBezTo>
                <a:close/>
                <a:moveTo>
                  <a:pt x="11675833" y="6196766"/>
                </a:moveTo>
                <a:cubicBezTo>
                  <a:pt x="11677894" y="6194705"/>
                  <a:pt x="11682015" y="6194705"/>
                  <a:pt x="11684076" y="6196766"/>
                </a:cubicBezTo>
                <a:cubicBezTo>
                  <a:pt x="11727344" y="6207067"/>
                  <a:pt x="11760312" y="6225611"/>
                  <a:pt x="11791218" y="6258579"/>
                </a:cubicBezTo>
                <a:cubicBezTo>
                  <a:pt x="11793278" y="6260639"/>
                  <a:pt x="11795339" y="6262699"/>
                  <a:pt x="11795339" y="6264760"/>
                </a:cubicBezTo>
                <a:cubicBezTo>
                  <a:pt x="11793278" y="6268880"/>
                  <a:pt x="11791218" y="6268880"/>
                  <a:pt x="11787097" y="6270941"/>
                </a:cubicBezTo>
                <a:cubicBezTo>
                  <a:pt x="11696438" y="6314210"/>
                  <a:pt x="11696438" y="6314210"/>
                  <a:pt x="11696438" y="6314210"/>
                </a:cubicBezTo>
                <a:cubicBezTo>
                  <a:pt x="11692317" y="6316270"/>
                  <a:pt x="11688196" y="6316270"/>
                  <a:pt x="11686136" y="6316270"/>
                </a:cubicBezTo>
                <a:cubicBezTo>
                  <a:pt x="11684076" y="6314210"/>
                  <a:pt x="11682015" y="6310089"/>
                  <a:pt x="11682015" y="6305968"/>
                </a:cubicBezTo>
                <a:cubicBezTo>
                  <a:pt x="11673773" y="6205007"/>
                  <a:pt x="11673773" y="6205007"/>
                  <a:pt x="11673773" y="6205007"/>
                </a:cubicBezTo>
                <a:cubicBezTo>
                  <a:pt x="11673773" y="6200886"/>
                  <a:pt x="11673773" y="6198826"/>
                  <a:pt x="11675833" y="6196766"/>
                </a:cubicBezTo>
                <a:close/>
                <a:moveTo>
                  <a:pt x="11618498" y="6195995"/>
                </a:moveTo>
                <a:cubicBezTo>
                  <a:pt x="11620043" y="6195738"/>
                  <a:pt x="11621589" y="6195738"/>
                  <a:pt x="11622619" y="6196770"/>
                </a:cubicBezTo>
                <a:cubicBezTo>
                  <a:pt x="11622619" y="6198835"/>
                  <a:pt x="11624679" y="6200900"/>
                  <a:pt x="11624679" y="6207095"/>
                </a:cubicBezTo>
                <a:cubicBezTo>
                  <a:pt x="11616438" y="6308283"/>
                  <a:pt x="11616438" y="6308283"/>
                  <a:pt x="11616438" y="6308283"/>
                </a:cubicBezTo>
                <a:cubicBezTo>
                  <a:pt x="11616438" y="6312413"/>
                  <a:pt x="11614377" y="6314478"/>
                  <a:pt x="11612316" y="6316543"/>
                </a:cubicBezTo>
                <a:cubicBezTo>
                  <a:pt x="11608196" y="6318608"/>
                  <a:pt x="11606135" y="6318608"/>
                  <a:pt x="11602015" y="6316543"/>
                </a:cubicBezTo>
                <a:cubicBezTo>
                  <a:pt x="11511355" y="6271112"/>
                  <a:pt x="11511355" y="6271112"/>
                  <a:pt x="11511355" y="6271112"/>
                </a:cubicBezTo>
                <a:cubicBezTo>
                  <a:pt x="11507235" y="6271112"/>
                  <a:pt x="11505174" y="6269047"/>
                  <a:pt x="11503114" y="6264917"/>
                </a:cubicBezTo>
                <a:cubicBezTo>
                  <a:pt x="11503114" y="6262851"/>
                  <a:pt x="11505174" y="6260787"/>
                  <a:pt x="11507235" y="6258721"/>
                </a:cubicBezTo>
                <a:cubicBezTo>
                  <a:pt x="11538141" y="6225681"/>
                  <a:pt x="11571108" y="6207095"/>
                  <a:pt x="11614377" y="6196770"/>
                </a:cubicBezTo>
                <a:cubicBezTo>
                  <a:pt x="11615407" y="6196770"/>
                  <a:pt x="11616952" y="6196254"/>
                  <a:pt x="11618498" y="6195995"/>
                </a:cubicBezTo>
                <a:close/>
                <a:moveTo>
                  <a:pt x="11649811" y="6160806"/>
                </a:moveTo>
                <a:cubicBezTo>
                  <a:pt x="11530058" y="6160806"/>
                  <a:pt x="11432980" y="6258932"/>
                  <a:pt x="11432980" y="6379976"/>
                </a:cubicBezTo>
                <a:cubicBezTo>
                  <a:pt x="11432980" y="6501019"/>
                  <a:pt x="11530058" y="6599145"/>
                  <a:pt x="11649811" y="6599145"/>
                </a:cubicBezTo>
                <a:cubicBezTo>
                  <a:pt x="11769564" y="6599145"/>
                  <a:pt x="11866643" y="6501019"/>
                  <a:pt x="11866643" y="6379976"/>
                </a:cubicBezTo>
                <a:cubicBezTo>
                  <a:pt x="11866643" y="6258932"/>
                  <a:pt x="11769564" y="6160806"/>
                  <a:pt x="11649811" y="6160806"/>
                </a:cubicBezTo>
                <a:close/>
                <a:moveTo>
                  <a:pt x="11649226" y="6129247"/>
                </a:moveTo>
                <a:cubicBezTo>
                  <a:pt x="11785441" y="6129247"/>
                  <a:pt x="11895865" y="6240979"/>
                  <a:pt x="11895865" y="6378808"/>
                </a:cubicBezTo>
                <a:cubicBezTo>
                  <a:pt x="11895865" y="6516636"/>
                  <a:pt x="11785441" y="6628369"/>
                  <a:pt x="11649226" y="6628369"/>
                </a:cubicBezTo>
                <a:cubicBezTo>
                  <a:pt x="11513012" y="6628369"/>
                  <a:pt x="11402588" y="6516636"/>
                  <a:pt x="11402588" y="6378808"/>
                </a:cubicBezTo>
                <a:cubicBezTo>
                  <a:pt x="11402588" y="6240979"/>
                  <a:pt x="11513012" y="6129247"/>
                  <a:pt x="11649226" y="6129247"/>
                </a:cubicBezTo>
                <a:close/>
                <a:moveTo>
                  <a:pt x="11636303" y="6050671"/>
                </a:moveTo>
                <a:cubicBezTo>
                  <a:pt x="11628077" y="6065220"/>
                  <a:pt x="11623964" y="6083926"/>
                  <a:pt x="11623964" y="6100554"/>
                </a:cubicBezTo>
                <a:cubicBezTo>
                  <a:pt x="11619850" y="6100554"/>
                  <a:pt x="11603398" y="6102632"/>
                  <a:pt x="11601342" y="6104711"/>
                </a:cubicBezTo>
                <a:cubicBezTo>
                  <a:pt x="11595172" y="6086005"/>
                  <a:pt x="11586946" y="6069377"/>
                  <a:pt x="11574607" y="6058985"/>
                </a:cubicBezTo>
                <a:cubicBezTo>
                  <a:pt x="11574607" y="6056906"/>
                  <a:pt x="11574607" y="6056906"/>
                  <a:pt x="11574607" y="6056906"/>
                </a:cubicBezTo>
                <a:cubicBezTo>
                  <a:pt x="11572550" y="6058985"/>
                  <a:pt x="11572550" y="6058985"/>
                  <a:pt x="11572550" y="6058985"/>
                </a:cubicBezTo>
                <a:cubicBezTo>
                  <a:pt x="11566381" y="6058985"/>
                  <a:pt x="11558155" y="6061063"/>
                  <a:pt x="11551985" y="6063142"/>
                </a:cubicBezTo>
                <a:cubicBezTo>
                  <a:pt x="11551985" y="6065220"/>
                  <a:pt x="11551985" y="6065220"/>
                  <a:pt x="11551985" y="6065220"/>
                </a:cubicBezTo>
                <a:cubicBezTo>
                  <a:pt x="11549928" y="6073534"/>
                  <a:pt x="11547872" y="6081848"/>
                  <a:pt x="11547872" y="6090162"/>
                </a:cubicBezTo>
                <a:cubicBezTo>
                  <a:pt x="11547872" y="6100554"/>
                  <a:pt x="11549928" y="6108868"/>
                  <a:pt x="11551985" y="6117182"/>
                </a:cubicBezTo>
                <a:cubicBezTo>
                  <a:pt x="11549928" y="6117182"/>
                  <a:pt x="11533476" y="6125495"/>
                  <a:pt x="11531420" y="6125495"/>
                </a:cubicBezTo>
                <a:cubicBezTo>
                  <a:pt x="11521137" y="6110946"/>
                  <a:pt x="11508798" y="6096397"/>
                  <a:pt x="11494402" y="6090162"/>
                </a:cubicBezTo>
                <a:cubicBezTo>
                  <a:pt x="11494402" y="6088083"/>
                  <a:pt x="11494402" y="6088083"/>
                  <a:pt x="11494402" y="6088083"/>
                </a:cubicBezTo>
                <a:cubicBezTo>
                  <a:pt x="11492346" y="6088083"/>
                  <a:pt x="11492346" y="6088083"/>
                  <a:pt x="11492346" y="6088083"/>
                </a:cubicBezTo>
                <a:cubicBezTo>
                  <a:pt x="11486176" y="6092240"/>
                  <a:pt x="11480006" y="6096397"/>
                  <a:pt x="11473837" y="6100554"/>
                </a:cubicBezTo>
                <a:cubicBezTo>
                  <a:pt x="11473837" y="6100554"/>
                  <a:pt x="11473837" y="6102632"/>
                  <a:pt x="11473837" y="6102632"/>
                </a:cubicBezTo>
                <a:cubicBezTo>
                  <a:pt x="11473837" y="6119260"/>
                  <a:pt x="11477950" y="6135888"/>
                  <a:pt x="11486176" y="6152515"/>
                </a:cubicBezTo>
                <a:cubicBezTo>
                  <a:pt x="11484120" y="6154594"/>
                  <a:pt x="11471780" y="6162908"/>
                  <a:pt x="11469724" y="6164986"/>
                </a:cubicBezTo>
                <a:cubicBezTo>
                  <a:pt x="11457385" y="6152515"/>
                  <a:pt x="11440932" y="6142123"/>
                  <a:pt x="11426536" y="6137966"/>
                </a:cubicBezTo>
                <a:cubicBezTo>
                  <a:pt x="11424480" y="6137966"/>
                  <a:pt x="11424480" y="6137966"/>
                  <a:pt x="11424480" y="6137966"/>
                </a:cubicBezTo>
                <a:cubicBezTo>
                  <a:pt x="11424480" y="6140044"/>
                  <a:pt x="11424480" y="6140044"/>
                  <a:pt x="11424480" y="6140044"/>
                </a:cubicBezTo>
                <a:cubicBezTo>
                  <a:pt x="11418310" y="6142123"/>
                  <a:pt x="11412140" y="6148358"/>
                  <a:pt x="11408027" y="6154594"/>
                </a:cubicBezTo>
                <a:cubicBezTo>
                  <a:pt x="11408027" y="6156672"/>
                  <a:pt x="11408027" y="6156672"/>
                  <a:pt x="11408027" y="6156672"/>
                </a:cubicBezTo>
                <a:cubicBezTo>
                  <a:pt x="11412140" y="6171221"/>
                  <a:pt x="11422423" y="6187849"/>
                  <a:pt x="11434763" y="6202398"/>
                </a:cubicBezTo>
                <a:cubicBezTo>
                  <a:pt x="11432706" y="6202398"/>
                  <a:pt x="11422423" y="6216947"/>
                  <a:pt x="11420366" y="6219026"/>
                </a:cubicBezTo>
                <a:cubicBezTo>
                  <a:pt x="11405971" y="6210712"/>
                  <a:pt x="11387462" y="6206555"/>
                  <a:pt x="11371010" y="6206555"/>
                </a:cubicBezTo>
                <a:cubicBezTo>
                  <a:pt x="11368953" y="6206555"/>
                  <a:pt x="11368953" y="6206555"/>
                  <a:pt x="11368953" y="6206555"/>
                </a:cubicBezTo>
                <a:cubicBezTo>
                  <a:pt x="11364840" y="6210712"/>
                  <a:pt x="11360727" y="6219026"/>
                  <a:pt x="11358671" y="6225261"/>
                </a:cubicBezTo>
                <a:cubicBezTo>
                  <a:pt x="11358671" y="6227340"/>
                  <a:pt x="11358671" y="6227340"/>
                  <a:pt x="11358671" y="6227340"/>
                </a:cubicBezTo>
                <a:cubicBezTo>
                  <a:pt x="11366897" y="6241888"/>
                  <a:pt x="11379236" y="6254359"/>
                  <a:pt x="11395688" y="6264752"/>
                </a:cubicBezTo>
                <a:cubicBezTo>
                  <a:pt x="11393632" y="6266830"/>
                  <a:pt x="11387462" y="6281379"/>
                  <a:pt x="11387462" y="6283458"/>
                </a:cubicBezTo>
                <a:cubicBezTo>
                  <a:pt x="11368953" y="6279301"/>
                  <a:pt x="11350444" y="6279301"/>
                  <a:pt x="11336049" y="6283458"/>
                </a:cubicBezTo>
                <a:cubicBezTo>
                  <a:pt x="11333992" y="6283458"/>
                  <a:pt x="11333992" y="6283458"/>
                  <a:pt x="11333992" y="6283458"/>
                </a:cubicBezTo>
                <a:cubicBezTo>
                  <a:pt x="11333992" y="6285536"/>
                  <a:pt x="11333992" y="6285536"/>
                  <a:pt x="11333992" y="6285536"/>
                </a:cubicBezTo>
                <a:cubicBezTo>
                  <a:pt x="11331936" y="6291772"/>
                  <a:pt x="11329879" y="6300085"/>
                  <a:pt x="11327823" y="6306320"/>
                </a:cubicBezTo>
                <a:cubicBezTo>
                  <a:pt x="11329879" y="6308399"/>
                  <a:pt x="11329879" y="6308399"/>
                  <a:pt x="11329879" y="6308399"/>
                </a:cubicBezTo>
                <a:cubicBezTo>
                  <a:pt x="11340162" y="6318791"/>
                  <a:pt x="11356614" y="6329184"/>
                  <a:pt x="11373066" y="6333340"/>
                </a:cubicBezTo>
                <a:cubicBezTo>
                  <a:pt x="11373066" y="6335419"/>
                  <a:pt x="11371010" y="6354125"/>
                  <a:pt x="11371010" y="6356204"/>
                </a:cubicBezTo>
                <a:cubicBezTo>
                  <a:pt x="11352501" y="6356204"/>
                  <a:pt x="11333992" y="6360360"/>
                  <a:pt x="11321653" y="6368675"/>
                </a:cubicBezTo>
                <a:cubicBezTo>
                  <a:pt x="11319596" y="6368675"/>
                  <a:pt x="11319596" y="6368675"/>
                  <a:pt x="11319596" y="6368675"/>
                </a:cubicBezTo>
                <a:cubicBezTo>
                  <a:pt x="11319596" y="6370752"/>
                  <a:pt x="11319596" y="6370752"/>
                  <a:pt x="11319596" y="6370752"/>
                </a:cubicBezTo>
                <a:cubicBezTo>
                  <a:pt x="11319596" y="6372831"/>
                  <a:pt x="11319596" y="6376988"/>
                  <a:pt x="11319596" y="6381145"/>
                </a:cubicBezTo>
                <a:cubicBezTo>
                  <a:pt x="11319596" y="6385302"/>
                  <a:pt x="11319596" y="6389459"/>
                  <a:pt x="11319596" y="6391537"/>
                </a:cubicBezTo>
                <a:cubicBezTo>
                  <a:pt x="11319596" y="6393616"/>
                  <a:pt x="11319596" y="6393616"/>
                  <a:pt x="11319596" y="6393616"/>
                </a:cubicBezTo>
                <a:cubicBezTo>
                  <a:pt x="11321653" y="6393616"/>
                  <a:pt x="11321653" y="6393616"/>
                  <a:pt x="11321653" y="6393616"/>
                </a:cubicBezTo>
                <a:cubicBezTo>
                  <a:pt x="11333992" y="6401930"/>
                  <a:pt x="11352501" y="6406087"/>
                  <a:pt x="11371010" y="6406087"/>
                </a:cubicBezTo>
                <a:cubicBezTo>
                  <a:pt x="11371010" y="6410243"/>
                  <a:pt x="11373066" y="6426871"/>
                  <a:pt x="11375123" y="6428949"/>
                </a:cubicBezTo>
                <a:cubicBezTo>
                  <a:pt x="11356614" y="6435184"/>
                  <a:pt x="11340162" y="6443498"/>
                  <a:pt x="11329879" y="6455969"/>
                </a:cubicBezTo>
                <a:cubicBezTo>
                  <a:pt x="11327823" y="6455969"/>
                  <a:pt x="11327823" y="6455969"/>
                  <a:pt x="11327823" y="6455969"/>
                </a:cubicBezTo>
                <a:cubicBezTo>
                  <a:pt x="11327823" y="6458048"/>
                  <a:pt x="11327823" y="6458048"/>
                  <a:pt x="11327823" y="6458048"/>
                </a:cubicBezTo>
                <a:cubicBezTo>
                  <a:pt x="11329879" y="6464283"/>
                  <a:pt x="11331936" y="6472597"/>
                  <a:pt x="11333992" y="6478833"/>
                </a:cubicBezTo>
                <a:cubicBezTo>
                  <a:pt x="11336049" y="6478833"/>
                  <a:pt x="11336049" y="6478833"/>
                  <a:pt x="11336049" y="6478833"/>
                </a:cubicBezTo>
                <a:cubicBezTo>
                  <a:pt x="11350444" y="6485068"/>
                  <a:pt x="11371010" y="6482989"/>
                  <a:pt x="11387462" y="6478833"/>
                </a:cubicBezTo>
                <a:cubicBezTo>
                  <a:pt x="11387462" y="6480910"/>
                  <a:pt x="11395688" y="6497539"/>
                  <a:pt x="11395688" y="6499616"/>
                </a:cubicBezTo>
                <a:cubicBezTo>
                  <a:pt x="11381292" y="6507930"/>
                  <a:pt x="11366897" y="6522480"/>
                  <a:pt x="11358671" y="6537029"/>
                </a:cubicBezTo>
                <a:cubicBezTo>
                  <a:pt x="11358671" y="6539107"/>
                  <a:pt x="11358671" y="6539107"/>
                  <a:pt x="11358671" y="6539107"/>
                </a:cubicBezTo>
                <a:cubicBezTo>
                  <a:pt x="11360727" y="6543265"/>
                  <a:pt x="11366897" y="6551578"/>
                  <a:pt x="11371010" y="6557813"/>
                </a:cubicBezTo>
                <a:cubicBezTo>
                  <a:pt x="11387462" y="6557813"/>
                  <a:pt x="11405971" y="6553657"/>
                  <a:pt x="11422423" y="6543265"/>
                </a:cubicBezTo>
                <a:cubicBezTo>
                  <a:pt x="11422423" y="6545342"/>
                  <a:pt x="11432706" y="6559892"/>
                  <a:pt x="11434763" y="6561971"/>
                </a:cubicBezTo>
                <a:cubicBezTo>
                  <a:pt x="11422423" y="6574441"/>
                  <a:pt x="11412140" y="6591068"/>
                  <a:pt x="11408027" y="6607697"/>
                </a:cubicBezTo>
                <a:cubicBezTo>
                  <a:pt x="11410084" y="6609774"/>
                  <a:pt x="11410084" y="6609774"/>
                  <a:pt x="11410084" y="6609774"/>
                </a:cubicBezTo>
                <a:cubicBezTo>
                  <a:pt x="11412140" y="6613932"/>
                  <a:pt x="11420366" y="6620167"/>
                  <a:pt x="11424480" y="6624324"/>
                </a:cubicBezTo>
                <a:cubicBezTo>
                  <a:pt x="11426536" y="6624324"/>
                  <a:pt x="11426536" y="6624324"/>
                  <a:pt x="11426536" y="6624324"/>
                </a:cubicBezTo>
                <a:cubicBezTo>
                  <a:pt x="11440932" y="6620167"/>
                  <a:pt x="11457385" y="6611853"/>
                  <a:pt x="11471780" y="6597304"/>
                </a:cubicBezTo>
                <a:cubicBezTo>
                  <a:pt x="11473837" y="6599383"/>
                  <a:pt x="11486176" y="6609774"/>
                  <a:pt x="11488233" y="6611853"/>
                </a:cubicBezTo>
                <a:cubicBezTo>
                  <a:pt x="11480006" y="6628480"/>
                  <a:pt x="11475894" y="6645109"/>
                  <a:pt x="11475894" y="6661736"/>
                </a:cubicBezTo>
                <a:cubicBezTo>
                  <a:pt x="11475894" y="6661736"/>
                  <a:pt x="11475894" y="6663815"/>
                  <a:pt x="11475894" y="6663815"/>
                </a:cubicBezTo>
                <a:cubicBezTo>
                  <a:pt x="11480006" y="6667971"/>
                  <a:pt x="11488233" y="6672129"/>
                  <a:pt x="11494402" y="6674206"/>
                </a:cubicBezTo>
                <a:cubicBezTo>
                  <a:pt x="11494402" y="6676285"/>
                  <a:pt x="11494402" y="6676285"/>
                  <a:pt x="11494402" y="6676285"/>
                </a:cubicBezTo>
                <a:cubicBezTo>
                  <a:pt x="11496459" y="6674206"/>
                  <a:pt x="11496459" y="6674206"/>
                  <a:pt x="11496459" y="6674206"/>
                </a:cubicBezTo>
                <a:cubicBezTo>
                  <a:pt x="11510854" y="6665893"/>
                  <a:pt x="11523194" y="6653422"/>
                  <a:pt x="11533476" y="6636795"/>
                </a:cubicBezTo>
                <a:cubicBezTo>
                  <a:pt x="11535533" y="6638873"/>
                  <a:pt x="11549928" y="6645109"/>
                  <a:pt x="11551985" y="6645109"/>
                </a:cubicBezTo>
                <a:cubicBezTo>
                  <a:pt x="11549928" y="6653422"/>
                  <a:pt x="11549928" y="6663815"/>
                  <a:pt x="11549928" y="6672129"/>
                </a:cubicBezTo>
                <a:cubicBezTo>
                  <a:pt x="11549928" y="6680442"/>
                  <a:pt x="11549928" y="6690835"/>
                  <a:pt x="11551985" y="6697070"/>
                </a:cubicBezTo>
                <a:cubicBezTo>
                  <a:pt x="11551985" y="6699148"/>
                  <a:pt x="11551985" y="6699148"/>
                  <a:pt x="11551985" y="6699148"/>
                </a:cubicBezTo>
                <a:cubicBezTo>
                  <a:pt x="11554042" y="6699148"/>
                  <a:pt x="11554042" y="6699148"/>
                  <a:pt x="11554042" y="6699148"/>
                </a:cubicBezTo>
                <a:cubicBezTo>
                  <a:pt x="11558155" y="6701227"/>
                  <a:pt x="11568437" y="6703305"/>
                  <a:pt x="11574607" y="6705383"/>
                </a:cubicBezTo>
                <a:cubicBezTo>
                  <a:pt x="11576663" y="6705383"/>
                  <a:pt x="11576663" y="6705383"/>
                  <a:pt x="11576663" y="6705383"/>
                </a:cubicBezTo>
                <a:cubicBezTo>
                  <a:pt x="11586946" y="6692913"/>
                  <a:pt x="11597229" y="6676285"/>
                  <a:pt x="11601342" y="6659658"/>
                </a:cubicBezTo>
                <a:cubicBezTo>
                  <a:pt x="11603398" y="6659658"/>
                  <a:pt x="11621907" y="6661736"/>
                  <a:pt x="11623964" y="6661736"/>
                </a:cubicBezTo>
                <a:cubicBezTo>
                  <a:pt x="11623964" y="6680442"/>
                  <a:pt x="11628077" y="6699148"/>
                  <a:pt x="11636303" y="6713697"/>
                </a:cubicBezTo>
                <a:cubicBezTo>
                  <a:pt x="11638359" y="6713697"/>
                  <a:pt x="11638359" y="6713697"/>
                  <a:pt x="11638359" y="6713697"/>
                </a:cubicBezTo>
                <a:cubicBezTo>
                  <a:pt x="11644529" y="6713697"/>
                  <a:pt x="11654812" y="6713697"/>
                  <a:pt x="11658925" y="6713697"/>
                </a:cubicBezTo>
                <a:cubicBezTo>
                  <a:pt x="11660982" y="6713697"/>
                  <a:pt x="11660982" y="6713697"/>
                  <a:pt x="11660982" y="6713697"/>
                </a:cubicBezTo>
                <a:cubicBezTo>
                  <a:pt x="11669208" y="6699148"/>
                  <a:pt x="11673321" y="6680442"/>
                  <a:pt x="11675378" y="6661736"/>
                </a:cubicBezTo>
                <a:cubicBezTo>
                  <a:pt x="11677434" y="6661736"/>
                  <a:pt x="11693886" y="6659658"/>
                  <a:pt x="11695943" y="6659658"/>
                </a:cubicBezTo>
                <a:cubicBezTo>
                  <a:pt x="11700056" y="6676285"/>
                  <a:pt x="11710338" y="6692913"/>
                  <a:pt x="11722678" y="6705383"/>
                </a:cubicBezTo>
                <a:cubicBezTo>
                  <a:pt x="11728847" y="6703305"/>
                  <a:pt x="11739130" y="6701227"/>
                  <a:pt x="11743243" y="6699148"/>
                </a:cubicBezTo>
                <a:cubicBezTo>
                  <a:pt x="11745300" y="6699148"/>
                  <a:pt x="11745300" y="6699148"/>
                  <a:pt x="11745300" y="6699148"/>
                </a:cubicBezTo>
                <a:cubicBezTo>
                  <a:pt x="11747356" y="6690835"/>
                  <a:pt x="11747356" y="6680442"/>
                  <a:pt x="11747356" y="6672129"/>
                </a:cubicBezTo>
                <a:cubicBezTo>
                  <a:pt x="11747356" y="6663815"/>
                  <a:pt x="11747356" y="6653422"/>
                  <a:pt x="11745300" y="6645109"/>
                </a:cubicBezTo>
                <a:cubicBezTo>
                  <a:pt x="11747356" y="6645109"/>
                  <a:pt x="11763808" y="6638873"/>
                  <a:pt x="11765865" y="6636795"/>
                </a:cubicBezTo>
                <a:cubicBezTo>
                  <a:pt x="11774091" y="6653422"/>
                  <a:pt x="11788487" y="6665893"/>
                  <a:pt x="11802882" y="6674206"/>
                </a:cubicBezTo>
                <a:cubicBezTo>
                  <a:pt x="11809052" y="6672129"/>
                  <a:pt x="11817278" y="6667971"/>
                  <a:pt x="11821391" y="6663815"/>
                </a:cubicBezTo>
                <a:cubicBezTo>
                  <a:pt x="11823448" y="6661736"/>
                  <a:pt x="11823448" y="6661736"/>
                  <a:pt x="11823448" y="6661736"/>
                </a:cubicBezTo>
                <a:cubicBezTo>
                  <a:pt x="11823448" y="6661736"/>
                  <a:pt x="11823448" y="6661736"/>
                  <a:pt x="11823448" y="6659658"/>
                </a:cubicBezTo>
                <a:cubicBezTo>
                  <a:pt x="11823448" y="6645109"/>
                  <a:pt x="11817278" y="6626403"/>
                  <a:pt x="11809052" y="6611853"/>
                </a:cubicBezTo>
                <a:cubicBezTo>
                  <a:pt x="11811108" y="6609774"/>
                  <a:pt x="11823448" y="6599383"/>
                  <a:pt x="11825504" y="6597304"/>
                </a:cubicBezTo>
                <a:cubicBezTo>
                  <a:pt x="11839900" y="6609774"/>
                  <a:pt x="11856352" y="6620167"/>
                  <a:pt x="11870748" y="6624324"/>
                </a:cubicBezTo>
                <a:cubicBezTo>
                  <a:pt x="11872805" y="6624324"/>
                  <a:pt x="11872805" y="6624324"/>
                  <a:pt x="11872805" y="6624324"/>
                </a:cubicBezTo>
                <a:cubicBezTo>
                  <a:pt x="11876918" y="6620167"/>
                  <a:pt x="11885144" y="6613932"/>
                  <a:pt x="11887201" y="6607697"/>
                </a:cubicBezTo>
                <a:cubicBezTo>
                  <a:pt x="11889257" y="6607697"/>
                  <a:pt x="11889257" y="6607697"/>
                  <a:pt x="11889257" y="6607697"/>
                </a:cubicBezTo>
                <a:cubicBezTo>
                  <a:pt x="11885144" y="6591068"/>
                  <a:pt x="11874861" y="6574441"/>
                  <a:pt x="11862522" y="6561971"/>
                </a:cubicBezTo>
                <a:cubicBezTo>
                  <a:pt x="11864579" y="6559892"/>
                  <a:pt x="11874861" y="6545342"/>
                  <a:pt x="11874861" y="6543265"/>
                </a:cubicBezTo>
                <a:cubicBezTo>
                  <a:pt x="11891314" y="6551578"/>
                  <a:pt x="11909822" y="6557813"/>
                  <a:pt x="11926275" y="6557813"/>
                </a:cubicBezTo>
                <a:cubicBezTo>
                  <a:pt x="11928331" y="6555735"/>
                  <a:pt x="11928331" y="6555735"/>
                  <a:pt x="11928331" y="6555735"/>
                </a:cubicBezTo>
                <a:cubicBezTo>
                  <a:pt x="11930388" y="6551578"/>
                  <a:pt x="11936557" y="6543265"/>
                  <a:pt x="11938614" y="6537029"/>
                </a:cubicBezTo>
                <a:cubicBezTo>
                  <a:pt x="11938614" y="6534951"/>
                  <a:pt x="11938614" y="6534951"/>
                  <a:pt x="11938614" y="6534951"/>
                </a:cubicBezTo>
                <a:cubicBezTo>
                  <a:pt x="11930388" y="6522480"/>
                  <a:pt x="11915992" y="6507930"/>
                  <a:pt x="11901596" y="6499616"/>
                </a:cubicBezTo>
                <a:cubicBezTo>
                  <a:pt x="11901596" y="6495460"/>
                  <a:pt x="11909822" y="6480910"/>
                  <a:pt x="11909822" y="6478833"/>
                </a:cubicBezTo>
                <a:cubicBezTo>
                  <a:pt x="11926275" y="6482989"/>
                  <a:pt x="11944784" y="6482989"/>
                  <a:pt x="11961236" y="6478833"/>
                </a:cubicBezTo>
                <a:cubicBezTo>
                  <a:pt x="11963292" y="6478833"/>
                  <a:pt x="11963292" y="6478833"/>
                  <a:pt x="11963292" y="6478833"/>
                </a:cubicBezTo>
                <a:cubicBezTo>
                  <a:pt x="11965349" y="6472597"/>
                  <a:pt x="11967405" y="6464283"/>
                  <a:pt x="11967405" y="6458048"/>
                </a:cubicBezTo>
                <a:cubicBezTo>
                  <a:pt x="11967405" y="6455969"/>
                  <a:pt x="11967405" y="6455969"/>
                  <a:pt x="11967405" y="6455969"/>
                </a:cubicBezTo>
                <a:cubicBezTo>
                  <a:pt x="11957123" y="6443498"/>
                  <a:pt x="11940670" y="6435184"/>
                  <a:pt x="11922162" y="6428949"/>
                </a:cubicBezTo>
                <a:cubicBezTo>
                  <a:pt x="11924218" y="6426871"/>
                  <a:pt x="11926275" y="6410243"/>
                  <a:pt x="11926275" y="6408165"/>
                </a:cubicBezTo>
                <a:cubicBezTo>
                  <a:pt x="11944784" y="6408165"/>
                  <a:pt x="11963292" y="6401930"/>
                  <a:pt x="11975632" y="6393616"/>
                </a:cubicBezTo>
                <a:cubicBezTo>
                  <a:pt x="11977688" y="6393616"/>
                  <a:pt x="11977688" y="6393616"/>
                  <a:pt x="11977688" y="6393616"/>
                </a:cubicBezTo>
                <a:cubicBezTo>
                  <a:pt x="11977688" y="6389459"/>
                  <a:pt x="11977688" y="6385302"/>
                  <a:pt x="11977688" y="6381145"/>
                </a:cubicBezTo>
                <a:cubicBezTo>
                  <a:pt x="11977688" y="6379066"/>
                  <a:pt x="11977688" y="6374910"/>
                  <a:pt x="11977688" y="6370752"/>
                </a:cubicBezTo>
                <a:cubicBezTo>
                  <a:pt x="11975632" y="6370752"/>
                  <a:pt x="11975632" y="6370752"/>
                  <a:pt x="11975632" y="6370752"/>
                </a:cubicBezTo>
                <a:cubicBezTo>
                  <a:pt x="11963292" y="6362439"/>
                  <a:pt x="11944784" y="6356204"/>
                  <a:pt x="11926275" y="6356204"/>
                </a:cubicBezTo>
                <a:cubicBezTo>
                  <a:pt x="11926275" y="6354125"/>
                  <a:pt x="11924218" y="6337498"/>
                  <a:pt x="11924218" y="6335419"/>
                </a:cubicBezTo>
                <a:cubicBezTo>
                  <a:pt x="11940670" y="6329184"/>
                  <a:pt x="11957123" y="6320870"/>
                  <a:pt x="11967405" y="6308399"/>
                </a:cubicBezTo>
                <a:cubicBezTo>
                  <a:pt x="11969462" y="6308399"/>
                  <a:pt x="11969462" y="6308399"/>
                  <a:pt x="11969462" y="6308399"/>
                </a:cubicBezTo>
                <a:cubicBezTo>
                  <a:pt x="11969462" y="6306320"/>
                  <a:pt x="11969462" y="6306320"/>
                  <a:pt x="11969462" y="6306320"/>
                </a:cubicBezTo>
                <a:cubicBezTo>
                  <a:pt x="11967405" y="6300085"/>
                  <a:pt x="11965349" y="6291772"/>
                  <a:pt x="11963292" y="6285536"/>
                </a:cubicBezTo>
                <a:cubicBezTo>
                  <a:pt x="11961236" y="6285536"/>
                  <a:pt x="11961236" y="6285536"/>
                  <a:pt x="11961236" y="6285536"/>
                </a:cubicBezTo>
                <a:cubicBezTo>
                  <a:pt x="11946840" y="6279301"/>
                  <a:pt x="11928331" y="6281379"/>
                  <a:pt x="11909822" y="6285536"/>
                </a:cubicBezTo>
                <a:cubicBezTo>
                  <a:pt x="11909822" y="6283458"/>
                  <a:pt x="11903653" y="6266830"/>
                  <a:pt x="11901596" y="6264752"/>
                </a:cubicBezTo>
                <a:cubicBezTo>
                  <a:pt x="11918049" y="6256438"/>
                  <a:pt x="11930388" y="6241888"/>
                  <a:pt x="11938614" y="6227340"/>
                </a:cubicBezTo>
                <a:cubicBezTo>
                  <a:pt x="11938614" y="6225261"/>
                  <a:pt x="11938614" y="6225261"/>
                  <a:pt x="11938614" y="6225261"/>
                </a:cubicBezTo>
                <a:cubicBezTo>
                  <a:pt x="11936557" y="6221104"/>
                  <a:pt x="11932444" y="6212790"/>
                  <a:pt x="11928331" y="6206555"/>
                </a:cubicBezTo>
                <a:cubicBezTo>
                  <a:pt x="11926275" y="6206555"/>
                  <a:pt x="11926275" y="6206555"/>
                  <a:pt x="11926275" y="6206555"/>
                </a:cubicBezTo>
                <a:cubicBezTo>
                  <a:pt x="11909822" y="6206555"/>
                  <a:pt x="11891314" y="6210712"/>
                  <a:pt x="11876918" y="6219026"/>
                </a:cubicBezTo>
                <a:cubicBezTo>
                  <a:pt x="11874861" y="6219026"/>
                  <a:pt x="11864579" y="6204476"/>
                  <a:pt x="11862522" y="6202398"/>
                </a:cubicBezTo>
                <a:cubicBezTo>
                  <a:pt x="11874861" y="6189927"/>
                  <a:pt x="11885144" y="6173300"/>
                  <a:pt x="11889257" y="6156672"/>
                </a:cubicBezTo>
                <a:cubicBezTo>
                  <a:pt x="11889257" y="6154594"/>
                  <a:pt x="11889257" y="6154594"/>
                  <a:pt x="11889257" y="6154594"/>
                </a:cubicBezTo>
                <a:cubicBezTo>
                  <a:pt x="11885144" y="6150437"/>
                  <a:pt x="11878975" y="6144201"/>
                  <a:pt x="11872805" y="6140044"/>
                </a:cubicBezTo>
                <a:cubicBezTo>
                  <a:pt x="11856352" y="6144201"/>
                  <a:pt x="11839900" y="6152515"/>
                  <a:pt x="11827561" y="6164986"/>
                </a:cubicBezTo>
                <a:cubicBezTo>
                  <a:pt x="11825504" y="6164986"/>
                  <a:pt x="11811108" y="6154594"/>
                  <a:pt x="11809052" y="6152515"/>
                </a:cubicBezTo>
                <a:cubicBezTo>
                  <a:pt x="11819334" y="6135888"/>
                  <a:pt x="11823448" y="6119260"/>
                  <a:pt x="11823448" y="6102632"/>
                </a:cubicBezTo>
                <a:cubicBezTo>
                  <a:pt x="11823448" y="6102632"/>
                  <a:pt x="11823448" y="6100554"/>
                  <a:pt x="11823448" y="6100554"/>
                </a:cubicBezTo>
                <a:cubicBezTo>
                  <a:pt x="11817278" y="6096397"/>
                  <a:pt x="11809052" y="6092240"/>
                  <a:pt x="11804939" y="6090162"/>
                </a:cubicBezTo>
                <a:cubicBezTo>
                  <a:pt x="11802882" y="6088083"/>
                  <a:pt x="11802882" y="6088083"/>
                  <a:pt x="11802882" y="6088083"/>
                </a:cubicBezTo>
                <a:cubicBezTo>
                  <a:pt x="11802882" y="6090162"/>
                  <a:pt x="11802882" y="6090162"/>
                  <a:pt x="11802882" y="6090162"/>
                </a:cubicBezTo>
                <a:cubicBezTo>
                  <a:pt x="11788487" y="6096397"/>
                  <a:pt x="11776147" y="6110946"/>
                  <a:pt x="11765865" y="6125495"/>
                </a:cubicBezTo>
                <a:cubicBezTo>
                  <a:pt x="11763808" y="6125495"/>
                  <a:pt x="11747356" y="6119260"/>
                  <a:pt x="11745300" y="6117182"/>
                </a:cubicBezTo>
                <a:cubicBezTo>
                  <a:pt x="11747356" y="6108868"/>
                  <a:pt x="11749412" y="6100554"/>
                  <a:pt x="11749412" y="6090162"/>
                </a:cubicBezTo>
                <a:cubicBezTo>
                  <a:pt x="11749412" y="6081848"/>
                  <a:pt x="11747356" y="6073534"/>
                  <a:pt x="11745300" y="6065220"/>
                </a:cubicBezTo>
                <a:cubicBezTo>
                  <a:pt x="11745300" y="6063142"/>
                  <a:pt x="11745300" y="6063142"/>
                  <a:pt x="11745300" y="6063142"/>
                </a:cubicBezTo>
                <a:cubicBezTo>
                  <a:pt x="11743243" y="6063142"/>
                  <a:pt x="11743243" y="6063142"/>
                  <a:pt x="11743243" y="6063142"/>
                </a:cubicBezTo>
                <a:cubicBezTo>
                  <a:pt x="11739130" y="6061063"/>
                  <a:pt x="11730904" y="6058985"/>
                  <a:pt x="11722678" y="6058985"/>
                </a:cubicBezTo>
                <a:cubicBezTo>
                  <a:pt x="11710338" y="6069377"/>
                  <a:pt x="11700056" y="6086005"/>
                  <a:pt x="11695943" y="6104711"/>
                </a:cubicBezTo>
                <a:cubicBezTo>
                  <a:pt x="11693886" y="6102632"/>
                  <a:pt x="11677434" y="6100554"/>
                  <a:pt x="11673321" y="6100554"/>
                </a:cubicBezTo>
                <a:cubicBezTo>
                  <a:pt x="11673321" y="6083926"/>
                  <a:pt x="11669208" y="6065220"/>
                  <a:pt x="11660982" y="6050671"/>
                </a:cubicBezTo>
                <a:cubicBezTo>
                  <a:pt x="11658925" y="6050671"/>
                  <a:pt x="11658925" y="6050671"/>
                  <a:pt x="11658925" y="6050671"/>
                </a:cubicBezTo>
                <a:cubicBezTo>
                  <a:pt x="11652756" y="6048592"/>
                  <a:pt x="11644529" y="6048592"/>
                  <a:pt x="11638359" y="6050671"/>
                </a:cubicBezTo>
                <a:cubicBezTo>
                  <a:pt x="11636303" y="6050671"/>
                  <a:pt x="11636303" y="6050671"/>
                  <a:pt x="11636303" y="6050671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4539049" y="6858000"/>
                </a:lnTo>
                <a:lnTo>
                  <a:pt x="0" y="6858000"/>
                </a:lnTo>
                <a:lnTo>
                  <a:pt x="0" y="6273113"/>
                </a:lnTo>
                <a:close/>
              </a:path>
            </a:pathLst>
          </a:custGeom>
          <a:solidFill>
            <a:srgbClr val="48595D">
              <a:alpha val="70000"/>
            </a:srgbClr>
          </a:solidFill>
        </p:spPr>
        <p:txBody>
          <a:bodyPr wrap="square" tIns="0" bIns="1371600" anchor="b">
            <a:noAutofit/>
          </a:bodyPr>
          <a:lstStyle>
            <a:lvl1pPr marL="457200" indent="0" algn="l">
              <a:buNone/>
              <a:defRPr sz="6600" b="1" cap="all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ctr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5AC0397-2DA6-4540-8C1F-56B2F3337EE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19138" y="1358900"/>
            <a:ext cx="3860800" cy="2434167"/>
          </a:xfrm>
          <a:noFill/>
          <a:ln w="5080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>
              <a:buNone/>
              <a:defRPr sz="3300">
                <a:solidFill>
                  <a:schemeClr val="bg1"/>
                </a:solidFill>
                <a:latin typeface="+mn-lt"/>
              </a:defRPr>
            </a:lvl1pPr>
            <a:lvl2pPr marL="457200" indent="0">
              <a:buFont typeface="Arial" panose="020B0604020202020204" pitchFamily="34" charset="0"/>
              <a:buNone/>
              <a:defRPr sz="3300">
                <a:solidFill>
                  <a:schemeClr val="bg1"/>
                </a:solidFill>
                <a:latin typeface="+mn-lt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endParaRPr lang="en-US" dirty="0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CB44E7F6-F31E-4A39-A72C-52DF93197E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9138" y="3793068"/>
            <a:ext cx="3860800" cy="651932"/>
          </a:xfrm>
          <a:noFill/>
          <a:ln w="50800">
            <a:solidFill>
              <a:schemeClr val="bg1"/>
            </a:solidFill>
          </a:ln>
        </p:spPr>
        <p:txBody>
          <a:bodyPr tIns="0" bIns="0" anchor="ctr">
            <a:noAutofit/>
          </a:bodyPr>
          <a:lstStyle>
            <a:lvl1pPr marL="0" indent="0">
              <a:buNone/>
              <a:defRPr sz="3300">
                <a:solidFill>
                  <a:schemeClr val="bg1"/>
                </a:solidFill>
                <a:latin typeface="+mn-lt"/>
              </a:defRPr>
            </a:lvl1pPr>
            <a:lvl2pPr marL="457200" indent="0">
              <a:buFont typeface="Arial" panose="020B0604020202020204" pitchFamily="34" charset="0"/>
              <a:buNone/>
              <a:defRPr sz="3300">
                <a:solidFill>
                  <a:schemeClr val="bg1"/>
                </a:solidFill>
                <a:latin typeface="+mn-lt"/>
              </a:defRPr>
            </a:lvl2pPr>
          </a:lstStyle>
          <a:p>
            <a:pPr lvl="0"/>
            <a:r>
              <a:rPr lang="en-US" dirty="0"/>
              <a:t>Click to edit Master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2A7DCC2E-35BA-4F5F-A36B-1B0E62232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440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342A258-AFA5-4BA1-AA41-952099F1FF0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1603402 w 12192000"/>
              <a:gd name="connsiteY0" fmla="*/ 6440005 h 6858000"/>
              <a:gd name="connsiteX1" fmla="*/ 11613605 w 12192000"/>
              <a:gd name="connsiteY1" fmla="*/ 6440005 h 6858000"/>
              <a:gd name="connsiteX2" fmla="*/ 11617686 w 12192000"/>
              <a:gd name="connsiteY2" fmla="*/ 6448343 h 6858000"/>
              <a:gd name="connsiteX3" fmla="*/ 11623808 w 12192000"/>
              <a:gd name="connsiteY3" fmla="*/ 6550487 h 6858000"/>
              <a:gd name="connsiteX4" fmla="*/ 11621767 w 12192000"/>
              <a:gd name="connsiteY4" fmla="*/ 6560909 h 6858000"/>
              <a:gd name="connsiteX5" fmla="*/ 11615645 w 12192000"/>
              <a:gd name="connsiteY5" fmla="*/ 6560909 h 6858000"/>
              <a:gd name="connsiteX6" fmla="*/ 11509533 w 12192000"/>
              <a:gd name="connsiteY6" fmla="*/ 6498373 h 6858000"/>
              <a:gd name="connsiteX7" fmla="*/ 11505451 w 12192000"/>
              <a:gd name="connsiteY7" fmla="*/ 6492120 h 6858000"/>
              <a:gd name="connsiteX8" fmla="*/ 11505451 w 12192000"/>
              <a:gd name="connsiteY8" fmla="*/ 6490034 h 6858000"/>
              <a:gd name="connsiteX9" fmla="*/ 11511573 w 12192000"/>
              <a:gd name="connsiteY9" fmla="*/ 6485865 h 6858000"/>
              <a:gd name="connsiteX10" fmla="*/ 11603402 w 12192000"/>
              <a:gd name="connsiteY10" fmla="*/ 6440005 h 6858000"/>
              <a:gd name="connsiteX11" fmla="*/ 11686136 w 12192000"/>
              <a:gd name="connsiteY11" fmla="*/ 6437921 h 6858000"/>
              <a:gd name="connsiteX12" fmla="*/ 11696438 w 12192000"/>
              <a:gd name="connsiteY12" fmla="*/ 6437921 h 6858000"/>
              <a:gd name="connsiteX13" fmla="*/ 11787097 w 12192000"/>
              <a:gd name="connsiteY13" fmla="*/ 6483687 h 6858000"/>
              <a:gd name="connsiteX14" fmla="*/ 11795339 w 12192000"/>
              <a:gd name="connsiteY14" fmla="*/ 6489928 h 6858000"/>
              <a:gd name="connsiteX15" fmla="*/ 11791218 w 12192000"/>
              <a:gd name="connsiteY15" fmla="*/ 6496168 h 6858000"/>
              <a:gd name="connsiteX16" fmla="*/ 11684076 w 12192000"/>
              <a:gd name="connsiteY16" fmla="*/ 6558576 h 6858000"/>
              <a:gd name="connsiteX17" fmla="*/ 11675833 w 12192000"/>
              <a:gd name="connsiteY17" fmla="*/ 6558576 h 6858000"/>
              <a:gd name="connsiteX18" fmla="*/ 11673773 w 12192000"/>
              <a:gd name="connsiteY18" fmla="*/ 6550255 h 6858000"/>
              <a:gd name="connsiteX19" fmla="*/ 11682015 w 12192000"/>
              <a:gd name="connsiteY19" fmla="*/ 6446242 h 6858000"/>
              <a:gd name="connsiteX20" fmla="*/ 11686136 w 12192000"/>
              <a:gd name="connsiteY20" fmla="*/ 6437921 h 6858000"/>
              <a:gd name="connsiteX21" fmla="*/ 10868401 w 12192000"/>
              <a:gd name="connsiteY21" fmla="*/ 6398178 h 6858000"/>
              <a:gd name="connsiteX22" fmla="*/ 10868401 w 12192000"/>
              <a:gd name="connsiteY22" fmla="*/ 6441381 h 6858000"/>
              <a:gd name="connsiteX23" fmla="*/ 10820512 w 12192000"/>
              <a:gd name="connsiteY23" fmla="*/ 6449610 h 6858000"/>
              <a:gd name="connsiteX24" fmla="*/ 10801773 w 12192000"/>
              <a:gd name="connsiteY24" fmla="*/ 6424923 h 6858000"/>
              <a:gd name="connsiteX25" fmla="*/ 10826759 w 12192000"/>
              <a:gd name="connsiteY25" fmla="*/ 6400236 h 6858000"/>
              <a:gd name="connsiteX26" fmla="*/ 10518900 w 12192000"/>
              <a:gd name="connsiteY26" fmla="*/ 6328044 h 6858000"/>
              <a:gd name="connsiteX27" fmla="*/ 10559811 w 12192000"/>
              <a:gd name="connsiteY27" fmla="*/ 6388243 h 6858000"/>
              <a:gd name="connsiteX28" fmla="*/ 10518900 w 12192000"/>
              <a:gd name="connsiteY28" fmla="*/ 6448441 h 6858000"/>
              <a:gd name="connsiteX29" fmla="*/ 10477988 w 12192000"/>
              <a:gd name="connsiteY29" fmla="*/ 6388243 h 6858000"/>
              <a:gd name="connsiteX30" fmla="*/ 10518900 w 12192000"/>
              <a:gd name="connsiteY30" fmla="*/ 6328044 h 6858000"/>
              <a:gd name="connsiteX31" fmla="*/ 11673123 w 12192000"/>
              <a:gd name="connsiteY31" fmla="*/ 6319732 h 6858000"/>
              <a:gd name="connsiteX32" fmla="*/ 11682116 w 12192000"/>
              <a:gd name="connsiteY32" fmla="*/ 6320771 h 6858000"/>
              <a:gd name="connsiteX33" fmla="*/ 11708840 w 12192000"/>
              <a:gd name="connsiteY33" fmla="*/ 6372722 h 6858000"/>
              <a:gd name="connsiteX34" fmla="*/ 11649226 w 12192000"/>
              <a:gd name="connsiteY34" fmla="*/ 6430907 h 6858000"/>
              <a:gd name="connsiteX35" fmla="*/ 11589612 w 12192000"/>
              <a:gd name="connsiteY35" fmla="*/ 6372722 h 6858000"/>
              <a:gd name="connsiteX36" fmla="*/ 11616336 w 12192000"/>
              <a:gd name="connsiteY36" fmla="*/ 6322850 h 6858000"/>
              <a:gd name="connsiteX37" fmla="*/ 11632781 w 12192000"/>
              <a:gd name="connsiteY37" fmla="*/ 6324927 h 6858000"/>
              <a:gd name="connsiteX38" fmla="*/ 11630725 w 12192000"/>
              <a:gd name="connsiteY38" fmla="*/ 6341552 h 6858000"/>
              <a:gd name="connsiteX39" fmla="*/ 11614280 w 12192000"/>
              <a:gd name="connsiteY39" fmla="*/ 6372722 h 6858000"/>
              <a:gd name="connsiteX40" fmla="*/ 11649226 w 12192000"/>
              <a:gd name="connsiteY40" fmla="*/ 6408049 h 6858000"/>
              <a:gd name="connsiteX41" fmla="*/ 11684172 w 12192000"/>
              <a:gd name="connsiteY41" fmla="*/ 6372722 h 6858000"/>
              <a:gd name="connsiteX42" fmla="*/ 11667727 w 12192000"/>
              <a:gd name="connsiteY42" fmla="*/ 6341552 h 6858000"/>
              <a:gd name="connsiteX43" fmla="*/ 11665671 w 12192000"/>
              <a:gd name="connsiteY43" fmla="*/ 6324927 h 6858000"/>
              <a:gd name="connsiteX44" fmla="*/ 11673123 w 12192000"/>
              <a:gd name="connsiteY44" fmla="*/ 6319732 h 6858000"/>
              <a:gd name="connsiteX45" fmla="*/ 11822057 w 12192000"/>
              <a:gd name="connsiteY45" fmla="*/ 6304666 h 6858000"/>
              <a:gd name="connsiteX46" fmla="*/ 11826190 w 12192000"/>
              <a:gd name="connsiteY46" fmla="*/ 6310895 h 6858000"/>
              <a:gd name="connsiteX47" fmla="*/ 11826190 w 12192000"/>
              <a:gd name="connsiteY47" fmla="*/ 6435462 h 6858000"/>
              <a:gd name="connsiteX48" fmla="*/ 11822057 w 12192000"/>
              <a:gd name="connsiteY48" fmla="*/ 6441690 h 6858000"/>
              <a:gd name="connsiteX49" fmla="*/ 11813791 w 12192000"/>
              <a:gd name="connsiteY49" fmla="*/ 6439614 h 6858000"/>
              <a:gd name="connsiteX50" fmla="*/ 11729066 w 12192000"/>
              <a:gd name="connsiteY50" fmla="*/ 6381482 h 6858000"/>
              <a:gd name="connsiteX51" fmla="*/ 11722867 w 12192000"/>
              <a:gd name="connsiteY51" fmla="*/ 6373178 h 6858000"/>
              <a:gd name="connsiteX52" fmla="*/ 11729066 w 12192000"/>
              <a:gd name="connsiteY52" fmla="*/ 6364874 h 6858000"/>
              <a:gd name="connsiteX53" fmla="*/ 11813791 w 12192000"/>
              <a:gd name="connsiteY53" fmla="*/ 6306743 h 6858000"/>
              <a:gd name="connsiteX54" fmla="*/ 11822057 w 12192000"/>
              <a:gd name="connsiteY54" fmla="*/ 6304666 h 6858000"/>
              <a:gd name="connsiteX55" fmla="*/ 11476229 w 12192000"/>
              <a:gd name="connsiteY55" fmla="*/ 6304666 h 6858000"/>
              <a:gd name="connsiteX56" fmla="*/ 11484412 w 12192000"/>
              <a:gd name="connsiteY56" fmla="*/ 6308818 h 6858000"/>
              <a:gd name="connsiteX57" fmla="*/ 11568280 w 12192000"/>
              <a:gd name="connsiteY57" fmla="*/ 6364874 h 6858000"/>
              <a:gd name="connsiteX58" fmla="*/ 11574417 w 12192000"/>
              <a:gd name="connsiteY58" fmla="*/ 6373178 h 6858000"/>
              <a:gd name="connsiteX59" fmla="*/ 11568280 w 12192000"/>
              <a:gd name="connsiteY59" fmla="*/ 6381482 h 6858000"/>
              <a:gd name="connsiteX60" fmla="*/ 11484412 w 12192000"/>
              <a:gd name="connsiteY60" fmla="*/ 6439614 h 6858000"/>
              <a:gd name="connsiteX61" fmla="*/ 11476229 w 12192000"/>
              <a:gd name="connsiteY61" fmla="*/ 6441690 h 6858000"/>
              <a:gd name="connsiteX62" fmla="*/ 11472138 w 12192000"/>
              <a:gd name="connsiteY62" fmla="*/ 6435462 h 6858000"/>
              <a:gd name="connsiteX63" fmla="*/ 11472138 w 12192000"/>
              <a:gd name="connsiteY63" fmla="*/ 6310895 h 6858000"/>
              <a:gd name="connsiteX64" fmla="*/ 11476229 w 12192000"/>
              <a:gd name="connsiteY64" fmla="*/ 6304666 h 6858000"/>
              <a:gd name="connsiteX65" fmla="*/ 11088184 w 12192000"/>
              <a:gd name="connsiteY65" fmla="*/ 6294146 h 6858000"/>
              <a:gd name="connsiteX66" fmla="*/ 11082024 w 12192000"/>
              <a:gd name="connsiteY66" fmla="*/ 6296224 h 6858000"/>
              <a:gd name="connsiteX67" fmla="*/ 11079972 w 12192000"/>
              <a:gd name="connsiteY67" fmla="*/ 6302454 h 6858000"/>
              <a:gd name="connsiteX68" fmla="*/ 11121033 w 12192000"/>
              <a:gd name="connsiteY68" fmla="*/ 6460305 h 6858000"/>
              <a:gd name="connsiteX69" fmla="*/ 11145670 w 12192000"/>
              <a:gd name="connsiteY69" fmla="*/ 6481074 h 6858000"/>
              <a:gd name="connsiteX70" fmla="*/ 11153882 w 12192000"/>
              <a:gd name="connsiteY70" fmla="*/ 6481074 h 6858000"/>
              <a:gd name="connsiteX71" fmla="*/ 11149776 w 12192000"/>
              <a:gd name="connsiteY71" fmla="*/ 6489382 h 6858000"/>
              <a:gd name="connsiteX72" fmla="*/ 11149776 w 12192000"/>
              <a:gd name="connsiteY72" fmla="*/ 6491459 h 6858000"/>
              <a:gd name="connsiteX73" fmla="*/ 11125139 w 12192000"/>
              <a:gd name="connsiteY73" fmla="*/ 6510152 h 6858000"/>
              <a:gd name="connsiteX74" fmla="*/ 11090237 w 12192000"/>
              <a:gd name="connsiteY74" fmla="*/ 6508075 h 6858000"/>
              <a:gd name="connsiteX75" fmla="*/ 11084078 w 12192000"/>
              <a:gd name="connsiteY75" fmla="*/ 6510152 h 6858000"/>
              <a:gd name="connsiteX76" fmla="*/ 11082024 w 12192000"/>
              <a:gd name="connsiteY76" fmla="*/ 6514306 h 6858000"/>
              <a:gd name="connsiteX77" fmla="*/ 11082024 w 12192000"/>
              <a:gd name="connsiteY77" fmla="*/ 6532999 h 6858000"/>
              <a:gd name="connsiteX78" fmla="*/ 11088184 w 12192000"/>
              <a:gd name="connsiteY78" fmla="*/ 6539230 h 6858000"/>
              <a:gd name="connsiteX79" fmla="*/ 11135404 w 12192000"/>
              <a:gd name="connsiteY79" fmla="*/ 6545460 h 6858000"/>
              <a:gd name="connsiteX80" fmla="*/ 11137458 w 12192000"/>
              <a:gd name="connsiteY80" fmla="*/ 6545460 h 6858000"/>
              <a:gd name="connsiteX81" fmla="*/ 11190838 w 12192000"/>
              <a:gd name="connsiteY81" fmla="*/ 6493536 h 6858000"/>
              <a:gd name="connsiteX82" fmla="*/ 11223687 w 12192000"/>
              <a:gd name="connsiteY82" fmla="*/ 6364764 h 6858000"/>
              <a:gd name="connsiteX83" fmla="*/ 11236005 w 12192000"/>
              <a:gd name="connsiteY83" fmla="*/ 6323224 h 6858000"/>
              <a:gd name="connsiteX84" fmla="*/ 11240111 w 12192000"/>
              <a:gd name="connsiteY84" fmla="*/ 6302454 h 6858000"/>
              <a:gd name="connsiteX85" fmla="*/ 11238058 w 12192000"/>
              <a:gd name="connsiteY85" fmla="*/ 6296224 h 6858000"/>
              <a:gd name="connsiteX86" fmla="*/ 11233952 w 12192000"/>
              <a:gd name="connsiteY86" fmla="*/ 6294146 h 6858000"/>
              <a:gd name="connsiteX87" fmla="*/ 11205209 w 12192000"/>
              <a:gd name="connsiteY87" fmla="*/ 6294146 h 6858000"/>
              <a:gd name="connsiteX88" fmla="*/ 11199050 w 12192000"/>
              <a:gd name="connsiteY88" fmla="*/ 6298301 h 6858000"/>
              <a:gd name="connsiteX89" fmla="*/ 11162094 w 12192000"/>
              <a:gd name="connsiteY89" fmla="*/ 6439535 h 6858000"/>
              <a:gd name="connsiteX90" fmla="*/ 11160041 w 12192000"/>
              <a:gd name="connsiteY90" fmla="*/ 6439535 h 6858000"/>
              <a:gd name="connsiteX91" fmla="*/ 11121033 w 12192000"/>
              <a:gd name="connsiteY91" fmla="*/ 6298301 h 6858000"/>
              <a:gd name="connsiteX92" fmla="*/ 11114874 w 12192000"/>
              <a:gd name="connsiteY92" fmla="*/ 6294146 h 6858000"/>
              <a:gd name="connsiteX93" fmla="*/ 11088184 w 12192000"/>
              <a:gd name="connsiteY93" fmla="*/ 6294146 h 6858000"/>
              <a:gd name="connsiteX94" fmla="*/ 11048412 w 12192000"/>
              <a:gd name="connsiteY94" fmla="*/ 6291809 h 6858000"/>
              <a:gd name="connsiteX95" fmla="*/ 10999317 w 12192000"/>
              <a:gd name="connsiteY95" fmla="*/ 6312618 h 6858000"/>
              <a:gd name="connsiteX96" fmla="*/ 10999317 w 12192000"/>
              <a:gd name="connsiteY96" fmla="*/ 6300133 h 6858000"/>
              <a:gd name="connsiteX97" fmla="*/ 10993181 w 12192000"/>
              <a:gd name="connsiteY97" fmla="*/ 6293890 h 6858000"/>
              <a:gd name="connsiteX98" fmla="*/ 10964542 w 12192000"/>
              <a:gd name="connsiteY98" fmla="*/ 6293890 h 6858000"/>
              <a:gd name="connsiteX99" fmla="*/ 10958406 w 12192000"/>
              <a:gd name="connsiteY99" fmla="*/ 6300133 h 6858000"/>
              <a:gd name="connsiteX100" fmla="*/ 10958406 w 12192000"/>
              <a:gd name="connsiteY100" fmla="*/ 6474928 h 6858000"/>
              <a:gd name="connsiteX101" fmla="*/ 10964542 w 12192000"/>
              <a:gd name="connsiteY101" fmla="*/ 6481171 h 6858000"/>
              <a:gd name="connsiteX102" fmla="*/ 10993181 w 12192000"/>
              <a:gd name="connsiteY102" fmla="*/ 6481171 h 6858000"/>
              <a:gd name="connsiteX103" fmla="*/ 10999317 w 12192000"/>
              <a:gd name="connsiteY103" fmla="*/ 6474928 h 6858000"/>
              <a:gd name="connsiteX104" fmla="*/ 10999317 w 12192000"/>
              <a:gd name="connsiteY104" fmla="*/ 6354236 h 6858000"/>
              <a:gd name="connsiteX105" fmla="*/ 11050457 w 12192000"/>
              <a:gd name="connsiteY105" fmla="*/ 6331346 h 6858000"/>
              <a:gd name="connsiteX106" fmla="*/ 11056594 w 12192000"/>
              <a:gd name="connsiteY106" fmla="*/ 6325103 h 6858000"/>
              <a:gd name="connsiteX107" fmla="*/ 11056594 w 12192000"/>
              <a:gd name="connsiteY107" fmla="*/ 6298052 h 6858000"/>
              <a:gd name="connsiteX108" fmla="*/ 11054548 w 12192000"/>
              <a:gd name="connsiteY108" fmla="*/ 6293890 h 6858000"/>
              <a:gd name="connsiteX109" fmla="*/ 11048412 w 12192000"/>
              <a:gd name="connsiteY109" fmla="*/ 6291809 h 6858000"/>
              <a:gd name="connsiteX110" fmla="*/ 10847504 w 12192000"/>
              <a:gd name="connsiteY110" fmla="*/ 6288302 h 6858000"/>
              <a:gd name="connsiteX111" fmla="*/ 10777148 w 12192000"/>
              <a:gd name="connsiteY111" fmla="*/ 6296620 h 6858000"/>
              <a:gd name="connsiteX112" fmla="*/ 10770940 w 12192000"/>
              <a:gd name="connsiteY112" fmla="*/ 6302858 h 6858000"/>
              <a:gd name="connsiteX113" fmla="*/ 10773009 w 12192000"/>
              <a:gd name="connsiteY113" fmla="*/ 6327811 h 6858000"/>
              <a:gd name="connsiteX114" fmla="*/ 10775079 w 12192000"/>
              <a:gd name="connsiteY114" fmla="*/ 6331970 h 6858000"/>
              <a:gd name="connsiteX115" fmla="*/ 10779217 w 12192000"/>
              <a:gd name="connsiteY115" fmla="*/ 6334049 h 6858000"/>
              <a:gd name="connsiteX116" fmla="*/ 10845434 w 12192000"/>
              <a:gd name="connsiteY116" fmla="*/ 6329890 h 6858000"/>
              <a:gd name="connsiteX117" fmla="*/ 10868196 w 12192000"/>
              <a:gd name="connsiteY117" fmla="*/ 6352764 h 6858000"/>
              <a:gd name="connsiteX118" fmla="*/ 10868196 w 12192000"/>
              <a:gd name="connsiteY118" fmla="*/ 6365240 h 6858000"/>
              <a:gd name="connsiteX119" fmla="*/ 10822672 w 12192000"/>
              <a:gd name="connsiteY119" fmla="*/ 6369399 h 6858000"/>
              <a:gd name="connsiteX120" fmla="*/ 10758524 w 12192000"/>
              <a:gd name="connsiteY120" fmla="*/ 6425543 h 6858000"/>
              <a:gd name="connsiteX121" fmla="*/ 10814395 w 12192000"/>
              <a:gd name="connsiteY121" fmla="*/ 6485846 h 6858000"/>
              <a:gd name="connsiteX122" fmla="*/ 10874404 w 12192000"/>
              <a:gd name="connsiteY122" fmla="*/ 6473370 h 6858000"/>
              <a:gd name="connsiteX123" fmla="*/ 10903374 w 12192000"/>
              <a:gd name="connsiteY123" fmla="*/ 6485846 h 6858000"/>
              <a:gd name="connsiteX124" fmla="*/ 10909582 w 12192000"/>
              <a:gd name="connsiteY124" fmla="*/ 6483767 h 6858000"/>
              <a:gd name="connsiteX125" fmla="*/ 10911651 w 12192000"/>
              <a:gd name="connsiteY125" fmla="*/ 6477529 h 6858000"/>
              <a:gd name="connsiteX126" fmla="*/ 10911651 w 12192000"/>
              <a:gd name="connsiteY126" fmla="*/ 6352764 h 6858000"/>
              <a:gd name="connsiteX127" fmla="*/ 10847504 w 12192000"/>
              <a:gd name="connsiteY127" fmla="*/ 6288302 h 6858000"/>
              <a:gd name="connsiteX128" fmla="*/ 10518899 w 12192000"/>
              <a:gd name="connsiteY128" fmla="*/ 6288302 h 6858000"/>
              <a:gd name="connsiteX129" fmla="*/ 10434738 w 12192000"/>
              <a:gd name="connsiteY129" fmla="*/ 6387074 h 6858000"/>
              <a:gd name="connsiteX130" fmla="*/ 10518899 w 12192000"/>
              <a:gd name="connsiteY130" fmla="*/ 6485846 h 6858000"/>
              <a:gd name="connsiteX131" fmla="*/ 10603060 w 12192000"/>
              <a:gd name="connsiteY131" fmla="*/ 6387074 h 6858000"/>
              <a:gd name="connsiteX132" fmla="*/ 10518899 w 12192000"/>
              <a:gd name="connsiteY132" fmla="*/ 6288302 h 6858000"/>
              <a:gd name="connsiteX133" fmla="*/ 10302945 w 12192000"/>
              <a:gd name="connsiteY133" fmla="*/ 6262586 h 6858000"/>
              <a:gd name="connsiteX134" fmla="*/ 10319310 w 12192000"/>
              <a:gd name="connsiteY134" fmla="*/ 6262586 h 6858000"/>
              <a:gd name="connsiteX135" fmla="*/ 10362267 w 12192000"/>
              <a:gd name="connsiteY135" fmla="*/ 6302328 h 6858000"/>
              <a:gd name="connsiteX136" fmla="*/ 10317264 w 12192000"/>
              <a:gd name="connsiteY136" fmla="*/ 6339979 h 6858000"/>
              <a:gd name="connsiteX137" fmla="*/ 10272261 w 12192000"/>
              <a:gd name="connsiteY137" fmla="*/ 6339979 h 6858000"/>
              <a:gd name="connsiteX138" fmla="*/ 10272261 w 12192000"/>
              <a:gd name="connsiteY138" fmla="*/ 6264678 h 6858000"/>
              <a:gd name="connsiteX139" fmla="*/ 10302945 w 12192000"/>
              <a:gd name="connsiteY139" fmla="*/ 6262586 h 6858000"/>
              <a:gd name="connsiteX140" fmla="*/ 10679182 w 12192000"/>
              <a:gd name="connsiteY140" fmla="*/ 6250897 h 6858000"/>
              <a:gd name="connsiteX141" fmla="*/ 10650472 w 12192000"/>
              <a:gd name="connsiteY141" fmla="*/ 6257141 h 6858000"/>
              <a:gd name="connsiteX142" fmla="*/ 10644320 w 12192000"/>
              <a:gd name="connsiteY142" fmla="*/ 6263385 h 6858000"/>
              <a:gd name="connsiteX143" fmla="*/ 10644320 w 12192000"/>
              <a:gd name="connsiteY143" fmla="*/ 6294607 h 6858000"/>
              <a:gd name="connsiteX144" fmla="*/ 10627914 w 12192000"/>
              <a:gd name="connsiteY144" fmla="*/ 6294607 h 6858000"/>
              <a:gd name="connsiteX145" fmla="*/ 10621762 w 12192000"/>
              <a:gd name="connsiteY145" fmla="*/ 6300852 h 6858000"/>
              <a:gd name="connsiteX146" fmla="*/ 10621762 w 12192000"/>
              <a:gd name="connsiteY146" fmla="*/ 6325830 h 6858000"/>
              <a:gd name="connsiteX147" fmla="*/ 10627914 w 12192000"/>
              <a:gd name="connsiteY147" fmla="*/ 6332074 h 6858000"/>
              <a:gd name="connsiteX148" fmla="*/ 10644320 w 12192000"/>
              <a:gd name="connsiteY148" fmla="*/ 6332074 h 6858000"/>
              <a:gd name="connsiteX149" fmla="*/ 10644320 w 12192000"/>
              <a:gd name="connsiteY149" fmla="*/ 6415333 h 6858000"/>
              <a:gd name="connsiteX150" fmla="*/ 10699689 w 12192000"/>
              <a:gd name="connsiteY150" fmla="*/ 6488184 h 6858000"/>
              <a:gd name="connsiteX151" fmla="*/ 10732500 w 12192000"/>
              <a:gd name="connsiteY151" fmla="*/ 6484021 h 6858000"/>
              <a:gd name="connsiteX152" fmla="*/ 10738652 w 12192000"/>
              <a:gd name="connsiteY152" fmla="*/ 6475695 h 6858000"/>
              <a:gd name="connsiteX153" fmla="*/ 10736602 w 12192000"/>
              <a:gd name="connsiteY153" fmla="*/ 6452799 h 6858000"/>
              <a:gd name="connsiteX154" fmla="*/ 10730449 w 12192000"/>
              <a:gd name="connsiteY154" fmla="*/ 6444473 h 6858000"/>
              <a:gd name="connsiteX155" fmla="*/ 10705841 w 12192000"/>
              <a:gd name="connsiteY155" fmla="*/ 6446555 h 6858000"/>
              <a:gd name="connsiteX156" fmla="*/ 10687385 w 12192000"/>
              <a:gd name="connsiteY156" fmla="*/ 6409088 h 6858000"/>
              <a:gd name="connsiteX157" fmla="*/ 10687385 w 12192000"/>
              <a:gd name="connsiteY157" fmla="*/ 6332074 h 6858000"/>
              <a:gd name="connsiteX158" fmla="*/ 10730449 w 12192000"/>
              <a:gd name="connsiteY158" fmla="*/ 6332074 h 6858000"/>
              <a:gd name="connsiteX159" fmla="*/ 10736602 w 12192000"/>
              <a:gd name="connsiteY159" fmla="*/ 6325830 h 6858000"/>
              <a:gd name="connsiteX160" fmla="*/ 10736602 w 12192000"/>
              <a:gd name="connsiteY160" fmla="*/ 6300852 h 6858000"/>
              <a:gd name="connsiteX161" fmla="*/ 10730449 w 12192000"/>
              <a:gd name="connsiteY161" fmla="*/ 6294607 h 6858000"/>
              <a:gd name="connsiteX162" fmla="*/ 10687385 w 12192000"/>
              <a:gd name="connsiteY162" fmla="*/ 6294607 h 6858000"/>
              <a:gd name="connsiteX163" fmla="*/ 10687385 w 12192000"/>
              <a:gd name="connsiteY163" fmla="*/ 6257141 h 6858000"/>
              <a:gd name="connsiteX164" fmla="*/ 10685334 w 12192000"/>
              <a:gd name="connsiteY164" fmla="*/ 6250897 h 6858000"/>
              <a:gd name="connsiteX165" fmla="*/ 10679182 w 12192000"/>
              <a:gd name="connsiteY165" fmla="*/ 6250897 h 6858000"/>
              <a:gd name="connsiteX166" fmla="*/ 10313278 w 12192000"/>
              <a:gd name="connsiteY166" fmla="*/ 6221675 h 6858000"/>
              <a:gd name="connsiteX167" fmla="*/ 10232861 w 12192000"/>
              <a:gd name="connsiteY167" fmla="*/ 6225827 h 6858000"/>
              <a:gd name="connsiteX168" fmla="*/ 10226674 w 12192000"/>
              <a:gd name="connsiteY168" fmla="*/ 6234131 h 6858000"/>
              <a:gd name="connsiteX169" fmla="*/ 10226674 w 12192000"/>
              <a:gd name="connsiteY169" fmla="*/ 6474943 h 6858000"/>
              <a:gd name="connsiteX170" fmla="*/ 10234922 w 12192000"/>
              <a:gd name="connsiteY170" fmla="*/ 6481171 h 6858000"/>
              <a:gd name="connsiteX171" fmla="*/ 10263790 w 12192000"/>
              <a:gd name="connsiteY171" fmla="*/ 6481171 h 6858000"/>
              <a:gd name="connsiteX172" fmla="*/ 10272038 w 12192000"/>
              <a:gd name="connsiteY172" fmla="*/ 6474943 h 6858000"/>
              <a:gd name="connsiteX173" fmla="*/ 10272038 w 12192000"/>
              <a:gd name="connsiteY173" fmla="*/ 6379449 h 6858000"/>
              <a:gd name="connsiteX174" fmla="*/ 10321526 w 12192000"/>
              <a:gd name="connsiteY174" fmla="*/ 6381524 h 6858000"/>
              <a:gd name="connsiteX175" fmla="*/ 10362766 w 12192000"/>
              <a:gd name="connsiteY175" fmla="*/ 6477018 h 6858000"/>
              <a:gd name="connsiteX176" fmla="*/ 10368952 w 12192000"/>
              <a:gd name="connsiteY176" fmla="*/ 6481171 h 6858000"/>
              <a:gd name="connsiteX177" fmla="*/ 10401944 w 12192000"/>
              <a:gd name="connsiteY177" fmla="*/ 6481171 h 6858000"/>
              <a:gd name="connsiteX178" fmla="*/ 10408130 w 12192000"/>
              <a:gd name="connsiteY178" fmla="*/ 6479095 h 6858000"/>
              <a:gd name="connsiteX179" fmla="*/ 10410192 w 12192000"/>
              <a:gd name="connsiteY179" fmla="*/ 6472867 h 6858000"/>
              <a:gd name="connsiteX180" fmla="*/ 10362766 w 12192000"/>
              <a:gd name="connsiteY180" fmla="*/ 6369069 h 6858000"/>
              <a:gd name="connsiteX181" fmla="*/ 10408130 w 12192000"/>
              <a:gd name="connsiteY181" fmla="*/ 6300561 h 6858000"/>
              <a:gd name="connsiteX182" fmla="*/ 10319464 w 12192000"/>
              <a:gd name="connsiteY182" fmla="*/ 6221675 h 6858000"/>
              <a:gd name="connsiteX183" fmla="*/ 10313278 w 12192000"/>
              <a:gd name="connsiteY183" fmla="*/ 6221675 h 6858000"/>
              <a:gd name="connsiteX184" fmla="*/ 11675833 w 12192000"/>
              <a:gd name="connsiteY184" fmla="*/ 6188669 h 6858000"/>
              <a:gd name="connsiteX185" fmla="*/ 11684076 w 12192000"/>
              <a:gd name="connsiteY185" fmla="*/ 6188669 h 6858000"/>
              <a:gd name="connsiteX186" fmla="*/ 11791218 w 12192000"/>
              <a:gd name="connsiteY186" fmla="*/ 6250482 h 6858000"/>
              <a:gd name="connsiteX187" fmla="*/ 11795339 w 12192000"/>
              <a:gd name="connsiteY187" fmla="*/ 6256663 h 6858000"/>
              <a:gd name="connsiteX188" fmla="*/ 11787097 w 12192000"/>
              <a:gd name="connsiteY188" fmla="*/ 6262844 h 6858000"/>
              <a:gd name="connsiteX189" fmla="*/ 11696438 w 12192000"/>
              <a:gd name="connsiteY189" fmla="*/ 6306113 h 6858000"/>
              <a:gd name="connsiteX190" fmla="*/ 11686136 w 12192000"/>
              <a:gd name="connsiteY190" fmla="*/ 6308173 h 6858000"/>
              <a:gd name="connsiteX191" fmla="*/ 11682015 w 12192000"/>
              <a:gd name="connsiteY191" fmla="*/ 6297871 h 6858000"/>
              <a:gd name="connsiteX192" fmla="*/ 11673773 w 12192000"/>
              <a:gd name="connsiteY192" fmla="*/ 6196910 h 6858000"/>
              <a:gd name="connsiteX193" fmla="*/ 11675833 w 12192000"/>
              <a:gd name="connsiteY193" fmla="*/ 6188669 h 6858000"/>
              <a:gd name="connsiteX194" fmla="*/ 11618498 w 12192000"/>
              <a:gd name="connsiteY194" fmla="*/ 6187898 h 6858000"/>
              <a:gd name="connsiteX195" fmla="*/ 11622619 w 12192000"/>
              <a:gd name="connsiteY195" fmla="*/ 6188673 h 6858000"/>
              <a:gd name="connsiteX196" fmla="*/ 11624679 w 12192000"/>
              <a:gd name="connsiteY196" fmla="*/ 6198998 h 6858000"/>
              <a:gd name="connsiteX197" fmla="*/ 11616438 w 12192000"/>
              <a:gd name="connsiteY197" fmla="*/ 6300186 h 6858000"/>
              <a:gd name="connsiteX198" fmla="*/ 11612316 w 12192000"/>
              <a:gd name="connsiteY198" fmla="*/ 6308446 h 6858000"/>
              <a:gd name="connsiteX199" fmla="*/ 11602015 w 12192000"/>
              <a:gd name="connsiteY199" fmla="*/ 6308446 h 6858000"/>
              <a:gd name="connsiteX200" fmla="*/ 11511355 w 12192000"/>
              <a:gd name="connsiteY200" fmla="*/ 6263015 h 6858000"/>
              <a:gd name="connsiteX201" fmla="*/ 11503114 w 12192000"/>
              <a:gd name="connsiteY201" fmla="*/ 6256820 h 6858000"/>
              <a:gd name="connsiteX202" fmla="*/ 11507235 w 12192000"/>
              <a:gd name="connsiteY202" fmla="*/ 6250624 h 6858000"/>
              <a:gd name="connsiteX203" fmla="*/ 11614377 w 12192000"/>
              <a:gd name="connsiteY203" fmla="*/ 6188673 h 6858000"/>
              <a:gd name="connsiteX204" fmla="*/ 11618498 w 12192000"/>
              <a:gd name="connsiteY204" fmla="*/ 6187898 h 6858000"/>
              <a:gd name="connsiteX205" fmla="*/ 11649811 w 12192000"/>
              <a:gd name="connsiteY205" fmla="*/ 6152709 h 6858000"/>
              <a:gd name="connsiteX206" fmla="*/ 11432980 w 12192000"/>
              <a:gd name="connsiteY206" fmla="*/ 6371879 h 6858000"/>
              <a:gd name="connsiteX207" fmla="*/ 11649811 w 12192000"/>
              <a:gd name="connsiteY207" fmla="*/ 6591048 h 6858000"/>
              <a:gd name="connsiteX208" fmla="*/ 11866643 w 12192000"/>
              <a:gd name="connsiteY208" fmla="*/ 6371879 h 6858000"/>
              <a:gd name="connsiteX209" fmla="*/ 11649811 w 12192000"/>
              <a:gd name="connsiteY209" fmla="*/ 6152709 h 6858000"/>
              <a:gd name="connsiteX210" fmla="*/ 11649226 w 12192000"/>
              <a:gd name="connsiteY210" fmla="*/ 6121150 h 6858000"/>
              <a:gd name="connsiteX211" fmla="*/ 11895865 w 12192000"/>
              <a:gd name="connsiteY211" fmla="*/ 6370711 h 6858000"/>
              <a:gd name="connsiteX212" fmla="*/ 11649226 w 12192000"/>
              <a:gd name="connsiteY212" fmla="*/ 6620272 h 6858000"/>
              <a:gd name="connsiteX213" fmla="*/ 11402588 w 12192000"/>
              <a:gd name="connsiteY213" fmla="*/ 6370711 h 6858000"/>
              <a:gd name="connsiteX214" fmla="*/ 11649226 w 12192000"/>
              <a:gd name="connsiteY214" fmla="*/ 6121150 h 6858000"/>
              <a:gd name="connsiteX215" fmla="*/ 11636303 w 12192000"/>
              <a:gd name="connsiteY215" fmla="*/ 6042574 h 6858000"/>
              <a:gd name="connsiteX216" fmla="*/ 11623964 w 12192000"/>
              <a:gd name="connsiteY216" fmla="*/ 6092457 h 6858000"/>
              <a:gd name="connsiteX217" fmla="*/ 11601342 w 12192000"/>
              <a:gd name="connsiteY217" fmla="*/ 6096614 h 6858000"/>
              <a:gd name="connsiteX218" fmla="*/ 11574607 w 12192000"/>
              <a:gd name="connsiteY218" fmla="*/ 6050888 h 6858000"/>
              <a:gd name="connsiteX219" fmla="*/ 11574607 w 12192000"/>
              <a:gd name="connsiteY219" fmla="*/ 6048809 h 6858000"/>
              <a:gd name="connsiteX220" fmla="*/ 11572550 w 12192000"/>
              <a:gd name="connsiteY220" fmla="*/ 6050888 h 6858000"/>
              <a:gd name="connsiteX221" fmla="*/ 11551985 w 12192000"/>
              <a:gd name="connsiteY221" fmla="*/ 6055045 h 6858000"/>
              <a:gd name="connsiteX222" fmla="*/ 11551985 w 12192000"/>
              <a:gd name="connsiteY222" fmla="*/ 6057123 h 6858000"/>
              <a:gd name="connsiteX223" fmla="*/ 11547872 w 12192000"/>
              <a:gd name="connsiteY223" fmla="*/ 6082065 h 6858000"/>
              <a:gd name="connsiteX224" fmla="*/ 11551985 w 12192000"/>
              <a:gd name="connsiteY224" fmla="*/ 6109085 h 6858000"/>
              <a:gd name="connsiteX225" fmla="*/ 11531420 w 12192000"/>
              <a:gd name="connsiteY225" fmla="*/ 6117398 h 6858000"/>
              <a:gd name="connsiteX226" fmla="*/ 11494402 w 12192000"/>
              <a:gd name="connsiteY226" fmla="*/ 6082065 h 6858000"/>
              <a:gd name="connsiteX227" fmla="*/ 11494402 w 12192000"/>
              <a:gd name="connsiteY227" fmla="*/ 6079986 h 6858000"/>
              <a:gd name="connsiteX228" fmla="*/ 11492346 w 12192000"/>
              <a:gd name="connsiteY228" fmla="*/ 6079986 h 6858000"/>
              <a:gd name="connsiteX229" fmla="*/ 11473837 w 12192000"/>
              <a:gd name="connsiteY229" fmla="*/ 6092457 h 6858000"/>
              <a:gd name="connsiteX230" fmla="*/ 11473837 w 12192000"/>
              <a:gd name="connsiteY230" fmla="*/ 6094535 h 6858000"/>
              <a:gd name="connsiteX231" fmla="*/ 11486176 w 12192000"/>
              <a:gd name="connsiteY231" fmla="*/ 6144418 h 6858000"/>
              <a:gd name="connsiteX232" fmla="*/ 11469724 w 12192000"/>
              <a:gd name="connsiteY232" fmla="*/ 6156889 h 6858000"/>
              <a:gd name="connsiteX233" fmla="*/ 11426536 w 12192000"/>
              <a:gd name="connsiteY233" fmla="*/ 6129869 h 6858000"/>
              <a:gd name="connsiteX234" fmla="*/ 11424480 w 12192000"/>
              <a:gd name="connsiteY234" fmla="*/ 6129869 h 6858000"/>
              <a:gd name="connsiteX235" fmla="*/ 11424480 w 12192000"/>
              <a:gd name="connsiteY235" fmla="*/ 6131947 h 6858000"/>
              <a:gd name="connsiteX236" fmla="*/ 11408027 w 12192000"/>
              <a:gd name="connsiteY236" fmla="*/ 6146497 h 6858000"/>
              <a:gd name="connsiteX237" fmla="*/ 11408027 w 12192000"/>
              <a:gd name="connsiteY237" fmla="*/ 6148575 h 6858000"/>
              <a:gd name="connsiteX238" fmla="*/ 11434763 w 12192000"/>
              <a:gd name="connsiteY238" fmla="*/ 6194301 h 6858000"/>
              <a:gd name="connsiteX239" fmla="*/ 11420366 w 12192000"/>
              <a:gd name="connsiteY239" fmla="*/ 6210929 h 6858000"/>
              <a:gd name="connsiteX240" fmla="*/ 11371010 w 12192000"/>
              <a:gd name="connsiteY240" fmla="*/ 6198458 h 6858000"/>
              <a:gd name="connsiteX241" fmla="*/ 11368953 w 12192000"/>
              <a:gd name="connsiteY241" fmla="*/ 6198458 h 6858000"/>
              <a:gd name="connsiteX242" fmla="*/ 11358671 w 12192000"/>
              <a:gd name="connsiteY242" fmla="*/ 6217164 h 6858000"/>
              <a:gd name="connsiteX243" fmla="*/ 11358671 w 12192000"/>
              <a:gd name="connsiteY243" fmla="*/ 6219243 h 6858000"/>
              <a:gd name="connsiteX244" fmla="*/ 11395688 w 12192000"/>
              <a:gd name="connsiteY244" fmla="*/ 6256655 h 6858000"/>
              <a:gd name="connsiteX245" fmla="*/ 11387462 w 12192000"/>
              <a:gd name="connsiteY245" fmla="*/ 6275361 h 6858000"/>
              <a:gd name="connsiteX246" fmla="*/ 11336049 w 12192000"/>
              <a:gd name="connsiteY246" fmla="*/ 6275361 h 6858000"/>
              <a:gd name="connsiteX247" fmla="*/ 11333992 w 12192000"/>
              <a:gd name="connsiteY247" fmla="*/ 6275361 h 6858000"/>
              <a:gd name="connsiteX248" fmla="*/ 11333992 w 12192000"/>
              <a:gd name="connsiteY248" fmla="*/ 6277439 h 6858000"/>
              <a:gd name="connsiteX249" fmla="*/ 11327823 w 12192000"/>
              <a:gd name="connsiteY249" fmla="*/ 6298223 h 6858000"/>
              <a:gd name="connsiteX250" fmla="*/ 11329879 w 12192000"/>
              <a:gd name="connsiteY250" fmla="*/ 6300302 h 6858000"/>
              <a:gd name="connsiteX251" fmla="*/ 11373066 w 12192000"/>
              <a:gd name="connsiteY251" fmla="*/ 6325243 h 6858000"/>
              <a:gd name="connsiteX252" fmla="*/ 11371010 w 12192000"/>
              <a:gd name="connsiteY252" fmla="*/ 6348107 h 6858000"/>
              <a:gd name="connsiteX253" fmla="*/ 11321653 w 12192000"/>
              <a:gd name="connsiteY253" fmla="*/ 6360578 h 6858000"/>
              <a:gd name="connsiteX254" fmla="*/ 11319596 w 12192000"/>
              <a:gd name="connsiteY254" fmla="*/ 6360578 h 6858000"/>
              <a:gd name="connsiteX255" fmla="*/ 11319596 w 12192000"/>
              <a:gd name="connsiteY255" fmla="*/ 6362655 h 6858000"/>
              <a:gd name="connsiteX256" fmla="*/ 11319596 w 12192000"/>
              <a:gd name="connsiteY256" fmla="*/ 6373048 h 6858000"/>
              <a:gd name="connsiteX257" fmla="*/ 11319596 w 12192000"/>
              <a:gd name="connsiteY257" fmla="*/ 6383440 h 6858000"/>
              <a:gd name="connsiteX258" fmla="*/ 11319596 w 12192000"/>
              <a:gd name="connsiteY258" fmla="*/ 6385519 h 6858000"/>
              <a:gd name="connsiteX259" fmla="*/ 11321653 w 12192000"/>
              <a:gd name="connsiteY259" fmla="*/ 6385519 h 6858000"/>
              <a:gd name="connsiteX260" fmla="*/ 11371010 w 12192000"/>
              <a:gd name="connsiteY260" fmla="*/ 6397990 h 6858000"/>
              <a:gd name="connsiteX261" fmla="*/ 11375123 w 12192000"/>
              <a:gd name="connsiteY261" fmla="*/ 6420852 h 6858000"/>
              <a:gd name="connsiteX262" fmla="*/ 11329879 w 12192000"/>
              <a:gd name="connsiteY262" fmla="*/ 6447872 h 6858000"/>
              <a:gd name="connsiteX263" fmla="*/ 11327823 w 12192000"/>
              <a:gd name="connsiteY263" fmla="*/ 6447872 h 6858000"/>
              <a:gd name="connsiteX264" fmla="*/ 11327823 w 12192000"/>
              <a:gd name="connsiteY264" fmla="*/ 6449951 h 6858000"/>
              <a:gd name="connsiteX265" fmla="*/ 11333992 w 12192000"/>
              <a:gd name="connsiteY265" fmla="*/ 6470736 h 6858000"/>
              <a:gd name="connsiteX266" fmla="*/ 11336049 w 12192000"/>
              <a:gd name="connsiteY266" fmla="*/ 6470736 h 6858000"/>
              <a:gd name="connsiteX267" fmla="*/ 11387462 w 12192000"/>
              <a:gd name="connsiteY267" fmla="*/ 6470736 h 6858000"/>
              <a:gd name="connsiteX268" fmla="*/ 11395688 w 12192000"/>
              <a:gd name="connsiteY268" fmla="*/ 6491519 h 6858000"/>
              <a:gd name="connsiteX269" fmla="*/ 11358671 w 12192000"/>
              <a:gd name="connsiteY269" fmla="*/ 6528932 h 6858000"/>
              <a:gd name="connsiteX270" fmla="*/ 11358671 w 12192000"/>
              <a:gd name="connsiteY270" fmla="*/ 6531010 h 6858000"/>
              <a:gd name="connsiteX271" fmla="*/ 11371010 w 12192000"/>
              <a:gd name="connsiteY271" fmla="*/ 6549716 h 6858000"/>
              <a:gd name="connsiteX272" fmla="*/ 11422423 w 12192000"/>
              <a:gd name="connsiteY272" fmla="*/ 6535168 h 6858000"/>
              <a:gd name="connsiteX273" fmla="*/ 11434763 w 12192000"/>
              <a:gd name="connsiteY273" fmla="*/ 6553874 h 6858000"/>
              <a:gd name="connsiteX274" fmla="*/ 11408027 w 12192000"/>
              <a:gd name="connsiteY274" fmla="*/ 6599600 h 6858000"/>
              <a:gd name="connsiteX275" fmla="*/ 11410084 w 12192000"/>
              <a:gd name="connsiteY275" fmla="*/ 6601677 h 6858000"/>
              <a:gd name="connsiteX276" fmla="*/ 11424480 w 12192000"/>
              <a:gd name="connsiteY276" fmla="*/ 6616227 h 6858000"/>
              <a:gd name="connsiteX277" fmla="*/ 11426536 w 12192000"/>
              <a:gd name="connsiteY277" fmla="*/ 6616227 h 6858000"/>
              <a:gd name="connsiteX278" fmla="*/ 11471780 w 12192000"/>
              <a:gd name="connsiteY278" fmla="*/ 6589207 h 6858000"/>
              <a:gd name="connsiteX279" fmla="*/ 11488233 w 12192000"/>
              <a:gd name="connsiteY279" fmla="*/ 6603756 h 6858000"/>
              <a:gd name="connsiteX280" fmla="*/ 11475894 w 12192000"/>
              <a:gd name="connsiteY280" fmla="*/ 6653639 h 6858000"/>
              <a:gd name="connsiteX281" fmla="*/ 11475894 w 12192000"/>
              <a:gd name="connsiteY281" fmla="*/ 6655718 h 6858000"/>
              <a:gd name="connsiteX282" fmla="*/ 11494402 w 12192000"/>
              <a:gd name="connsiteY282" fmla="*/ 6666109 h 6858000"/>
              <a:gd name="connsiteX283" fmla="*/ 11494402 w 12192000"/>
              <a:gd name="connsiteY283" fmla="*/ 6668188 h 6858000"/>
              <a:gd name="connsiteX284" fmla="*/ 11496459 w 12192000"/>
              <a:gd name="connsiteY284" fmla="*/ 6666109 h 6858000"/>
              <a:gd name="connsiteX285" fmla="*/ 11533476 w 12192000"/>
              <a:gd name="connsiteY285" fmla="*/ 6628698 h 6858000"/>
              <a:gd name="connsiteX286" fmla="*/ 11551985 w 12192000"/>
              <a:gd name="connsiteY286" fmla="*/ 6637012 h 6858000"/>
              <a:gd name="connsiteX287" fmla="*/ 11549928 w 12192000"/>
              <a:gd name="connsiteY287" fmla="*/ 6664032 h 6858000"/>
              <a:gd name="connsiteX288" fmla="*/ 11551985 w 12192000"/>
              <a:gd name="connsiteY288" fmla="*/ 6688973 h 6858000"/>
              <a:gd name="connsiteX289" fmla="*/ 11551985 w 12192000"/>
              <a:gd name="connsiteY289" fmla="*/ 6691051 h 6858000"/>
              <a:gd name="connsiteX290" fmla="*/ 11554042 w 12192000"/>
              <a:gd name="connsiteY290" fmla="*/ 6691051 h 6858000"/>
              <a:gd name="connsiteX291" fmla="*/ 11574607 w 12192000"/>
              <a:gd name="connsiteY291" fmla="*/ 6697286 h 6858000"/>
              <a:gd name="connsiteX292" fmla="*/ 11576663 w 12192000"/>
              <a:gd name="connsiteY292" fmla="*/ 6697286 h 6858000"/>
              <a:gd name="connsiteX293" fmla="*/ 11601342 w 12192000"/>
              <a:gd name="connsiteY293" fmla="*/ 6651561 h 6858000"/>
              <a:gd name="connsiteX294" fmla="*/ 11623964 w 12192000"/>
              <a:gd name="connsiteY294" fmla="*/ 6653639 h 6858000"/>
              <a:gd name="connsiteX295" fmla="*/ 11636303 w 12192000"/>
              <a:gd name="connsiteY295" fmla="*/ 6705600 h 6858000"/>
              <a:gd name="connsiteX296" fmla="*/ 11638359 w 12192000"/>
              <a:gd name="connsiteY296" fmla="*/ 6705600 h 6858000"/>
              <a:gd name="connsiteX297" fmla="*/ 11658925 w 12192000"/>
              <a:gd name="connsiteY297" fmla="*/ 6705600 h 6858000"/>
              <a:gd name="connsiteX298" fmla="*/ 11660982 w 12192000"/>
              <a:gd name="connsiteY298" fmla="*/ 6705600 h 6858000"/>
              <a:gd name="connsiteX299" fmla="*/ 11675378 w 12192000"/>
              <a:gd name="connsiteY299" fmla="*/ 6653639 h 6858000"/>
              <a:gd name="connsiteX300" fmla="*/ 11695943 w 12192000"/>
              <a:gd name="connsiteY300" fmla="*/ 6651561 h 6858000"/>
              <a:gd name="connsiteX301" fmla="*/ 11722678 w 12192000"/>
              <a:gd name="connsiteY301" fmla="*/ 6697286 h 6858000"/>
              <a:gd name="connsiteX302" fmla="*/ 11743243 w 12192000"/>
              <a:gd name="connsiteY302" fmla="*/ 6691051 h 6858000"/>
              <a:gd name="connsiteX303" fmla="*/ 11745300 w 12192000"/>
              <a:gd name="connsiteY303" fmla="*/ 6691051 h 6858000"/>
              <a:gd name="connsiteX304" fmla="*/ 11747356 w 12192000"/>
              <a:gd name="connsiteY304" fmla="*/ 6664032 h 6858000"/>
              <a:gd name="connsiteX305" fmla="*/ 11745300 w 12192000"/>
              <a:gd name="connsiteY305" fmla="*/ 6637012 h 6858000"/>
              <a:gd name="connsiteX306" fmla="*/ 11765865 w 12192000"/>
              <a:gd name="connsiteY306" fmla="*/ 6628698 h 6858000"/>
              <a:gd name="connsiteX307" fmla="*/ 11802882 w 12192000"/>
              <a:gd name="connsiteY307" fmla="*/ 6666109 h 6858000"/>
              <a:gd name="connsiteX308" fmla="*/ 11821391 w 12192000"/>
              <a:gd name="connsiteY308" fmla="*/ 6655718 h 6858000"/>
              <a:gd name="connsiteX309" fmla="*/ 11823448 w 12192000"/>
              <a:gd name="connsiteY309" fmla="*/ 6653639 h 6858000"/>
              <a:gd name="connsiteX310" fmla="*/ 11823448 w 12192000"/>
              <a:gd name="connsiteY310" fmla="*/ 6651561 h 6858000"/>
              <a:gd name="connsiteX311" fmla="*/ 11809052 w 12192000"/>
              <a:gd name="connsiteY311" fmla="*/ 6603756 h 6858000"/>
              <a:gd name="connsiteX312" fmla="*/ 11825504 w 12192000"/>
              <a:gd name="connsiteY312" fmla="*/ 6589207 h 6858000"/>
              <a:gd name="connsiteX313" fmla="*/ 11870748 w 12192000"/>
              <a:gd name="connsiteY313" fmla="*/ 6616227 h 6858000"/>
              <a:gd name="connsiteX314" fmla="*/ 11872805 w 12192000"/>
              <a:gd name="connsiteY314" fmla="*/ 6616227 h 6858000"/>
              <a:gd name="connsiteX315" fmla="*/ 11887201 w 12192000"/>
              <a:gd name="connsiteY315" fmla="*/ 6599600 h 6858000"/>
              <a:gd name="connsiteX316" fmla="*/ 11889257 w 12192000"/>
              <a:gd name="connsiteY316" fmla="*/ 6599600 h 6858000"/>
              <a:gd name="connsiteX317" fmla="*/ 11862522 w 12192000"/>
              <a:gd name="connsiteY317" fmla="*/ 6553874 h 6858000"/>
              <a:gd name="connsiteX318" fmla="*/ 11874861 w 12192000"/>
              <a:gd name="connsiteY318" fmla="*/ 6535168 h 6858000"/>
              <a:gd name="connsiteX319" fmla="*/ 11926275 w 12192000"/>
              <a:gd name="connsiteY319" fmla="*/ 6549716 h 6858000"/>
              <a:gd name="connsiteX320" fmla="*/ 11928331 w 12192000"/>
              <a:gd name="connsiteY320" fmla="*/ 6547638 h 6858000"/>
              <a:gd name="connsiteX321" fmla="*/ 11938614 w 12192000"/>
              <a:gd name="connsiteY321" fmla="*/ 6528932 h 6858000"/>
              <a:gd name="connsiteX322" fmla="*/ 11938614 w 12192000"/>
              <a:gd name="connsiteY322" fmla="*/ 6526854 h 6858000"/>
              <a:gd name="connsiteX323" fmla="*/ 11901596 w 12192000"/>
              <a:gd name="connsiteY323" fmla="*/ 6491519 h 6858000"/>
              <a:gd name="connsiteX324" fmla="*/ 11909822 w 12192000"/>
              <a:gd name="connsiteY324" fmla="*/ 6470736 h 6858000"/>
              <a:gd name="connsiteX325" fmla="*/ 11961236 w 12192000"/>
              <a:gd name="connsiteY325" fmla="*/ 6470736 h 6858000"/>
              <a:gd name="connsiteX326" fmla="*/ 11963292 w 12192000"/>
              <a:gd name="connsiteY326" fmla="*/ 6470736 h 6858000"/>
              <a:gd name="connsiteX327" fmla="*/ 11967405 w 12192000"/>
              <a:gd name="connsiteY327" fmla="*/ 6449951 h 6858000"/>
              <a:gd name="connsiteX328" fmla="*/ 11967405 w 12192000"/>
              <a:gd name="connsiteY328" fmla="*/ 6447872 h 6858000"/>
              <a:gd name="connsiteX329" fmla="*/ 11922162 w 12192000"/>
              <a:gd name="connsiteY329" fmla="*/ 6420852 h 6858000"/>
              <a:gd name="connsiteX330" fmla="*/ 11926275 w 12192000"/>
              <a:gd name="connsiteY330" fmla="*/ 6400068 h 6858000"/>
              <a:gd name="connsiteX331" fmla="*/ 11975632 w 12192000"/>
              <a:gd name="connsiteY331" fmla="*/ 6385519 h 6858000"/>
              <a:gd name="connsiteX332" fmla="*/ 11977688 w 12192000"/>
              <a:gd name="connsiteY332" fmla="*/ 6385519 h 6858000"/>
              <a:gd name="connsiteX333" fmla="*/ 11977688 w 12192000"/>
              <a:gd name="connsiteY333" fmla="*/ 6373048 h 6858000"/>
              <a:gd name="connsiteX334" fmla="*/ 11977688 w 12192000"/>
              <a:gd name="connsiteY334" fmla="*/ 6362655 h 6858000"/>
              <a:gd name="connsiteX335" fmla="*/ 11975632 w 12192000"/>
              <a:gd name="connsiteY335" fmla="*/ 6362655 h 6858000"/>
              <a:gd name="connsiteX336" fmla="*/ 11926275 w 12192000"/>
              <a:gd name="connsiteY336" fmla="*/ 6348107 h 6858000"/>
              <a:gd name="connsiteX337" fmla="*/ 11924218 w 12192000"/>
              <a:gd name="connsiteY337" fmla="*/ 6327322 h 6858000"/>
              <a:gd name="connsiteX338" fmla="*/ 11967405 w 12192000"/>
              <a:gd name="connsiteY338" fmla="*/ 6300302 h 6858000"/>
              <a:gd name="connsiteX339" fmla="*/ 11969462 w 12192000"/>
              <a:gd name="connsiteY339" fmla="*/ 6300302 h 6858000"/>
              <a:gd name="connsiteX340" fmla="*/ 11969462 w 12192000"/>
              <a:gd name="connsiteY340" fmla="*/ 6298223 h 6858000"/>
              <a:gd name="connsiteX341" fmla="*/ 11963292 w 12192000"/>
              <a:gd name="connsiteY341" fmla="*/ 6277439 h 6858000"/>
              <a:gd name="connsiteX342" fmla="*/ 11961236 w 12192000"/>
              <a:gd name="connsiteY342" fmla="*/ 6277439 h 6858000"/>
              <a:gd name="connsiteX343" fmla="*/ 11909822 w 12192000"/>
              <a:gd name="connsiteY343" fmla="*/ 6277439 h 6858000"/>
              <a:gd name="connsiteX344" fmla="*/ 11901596 w 12192000"/>
              <a:gd name="connsiteY344" fmla="*/ 6256655 h 6858000"/>
              <a:gd name="connsiteX345" fmla="*/ 11938614 w 12192000"/>
              <a:gd name="connsiteY345" fmla="*/ 6219243 h 6858000"/>
              <a:gd name="connsiteX346" fmla="*/ 11938614 w 12192000"/>
              <a:gd name="connsiteY346" fmla="*/ 6217164 h 6858000"/>
              <a:gd name="connsiteX347" fmla="*/ 11928331 w 12192000"/>
              <a:gd name="connsiteY347" fmla="*/ 6198458 h 6858000"/>
              <a:gd name="connsiteX348" fmla="*/ 11926275 w 12192000"/>
              <a:gd name="connsiteY348" fmla="*/ 6198458 h 6858000"/>
              <a:gd name="connsiteX349" fmla="*/ 11876918 w 12192000"/>
              <a:gd name="connsiteY349" fmla="*/ 6210929 h 6858000"/>
              <a:gd name="connsiteX350" fmla="*/ 11862522 w 12192000"/>
              <a:gd name="connsiteY350" fmla="*/ 6194301 h 6858000"/>
              <a:gd name="connsiteX351" fmla="*/ 11889257 w 12192000"/>
              <a:gd name="connsiteY351" fmla="*/ 6148575 h 6858000"/>
              <a:gd name="connsiteX352" fmla="*/ 11889257 w 12192000"/>
              <a:gd name="connsiteY352" fmla="*/ 6146497 h 6858000"/>
              <a:gd name="connsiteX353" fmla="*/ 11872805 w 12192000"/>
              <a:gd name="connsiteY353" fmla="*/ 6131947 h 6858000"/>
              <a:gd name="connsiteX354" fmla="*/ 11827561 w 12192000"/>
              <a:gd name="connsiteY354" fmla="*/ 6156889 h 6858000"/>
              <a:gd name="connsiteX355" fmla="*/ 11809052 w 12192000"/>
              <a:gd name="connsiteY355" fmla="*/ 6144418 h 6858000"/>
              <a:gd name="connsiteX356" fmla="*/ 11823448 w 12192000"/>
              <a:gd name="connsiteY356" fmla="*/ 6094535 h 6858000"/>
              <a:gd name="connsiteX357" fmla="*/ 11823448 w 12192000"/>
              <a:gd name="connsiteY357" fmla="*/ 6092457 h 6858000"/>
              <a:gd name="connsiteX358" fmla="*/ 11804939 w 12192000"/>
              <a:gd name="connsiteY358" fmla="*/ 6082065 h 6858000"/>
              <a:gd name="connsiteX359" fmla="*/ 11802882 w 12192000"/>
              <a:gd name="connsiteY359" fmla="*/ 6079986 h 6858000"/>
              <a:gd name="connsiteX360" fmla="*/ 11802882 w 12192000"/>
              <a:gd name="connsiteY360" fmla="*/ 6082065 h 6858000"/>
              <a:gd name="connsiteX361" fmla="*/ 11765865 w 12192000"/>
              <a:gd name="connsiteY361" fmla="*/ 6117398 h 6858000"/>
              <a:gd name="connsiteX362" fmla="*/ 11745300 w 12192000"/>
              <a:gd name="connsiteY362" fmla="*/ 6109085 h 6858000"/>
              <a:gd name="connsiteX363" fmla="*/ 11749412 w 12192000"/>
              <a:gd name="connsiteY363" fmla="*/ 6082065 h 6858000"/>
              <a:gd name="connsiteX364" fmla="*/ 11745300 w 12192000"/>
              <a:gd name="connsiteY364" fmla="*/ 6057123 h 6858000"/>
              <a:gd name="connsiteX365" fmla="*/ 11745300 w 12192000"/>
              <a:gd name="connsiteY365" fmla="*/ 6055045 h 6858000"/>
              <a:gd name="connsiteX366" fmla="*/ 11743243 w 12192000"/>
              <a:gd name="connsiteY366" fmla="*/ 6055045 h 6858000"/>
              <a:gd name="connsiteX367" fmla="*/ 11722678 w 12192000"/>
              <a:gd name="connsiteY367" fmla="*/ 6050888 h 6858000"/>
              <a:gd name="connsiteX368" fmla="*/ 11695943 w 12192000"/>
              <a:gd name="connsiteY368" fmla="*/ 6096614 h 6858000"/>
              <a:gd name="connsiteX369" fmla="*/ 11673321 w 12192000"/>
              <a:gd name="connsiteY369" fmla="*/ 6092457 h 6858000"/>
              <a:gd name="connsiteX370" fmla="*/ 11660982 w 12192000"/>
              <a:gd name="connsiteY370" fmla="*/ 6042574 h 6858000"/>
              <a:gd name="connsiteX371" fmla="*/ 11658925 w 12192000"/>
              <a:gd name="connsiteY371" fmla="*/ 6042574 h 6858000"/>
              <a:gd name="connsiteX372" fmla="*/ 11638359 w 12192000"/>
              <a:gd name="connsiteY372" fmla="*/ 6042574 h 6858000"/>
              <a:gd name="connsiteX373" fmla="*/ 11636303 w 12192000"/>
              <a:gd name="connsiteY373" fmla="*/ 6042574 h 6858000"/>
              <a:gd name="connsiteX374" fmla="*/ 0 w 12192000"/>
              <a:gd name="connsiteY374" fmla="*/ 0 h 6858000"/>
              <a:gd name="connsiteX375" fmla="*/ 12192000 w 12192000"/>
              <a:gd name="connsiteY375" fmla="*/ 0 h 6858000"/>
              <a:gd name="connsiteX376" fmla="*/ 12192000 w 12192000"/>
              <a:gd name="connsiteY376" fmla="*/ 6858000 h 6858000"/>
              <a:gd name="connsiteX377" fmla="*/ 4539049 w 12192000"/>
              <a:gd name="connsiteY377" fmla="*/ 6858000 h 6858000"/>
              <a:gd name="connsiteX378" fmla="*/ 0 w 12192000"/>
              <a:gd name="connsiteY378" fmla="*/ 6858000 h 6858000"/>
              <a:gd name="connsiteX379" fmla="*/ 0 w 12192000"/>
              <a:gd name="connsiteY379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</a:cxnLst>
            <a:rect l="l" t="t" r="r" b="b"/>
            <a:pathLst>
              <a:path w="12192000" h="6858000">
                <a:moveTo>
                  <a:pt x="11603402" y="6440005"/>
                </a:moveTo>
                <a:cubicBezTo>
                  <a:pt x="11607483" y="6437921"/>
                  <a:pt x="11609524" y="6437921"/>
                  <a:pt x="11613605" y="6440005"/>
                </a:cubicBezTo>
                <a:cubicBezTo>
                  <a:pt x="11615645" y="6442090"/>
                  <a:pt x="11617686" y="6444174"/>
                  <a:pt x="11617686" y="6448343"/>
                </a:cubicBezTo>
                <a:cubicBezTo>
                  <a:pt x="11623808" y="6550487"/>
                  <a:pt x="11623808" y="6550487"/>
                  <a:pt x="11623808" y="6550487"/>
                </a:cubicBezTo>
                <a:cubicBezTo>
                  <a:pt x="11625848" y="6556740"/>
                  <a:pt x="11623808" y="6558825"/>
                  <a:pt x="11621767" y="6560909"/>
                </a:cubicBezTo>
                <a:cubicBezTo>
                  <a:pt x="11619727" y="6562994"/>
                  <a:pt x="11617686" y="6560909"/>
                  <a:pt x="11615645" y="6560909"/>
                </a:cubicBezTo>
                <a:cubicBezTo>
                  <a:pt x="11570752" y="6550487"/>
                  <a:pt x="11540142" y="6531725"/>
                  <a:pt x="11509533" y="6498373"/>
                </a:cubicBezTo>
                <a:cubicBezTo>
                  <a:pt x="11507492" y="6496289"/>
                  <a:pt x="11505451" y="6494204"/>
                  <a:pt x="11505451" y="6492120"/>
                </a:cubicBezTo>
                <a:cubicBezTo>
                  <a:pt x="11505451" y="6492120"/>
                  <a:pt x="11505451" y="6492120"/>
                  <a:pt x="11505451" y="6490034"/>
                </a:cubicBezTo>
                <a:cubicBezTo>
                  <a:pt x="11505451" y="6487950"/>
                  <a:pt x="11509533" y="6485865"/>
                  <a:pt x="11511573" y="6485865"/>
                </a:cubicBezTo>
                <a:cubicBezTo>
                  <a:pt x="11603402" y="6440005"/>
                  <a:pt x="11603402" y="6440005"/>
                  <a:pt x="11603402" y="6440005"/>
                </a:cubicBezTo>
                <a:close/>
                <a:moveTo>
                  <a:pt x="11686136" y="6437921"/>
                </a:moveTo>
                <a:cubicBezTo>
                  <a:pt x="11690256" y="6437921"/>
                  <a:pt x="11692317" y="6437921"/>
                  <a:pt x="11696438" y="6437921"/>
                </a:cubicBezTo>
                <a:cubicBezTo>
                  <a:pt x="11787097" y="6483687"/>
                  <a:pt x="11787097" y="6483687"/>
                  <a:pt x="11787097" y="6483687"/>
                </a:cubicBezTo>
                <a:cubicBezTo>
                  <a:pt x="11791218" y="6485767"/>
                  <a:pt x="11793278" y="6487847"/>
                  <a:pt x="11795339" y="6489928"/>
                </a:cubicBezTo>
                <a:cubicBezTo>
                  <a:pt x="11795339" y="6492008"/>
                  <a:pt x="11793278" y="6494088"/>
                  <a:pt x="11791218" y="6496168"/>
                </a:cubicBezTo>
                <a:cubicBezTo>
                  <a:pt x="11760312" y="6529452"/>
                  <a:pt x="11727344" y="6548175"/>
                  <a:pt x="11684076" y="6558576"/>
                </a:cubicBezTo>
                <a:cubicBezTo>
                  <a:pt x="11679954" y="6560656"/>
                  <a:pt x="11677894" y="6560656"/>
                  <a:pt x="11675833" y="6558576"/>
                </a:cubicBezTo>
                <a:cubicBezTo>
                  <a:pt x="11673773" y="6556496"/>
                  <a:pt x="11673773" y="6552335"/>
                  <a:pt x="11673773" y="6550255"/>
                </a:cubicBezTo>
                <a:cubicBezTo>
                  <a:pt x="11682015" y="6446242"/>
                  <a:pt x="11682015" y="6446242"/>
                  <a:pt x="11682015" y="6446242"/>
                </a:cubicBezTo>
                <a:cubicBezTo>
                  <a:pt x="11682015" y="6444162"/>
                  <a:pt x="11684076" y="6440001"/>
                  <a:pt x="11686136" y="6437921"/>
                </a:cubicBezTo>
                <a:close/>
                <a:moveTo>
                  <a:pt x="10868401" y="6398178"/>
                </a:moveTo>
                <a:cubicBezTo>
                  <a:pt x="10868401" y="6398178"/>
                  <a:pt x="10868401" y="6398178"/>
                  <a:pt x="10868401" y="6441381"/>
                </a:cubicBezTo>
                <a:cubicBezTo>
                  <a:pt x="10868401" y="6441381"/>
                  <a:pt x="10841333" y="6449610"/>
                  <a:pt x="10820512" y="6449610"/>
                </a:cubicBezTo>
                <a:cubicBezTo>
                  <a:pt x="10803855" y="6449610"/>
                  <a:pt x="10801773" y="6433152"/>
                  <a:pt x="10801773" y="6424923"/>
                </a:cubicBezTo>
                <a:cubicBezTo>
                  <a:pt x="10801773" y="6410522"/>
                  <a:pt x="10810102" y="6402293"/>
                  <a:pt x="10826759" y="6400236"/>
                </a:cubicBezTo>
                <a:close/>
                <a:moveTo>
                  <a:pt x="10518900" y="6328044"/>
                </a:moveTo>
                <a:cubicBezTo>
                  <a:pt x="10547537" y="6328044"/>
                  <a:pt x="10559811" y="6344651"/>
                  <a:pt x="10559811" y="6388243"/>
                </a:cubicBezTo>
                <a:cubicBezTo>
                  <a:pt x="10559811" y="6425607"/>
                  <a:pt x="10553675" y="6448441"/>
                  <a:pt x="10518900" y="6448441"/>
                </a:cubicBezTo>
                <a:cubicBezTo>
                  <a:pt x="10484125" y="6448441"/>
                  <a:pt x="10477988" y="6425607"/>
                  <a:pt x="10477988" y="6388243"/>
                </a:cubicBezTo>
                <a:cubicBezTo>
                  <a:pt x="10477988" y="6344651"/>
                  <a:pt x="10488216" y="6328044"/>
                  <a:pt x="10518900" y="6328044"/>
                </a:cubicBezTo>
                <a:close/>
                <a:moveTo>
                  <a:pt x="11673123" y="6319732"/>
                </a:moveTo>
                <a:cubicBezTo>
                  <a:pt x="11675950" y="6319213"/>
                  <a:pt x="11679033" y="6319732"/>
                  <a:pt x="11682116" y="6320771"/>
                </a:cubicBezTo>
                <a:cubicBezTo>
                  <a:pt x="11698562" y="6333240"/>
                  <a:pt x="11708840" y="6351942"/>
                  <a:pt x="11708840" y="6372722"/>
                </a:cubicBezTo>
                <a:cubicBezTo>
                  <a:pt x="11708840" y="6403893"/>
                  <a:pt x="11682116" y="6430907"/>
                  <a:pt x="11649226" y="6430907"/>
                </a:cubicBezTo>
                <a:cubicBezTo>
                  <a:pt x="11616336" y="6430907"/>
                  <a:pt x="11589612" y="6403893"/>
                  <a:pt x="11589612" y="6372722"/>
                </a:cubicBezTo>
                <a:cubicBezTo>
                  <a:pt x="11589612" y="6351942"/>
                  <a:pt x="11599890" y="6333240"/>
                  <a:pt x="11616336" y="6322850"/>
                </a:cubicBezTo>
                <a:cubicBezTo>
                  <a:pt x="11622503" y="6318693"/>
                  <a:pt x="11628669" y="6318693"/>
                  <a:pt x="11632781" y="6324927"/>
                </a:cubicBezTo>
                <a:cubicBezTo>
                  <a:pt x="11636892" y="6331162"/>
                  <a:pt x="11634837" y="6337395"/>
                  <a:pt x="11630725" y="6341552"/>
                </a:cubicBezTo>
                <a:cubicBezTo>
                  <a:pt x="11620447" y="6347786"/>
                  <a:pt x="11614280" y="6360254"/>
                  <a:pt x="11614280" y="6372722"/>
                </a:cubicBezTo>
                <a:cubicBezTo>
                  <a:pt x="11614280" y="6391425"/>
                  <a:pt x="11630725" y="6408049"/>
                  <a:pt x="11649226" y="6408049"/>
                </a:cubicBezTo>
                <a:cubicBezTo>
                  <a:pt x="11667727" y="6408049"/>
                  <a:pt x="11684172" y="6391425"/>
                  <a:pt x="11684172" y="6372722"/>
                </a:cubicBezTo>
                <a:cubicBezTo>
                  <a:pt x="11684172" y="6360254"/>
                  <a:pt x="11678005" y="6347786"/>
                  <a:pt x="11667727" y="6341552"/>
                </a:cubicBezTo>
                <a:cubicBezTo>
                  <a:pt x="11663616" y="6337395"/>
                  <a:pt x="11661560" y="6331162"/>
                  <a:pt x="11665671" y="6324927"/>
                </a:cubicBezTo>
                <a:cubicBezTo>
                  <a:pt x="11667727" y="6321811"/>
                  <a:pt x="11670297" y="6320252"/>
                  <a:pt x="11673123" y="6319732"/>
                </a:cubicBezTo>
                <a:close/>
                <a:moveTo>
                  <a:pt x="11822057" y="6304666"/>
                </a:moveTo>
                <a:cubicBezTo>
                  <a:pt x="11824124" y="6304666"/>
                  <a:pt x="11826190" y="6308818"/>
                  <a:pt x="11826190" y="6310895"/>
                </a:cubicBezTo>
                <a:cubicBezTo>
                  <a:pt x="11838588" y="6354493"/>
                  <a:pt x="11838588" y="6391863"/>
                  <a:pt x="11826190" y="6435462"/>
                </a:cubicBezTo>
                <a:cubicBezTo>
                  <a:pt x="11824124" y="6439614"/>
                  <a:pt x="11824124" y="6441690"/>
                  <a:pt x="11822057" y="6441690"/>
                </a:cubicBezTo>
                <a:cubicBezTo>
                  <a:pt x="11817924" y="6443766"/>
                  <a:pt x="11815858" y="6441690"/>
                  <a:pt x="11813791" y="6439614"/>
                </a:cubicBezTo>
                <a:cubicBezTo>
                  <a:pt x="11729066" y="6381482"/>
                  <a:pt x="11729066" y="6381482"/>
                  <a:pt x="11729066" y="6381482"/>
                </a:cubicBezTo>
                <a:cubicBezTo>
                  <a:pt x="11724933" y="6379407"/>
                  <a:pt x="11722867" y="6377330"/>
                  <a:pt x="11722867" y="6373178"/>
                </a:cubicBezTo>
                <a:cubicBezTo>
                  <a:pt x="11722867" y="6371102"/>
                  <a:pt x="11724933" y="6366950"/>
                  <a:pt x="11729066" y="6364874"/>
                </a:cubicBezTo>
                <a:cubicBezTo>
                  <a:pt x="11813791" y="6306743"/>
                  <a:pt x="11813791" y="6306743"/>
                  <a:pt x="11813791" y="6306743"/>
                </a:cubicBezTo>
                <a:cubicBezTo>
                  <a:pt x="11815858" y="6304666"/>
                  <a:pt x="11819991" y="6304666"/>
                  <a:pt x="11822057" y="6304666"/>
                </a:cubicBezTo>
                <a:close/>
                <a:moveTo>
                  <a:pt x="11476229" y="6304666"/>
                </a:moveTo>
                <a:cubicBezTo>
                  <a:pt x="11480320" y="6304666"/>
                  <a:pt x="11482366" y="6306743"/>
                  <a:pt x="11484412" y="6308818"/>
                </a:cubicBezTo>
                <a:cubicBezTo>
                  <a:pt x="11568280" y="6364874"/>
                  <a:pt x="11568280" y="6364874"/>
                  <a:pt x="11568280" y="6364874"/>
                </a:cubicBezTo>
                <a:cubicBezTo>
                  <a:pt x="11572371" y="6366950"/>
                  <a:pt x="11574417" y="6371102"/>
                  <a:pt x="11574417" y="6373178"/>
                </a:cubicBezTo>
                <a:cubicBezTo>
                  <a:pt x="11574417" y="6377330"/>
                  <a:pt x="11572371" y="6379407"/>
                  <a:pt x="11568280" y="6381482"/>
                </a:cubicBezTo>
                <a:lnTo>
                  <a:pt x="11484412" y="6439614"/>
                </a:lnTo>
                <a:cubicBezTo>
                  <a:pt x="11480320" y="6441690"/>
                  <a:pt x="11478275" y="6443766"/>
                  <a:pt x="11476229" y="6441690"/>
                </a:cubicBezTo>
                <a:cubicBezTo>
                  <a:pt x="11474184" y="6441690"/>
                  <a:pt x="11472138" y="6439614"/>
                  <a:pt x="11472138" y="6435462"/>
                </a:cubicBezTo>
                <a:cubicBezTo>
                  <a:pt x="11459865" y="6391863"/>
                  <a:pt x="11459865" y="6356569"/>
                  <a:pt x="11472138" y="6310895"/>
                </a:cubicBezTo>
                <a:cubicBezTo>
                  <a:pt x="11472138" y="6308818"/>
                  <a:pt x="11474184" y="6306743"/>
                  <a:pt x="11476229" y="6304666"/>
                </a:cubicBezTo>
                <a:close/>
                <a:moveTo>
                  <a:pt x="11088184" y="6294146"/>
                </a:moveTo>
                <a:cubicBezTo>
                  <a:pt x="11086131" y="6294146"/>
                  <a:pt x="11084078" y="6294146"/>
                  <a:pt x="11082024" y="6296224"/>
                </a:cubicBezTo>
                <a:cubicBezTo>
                  <a:pt x="11079972" y="6298301"/>
                  <a:pt x="11079972" y="6300378"/>
                  <a:pt x="11079972" y="6302454"/>
                </a:cubicBezTo>
                <a:cubicBezTo>
                  <a:pt x="11121033" y="6460305"/>
                  <a:pt x="11121033" y="6460305"/>
                  <a:pt x="11121033" y="6460305"/>
                </a:cubicBezTo>
                <a:cubicBezTo>
                  <a:pt x="11123086" y="6468613"/>
                  <a:pt x="11131299" y="6481074"/>
                  <a:pt x="11145670" y="6481074"/>
                </a:cubicBezTo>
                <a:cubicBezTo>
                  <a:pt x="11153882" y="6481074"/>
                  <a:pt x="11153882" y="6481074"/>
                  <a:pt x="11153882" y="6481074"/>
                </a:cubicBezTo>
                <a:cubicBezTo>
                  <a:pt x="11151829" y="6485228"/>
                  <a:pt x="11151829" y="6487306"/>
                  <a:pt x="11149776" y="6489382"/>
                </a:cubicBezTo>
                <a:cubicBezTo>
                  <a:pt x="11149776" y="6491459"/>
                  <a:pt x="11149776" y="6491459"/>
                  <a:pt x="11149776" y="6491459"/>
                </a:cubicBezTo>
                <a:cubicBezTo>
                  <a:pt x="11147723" y="6497691"/>
                  <a:pt x="11145670" y="6510152"/>
                  <a:pt x="11125139" y="6510152"/>
                </a:cubicBezTo>
                <a:cubicBezTo>
                  <a:pt x="11090237" y="6508075"/>
                  <a:pt x="11090237" y="6508075"/>
                  <a:pt x="11090237" y="6508075"/>
                </a:cubicBezTo>
                <a:cubicBezTo>
                  <a:pt x="11088184" y="6505998"/>
                  <a:pt x="11086131" y="6508075"/>
                  <a:pt x="11084078" y="6510152"/>
                </a:cubicBezTo>
                <a:cubicBezTo>
                  <a:pt x="11082024" y="6510152"/>
                  <a:pt x="11082024" y="6512229"/>
                  <a:pt x="11082024" y="6514306"/>
                </a:cubicBezTo>
                <a:cubicBezTo>
                  <a:pt x="11082024" y="6532999"/>
                  <a:pt x="11082024" y="6532999"/>
                  <a:pt x="11082024" y="6532999"/>
                </a:cubicBezTo>
                <a:cubicBezTo>
                  <a:pt x="11082024" y="6537153"/>
                  <a:pt x="11084078" y="6539230"/>
                  <a:pt x="11088184" y="6539230"/>
                </a:cubicBezTo>
                <a:cubicBezTo>
                  <a:pt x="11098449" y="6543383"/>
                  <a:pt x="11118980" y="6545460"/>
                  <a:pt x="11135404" y="6545460"/>
                </a:cubicBezTo>
                <a:cubicBezTo>
                  <a:pt x="11135404" y="6545460"/>
                  <a:pt x="11135404" y="6545460"/>
                  <a:pt x="11137458" y="6545460"/>
                </a:cubicBezTo>
                <a:cubicBezTo>
                  <a:pt x="11164148" y="6545460"/>
                  <a:pt x="11182625" y="6528845"/>
                  <a:pt x="11190838" y="6493536"/>
                </a:cubicBezTo>
                <a:cubicBezTo>
                  <a:pt x="11201103" y="6454073"/>
                  <a:pt x="11215474" y="6402149"/>
                  <a:pt x="11223687" y="6364764"/>
                </a:cubicBezTo>
                <a:cubicBezTo>
                  <a:pt x="11227793" y="6348148"/>
                  <a:pt x="11231899" y="6333609"/>
                  <a:pt x="11236005" y="6323224"/>
                </a:cubicBezTo>
                <a:cubicBezTo>
                  <a:pt x="11240111" y="6302454"/>
                  <a:pt x="11240111" y="6302454"/>
                  <a:pt x="11240111" y="6302454"/>
                </a:cubicBezTo>
                <a:cubicBezTo>
                  <a:pt x="11240111" y="6300378"/>
                  <a:pt x="11240111" y="6298301"/>
                  <a:pt x="11238058" y="6296224"/>
                </a:cubicBezTo>
                <a:cubicBezTo>
                  <a:pt x="11238058" y="6294146"/>
                  <a:pt x="11236005" y="6294146"/>
                  <a:pt x="11233952" y="6294146"/>
                </a:cubicBezTo>
                <a:cubicBezTo>
                  <a:pt x="11205209" y="6294146"/>
                  <a:pt x="11205209" y="6294146"/>
                  <a:pt x="11205209" y="6294146"/>
                </a:cubicBezTo>
                <a:cubicBezTo>
                  <a:pt x="11203156" y="6294146"/>
                  <a:pt x="11199050" y="6296224"/>
                  <a:pt x="11199050" y="6298301"/>
                </a:cubicBezTo>
                <a:cubicBezTo>
                  <a:pt x="11162094" y="6439535"/>
                  <a:pt x="11162094" y="6439535"/>
                  <a:pt x="11162094" y="6439535"/>
                </a:cubicBezTo>
                <a:cubicBezTo>
                  <a:pt x="11160041" y="6439535"/>
                  <a:pt x="11160041" y="6439535"/>
                  <a:pt x="11160041" y="6439535"/>
                </a:cubicBezTo>
                <a:cubicBezTo>
                  <a:pt x="11121033" y="6298301"/>
                  <a:pt x="11121033" y="6298301"/>
                  <a:pt x="11121033" y="6298301"/>
                </a:cubicBezTo>
                <a:cubicBezTo>
                  <a:pt x="11121033" y="6296224"/>
                  <a:pt x="11118980" y="6294146"/>
                  <a:pt x="11114874" y="6294146"/>
                </a:cubicBezTo>
                <a:cubicBezTo>
                  <a:pt x="11088184" y="6294146"/>
                  <a:pt x="11088184" y="6294146"/>
                  <a:pt x="11088184" y="6294146"/>
                </a:cubicBezTo>
                <a:close/>
                <a:moveTo>
                  <a:pt x="11048412" y="6291809"/>
                </a:moveTo>
                <a:cubicBezTo>
                  <a:pt x="11030001" y="6291809"/>
                  <a:pt x="11011591" y="6304294"/>
                  <a:pt x="10999317" y="6312618"/>
                </a:cubicBezTo>
                <a:cubicBezTo>
                  <a:pt x="10999317" y="6300133"/>
                  <a:pt x="10999317" y="6300133"/>
                  <a:pt x="10999317" y="6300133"/>
                </a:cubicBezTo>
                <a:cubicBezTo>
                  <a:pt x="10999317" y="6295970"/>
                  <a:pt x="10997272" y="6293890"/>
                  <a:pt x="10993181" y="6293890"/>
                </a:cubicBezTo>
                <a:cubicBezTo>
                  <a:pt x="10964542" y="6293890"/>
                  <a:pt x="10964542" y="6293890"/>
                  <a:pt x="10964542" y="6293890"/>
                </a:cubicBezTo>
                <a:cubicBezTo>
                  <a:pt x="10960451" y="6293890"/>
                  <a:pt x="10958406" y="6295970"/>
                  <a:pt x="10958406" y="6300133"/>
                </a:cubicBezTo>
                <a:cubicBezTo>
                  <a:pt x="10958406" y="6474928"/>
                  <a:pt x="10958406" y="6474928"/>
                  <a:pt x="10958406" y="6474928"/>
                </a:cubicBezTo>
                <a:cubicBezTo>
                  <a:pt x="10958406" y="6479090"/>
                  <a:pt x="10960451" y="6481171"/>
                  <a:pt x="10964542" y="6481171"/>
                </a:cubicBezTo>
                <a:cubicBezTo>
                  <a:pt x="10993181" y="6481171"/>
                  <a:pt x="10993181" y="6481171"/>
                  <a:pt x="10993181" y="6481171"/>
                </a:cubicBezTo>
                <a:cubicBezTo>
                  <a:pt x="10997272" y="6481171"/>
                  <a:pt x="10999317" y="6479090"/>
                  <a:pt x="10999317" y="6474928"/>
                </a:cubicBezTo>
                <a:cubicBezTo>
                  <a:pt x="10999317" y="6354236"/>
                  <a:pt x="10999317" y="6354236"/>
                  <a:pt x="10999317" y="6354236"/>
                </a:cubicBezTo>
                <a:cubicBezTo>
                  <a:pt x="11007500" y="6347993"/>
                  <a:pt x="11025910" y="6333427"/>
                  <a:pt x="11050457" y="6331346"/>
                </a:cubicBezTo>
                <a:cubicBezTo>
                  <a:pt x="11054548" y="6331346"/>
                  <a:pt x="11056594" y="6327184"/>
                  <a:pt x="11056594" y="6325103"/>
                </a:cubicBezTo>
                <a:cubicBezTo>
                  <a:pt x="11056594" y="6298052"/>
                  <a:pt x="11056594" y="6298052"/>
                  <a:pt x="11056594" y="6298052"/>
                </a:cubicBezTo>
                <a:cubicBezTo>
                  <a:pt x="11056594" y="6295970"/>
                  <a:pt x="11056594" y="6293890"/>
                  <a:pt x="11054548" y="6293890"/>
                </a:cubicBezTo>
                <a:cubicBezTo>
                  <a:pt x="11052503" y="6291809"/>
                  <a:pt x="11050457" y="6291809"/>
                  <a:pt x="11048412" y="6291809"/>
                </a:cubicBezTo>
                <a:close/>
                <a:moveTo>
                  <a:pt x="10847504" y="6288302"/>
                </a:moveTo>
                <a:cubicBezTo>
                  <a:pt x="10826811" y="6288302"/>
                  <a:pt x="10791633" y="6294540"/>
                  <a:pt x="10777148" y="6296620"/>
                </a:cubicBezTo>
                <a:cubicBezTo>
                  <a:pt x="10773009" y="6296620"/>
                  <a:pt x="10770940" y="6300778"/>
                  <a:pt x="10770940" y="6302858"/>
                </a:cubicBezTo>
                <a:cubicBezTo>
                  <a:pt x="10770940" y="6302858"/>
                  <a:pt x="10770940" y="6302858"/>
                  <a:pt x="10773009" y="6327811"/>
                </a:cubicBezTo>
                <a:cubicBezTo>
                  <a:pt x="10773009" y="6329890"/>
                  <a:pt x="10773009" y="6331970"/>
                  <a:pt x="10775079" y="6331970"/>
                </a:cubicBezTo>
                <a:cubicBezTo>
                  <a:pt x="10777148" y="6334049"/>
                  <a:pt x="10777148" y="6334049"/>
                  <a:pt x="10779217" y="6334049"/>
                </a:cubicBezTo>
                <a:cubicBezTo>
                  <a:pt x="10795771" y="6334049"/>
                  <a:pt x="10824741" y="6329890"/>
                  <a:pt x="10845434" y="6329890"/>
                </a:cubicBezTo>
                <a:cubicBezTo>
                  <a:pt x="10859918" y="6329890"/>
                  <a:pt x="10868196" y="6338208"/>
                  <a:pt x="10868196" y="6352764"/>
                </a:cubicBezTo>
                <a:cubicBezTo>
                  <a:pt x="10868196" y="6352764"/>
                  <a:pt x="10868196" y="6352764"/>
                  <a:pt x="10868196" y="6365240"/>
                </a:cubicBezTo>
                <a:cubicBezTo>
                  <a:pt x="10868196" y="6365240"/>
                  <a:pt x="10868196" y="6365240"/>
                  <a:pt x="10822672" y="6369399"/>
                </a:cubicBezTo>
                <a:cubicBezTo>
                  <a:pt x="10777148" y="6371479"/>
                  <a:pt x="10758524" y="6388114"/>
                  <a:pt x="10758524" y="6425543"/>
                </a:cubicBezTo>
                <a:cubicBezTo>
                  <a:pt x="10758524" y="6465052"/>
                  <a:pt x="10779217" y="6485846"/>
                  <a:pt x="10814395" y="6485846"/>
                </a:cubicBezTo>
                <a:cubicBezTo>
                  <a:pt x="10843365" y="6485846"/>
                  <a:pt x="10874404" y="6473370"/>
                  <a:pt x="10874404" y="6473370"/>
                </a:cubicBezTo>
                <a:cubicBezTo>
                  <a:pt x="10882681" y="6479608"/>
                  <a:pt x="10888889" y="6483767"/>
                  <a:pt x="10903374" y="6485846"/>
                </a:cubicBezTo>
                <a:cubicBezTo>
                  <a:pt x="10905443" y="6485846"/>
                  <a:pt x="10907512" y="6485846"/>
                  <a:pt x="10909582" y="6483767"/>
                </a:cubicBezTo>
                <a:cubicBezTo>
                  <a:pt x="10909582" y="6481687"/>
                  <a:pt x="10911651" y="6479608"/>
                  <a:pt x="10911651" y="6477529"/>
                </a:cubicBezTo>
                <a:cubicBezTo>
                  <a:pt x="10911651" y="6477529"/>
                  <a:pt x="10911651" y="6477529"/>
                  <a:pt x="10911651" y="6352764"/>
                </a:cubicBezTo>
                <a:cubicBezTo>
                  <a:pt x="10911651" y="6309096"/>
                  <a:pt x="10890958" y="6288302"/>
                  <a:pt x="10847504" y="6288302"/>
                </a:cubicBezTo>
                <a:close/>
                <a:moveTo>
                  <a:pt x="10518899" y="6288302"/>
                </a:moveTo>
                <a:cubicBezTo>
                  <a:pt x="10472419" y="6288302"/>
                  <a:pt x="10434738" y="6332523"/>
                  <a:pt x="10434738" y="6387074"/>
                </a:cubicBezTo>
                <a:cubicBezTo>
                  <a:pt x="10434738" y="6441625"/>
                  <a:pt x="10472419" y="6485846"/>
                  <a:pt x="10518899" y="6485846"/>
                </a:cubicBezTo>
                <a:cubicBezTo>
                  <a:pt x="10565380" y="6485846"/>
                  <a:pt x="10603060" y="6441625"/>
                  <a:pt x="10603060" y="6387074"/>
                </a:cubicBezTo>
                <a:cubicBezTo>
                  <a:pt x="10603060" y="6332523"/>
                  <a:pt x="10565380" y="6288302"/>
                  <a:pt x="10518899" y="6288302"/>
                </a:cubicBezTo>
                <a:close/>
                <a:moveTo>
                  <a:pt x="10302945" y="6262586"/>
                </a:moveTo>
                <a:cubicBezTo>
                  <a:pt x="10302945" y="6262586"/>
                  <a:pt x="10302945" y="6262586"/>
                  <a:pt x="10319310" y="6262586"/>
                </a:cubicBezTo>
                <a:cubicBezTo>
                  <a:pt x="10349994" y="6262586"/>
                  <a:pt x="10362267" y="6283503"/>
                  <a:pt x="10362267" y="6302328"/>
                </a:cubicBezTo>
                <a:cubicBezTo>
                  <a:pt x="10362267" y="6325338"/>
                  <a:pt x="10343857" y="6339979"/>
                  <a:pt x="10317264" y="6339979"/>
                </a:cubicBezTo>
                <a:cubicBezTo>
                  <a:pt x="10294763" y="6342071"/>
                  <a:pt x="10280444" y="6339979"/>
                  <a:pt x="10272261" y="6339979"/>
                </a:cubicBezTo>
                <a:cubicBezTo>
                  <a:pt x="10272261" y="6339979"/>
                  <a:pt x="10272261" y="6339979"/>
                  <a:pt x="10272261" y="6264678"/>
                </a:cubicBezTo>
                <a:cubicBezTo>
                  <a:pt x="10276353" y="6262586"/>
                  <a:pt x="10286581" y="6262586"/>
                  <a:pt x="10302945" y="6262586"/>
                </a:cubicBezTo>
                <a:close/>
                <a:moveTo>
                  <a:pt x="10679182" y="6250897"/>
                </a:moveTo>
                <a:cubicBezTo>
                  <a:pt x="10679182" y="6250897"/>
                  <a:pt x="10679182" y="6250897"/>
                  <a:pt x="10650472" y="6257141"/>
                </a:cubicBezTo>
                <a:cubicBezTo>
                  <a:pt x="10646371" y="6259223"/>
                  <a:pt x="10644320" y="6261305"/>
                  <a:pt x="10644320" y="6263385"/>
                </a:cubicBezTo>
                <a:cubicBezTo>
                  <a:pt x="10644320" y="6263385"/>
                  <a:pt x="10644320" y="6263385"/>
                  <a:pt x="10644320" y="6294607"/>
                </a:cubicBezTo>
                <a:cubicBezTo>
                  <a:pt x="10644320" y="6294607"/>
                  <a:pt x="10644320" y="6294607"/>
                  <a:pt x="10627914" y="6294607"/>
                </a:cubicBezTo>
                <a:cubicBezTo>
                  <a:pt x="10623813" y="6294607"/>
                  <a:pt x="10621762" y="6296689"/>
                  <a:pt x="10621762" y="6300852"/>
                </a:cubicBezTo>
                <a:cubicBezTo>
                  <a:pt x="10621762" y="6300852"/>
                  <a:pt x="10621762" y="6300852"/>
                  <a:pt x="10621762" y="6325830"/>
                </a:cubicBezTo>
                <a:cubicBezTo>
                  <a:pt x="10621762" y="6329993"/>
                  <a:pt x="10623813" y="6332074"/>
                  <a:pt x="10627914" y="6332074"/>
                </a:cubicBezTo>
                <a:cubicBezTo>
                  <a:pt x="10627914" y="6332074"/>
                  <a:pt x="10627914" y="6332074"/>
                  <a:pt x="10644320" y="6332074"/>
                </a:cubicBezTo>
                <a:cubicBezTo>
                  <a:pt x="10644320" y="6332074"/>
                  <a:pt x="10644320" y="6332074"/>
                  <a:pt x="10644320" y="6415333"/>
                </a:cubicBezTo>
                <a:cubicBezTo>
                  <a:pt x="10644320" y="6471532"/>
                  <a:pt x="10658675" y="6488184"/>
                  <a:pt x="10699689" y="6488184"/>
                </a:cubicBezTo>
                <a:cubicBezTo>
                  <a:pt x="10709943" y="6488184"/>
                  <a:pt x="10722247" y="6484021"/>
                  <a:pt x="10732500" y="6484021"/>
                </a:cubicBezTo>
                <a:cubicBezTo>
                  <a:pt x="10736602" y="6481940"/>
                  <a:pt x="10738652" y="6479858"/>
                  <a:pt x="10738652" y="6475695"/>
                </a:cubicBezTo>
                <a:cubicBezTo>
                  <a:pt x="10738652" y="6475695"/>
                  <a:pt x="10738652" y="6475695"/>
                  <a:pt x="10736602" y="6452799"/>
                </a:cubicBezTo>
                <a:cubicBezTo>
                  <a:pt x="10736602" y="6448636"/>
                  <a:pt x="10734551" y="6444473"/>
                  <a:pt x="10730449" y="6444473"/>
                </a:cubicBezTo>
                <a:cubicBezTo>
                  <a:pt x="10724297" y="6444473"/>
                  <a:pt x="10714044" y="6446555"/>
                  <a:pt x="10705841" y="6446555"/>
                </a:cubicBezTo>
                <a:cubicBezTo>
                  <a:pt x="10687385" y="6446555"/>
                  <a:pt x="10687385" y="6436148"/>
                  <a:pt x="10687385" y="6409088"/>
                </a:cubicBezTo>
                <a:cubicBezTo>
                  <a:pt x="10687385" y="6409088"/>
                  <a:pt x="10687385" y="6409088"/>
                  <a:pt x="10687385" y="6332074"/>
                </a:cubicBezTo>
                <a:cubicBezTo>
                  <a:pt x="10687385" y="6332074"/>
                  <a:pt x="10687385" y="6332074"/>
                  <a:pt x="10730449" y="6332074"/>
                </a:cubicBezTo>
                <a:cubicBezTo>
                  <a:pt x="10734551" y="6332074"/>
                  <a:pt x="10736602" y="6329993"/>
                  <a:pt x="10736602" y="6325830"/>
                </a:cubicBezTo>
                <a:cubicBezTo>
                  <a:pt x="10736602" y="6325830"/>
                  <a:pt x="10736602" y="6325830"/>
                  <a:pt x="10736602" y="6300852"/>
                </a:cubicBezTo>
                <a:cubicBezTo>
                  <a:pt x="10736602" y="6296689"/>
                  <a:pt x="10734551" y="6294607"/>
                  <a:pt x="10730449" y="6294607"/>
                </a:cubicBezTo>
                <a:cubicBezTo>
                  <a:pt x="10730449" y="6294607"/>
                  <a:pt x="10730449" y="6294607"/>
                  <a:pt x="10687385" y="6294607"/>
                </a:cubicBezTo>
                <a:cubicBezTo>
                  <a:pt x="10687385" y="6294607"/>
                  <a:pt x="10687385" y="6294607"/>
                  <a:pt x="10687385" y="6257141"/>
                </a:cubicBezTo>
                <a:cubicBezTo>
                  <a:pt x="10687385" y="6255060"/>
                  <a:pt x="10685334" y="6252978"/>
                  <a:pt x="10685334" y="6250897"/>
                </a:cubicBezTo>
                <a:cubicBezTo>
                  <a:pt x="10683283" y="6250897"/>
                  <a:pt x="10681232" y="6250897"/>
                  <a:pt x="10679182" y="6250897"/>
                </a:cubicBezTo>
                <a:close/>
                <a:moveTo>
                  <a:pt x="10313278" y="6221675"/>
                </a:moveTo>
                <a:cubicBezTo>
                  <a:pt x="10302968" y="6221675"/>
                  <a:pt x="10272038" y="6221675"/>
                  <a:pt x="10232861" y="6225827"/>
                </a:cubicBezTo>
                <a:cubicBezTo>
                  <a:pt x="10230798" y="6225827"/>
                  <a:pt x="10226674" y="6229979"/>
                  <a:pt x="10226674" y="6234131"/>
                </a:cubicBezTo>
                <a:cubicBezTo>
                  <a:pt x="10226674" y="6234131"/>
                  <a:pt x="10226674" y="6234131"/>
                  <a:pt x="10226674" y="6474943"/>
                </a:cubicBezTo>
                <a:cubicBezTo>
                  <a:pt x="10226674" y="6479095"/>
                  <a:pt x="10230798" y="6481171"/>
                  <a:pt x="10234922" y="6481171"/>
                </a:cubicBezTo>
                <a:cubicBezTo>
                  <a:pt x="10234922" y="6481171"/>
                  <a:pt x="10234922" y="6481171"/>
                  <a:pt x="10263790" y="6481171"/>
                </a:cubicBezTo>
                <a:cubicBezTo>
                  <a:pt x="10267914" y="6481171"/>
                  <a:pt x="10272038" y="6479095"/>
                  <a:pt x="10272038" y="6474943"/>
                </a:cubicBezTo>
                <a:cubicBezTo>
                  <a:pt x="10272038" y="6474943"/>
                  <a:pt x="10272038" y="6474943"/>
                  <a:pt x="10272038" y="6379449"/>
                </a:cubicBezTo>
                <a:cubicBezTo>
                  <a:pt x="10280286" y="6379449"/>
                  <a:pt x="10298844" y="6381524"/>
                  <a:pt x="10321526" y="6381524"/>
                </a:cubicBezTo>
                <a:cubicBezTo>
                  <a:pt x="10321526" y="6381524"/>
                  <a:pt x="10321526" y="6381524"/>
                  <a:pt x="10362766" y="6477018"/>
                </a:cubicBezTo>
                <a:cubicBezTo>
                  <a:pt x="10364828" y="6481171"/>
                  <a:pt x="10366890" y="6481171"/>
                  <a:pt x="10368952" y="6481171"/>
                </a:cubicBezTo>
                <a:cubicBezTo>
                  <a:pt x="10368952" y="6481171"/>
                  <a:pt x="10368952" y="6481171"/>
                  <a:pt x="10401944" y="6481171"/>
                </a:cubicBezTo>
                <a:cubicBezTo>
                  <a:pt x="10406068" y="6481171"/>
                  <a:pt x="10408130" y="6481171"/>
                  <a:pt x="10408130" y="6479095"/>
                </a:cubicBezTo>
                <a:cubicBezTo>
                  <a:pt x="10410192" y="6477018"/>
                  <a:pt x="10410192" y="6474943"/>
                  <a:pt x="10410192" y="6472867"/>
                </a:cubicBezTo>
                <a:lnTo>
                  <a:pt x="10362766" y="6369069"/>
                </a:lnTo>
                <a:cubicBezTo>
                  <a:pt x="10393696" y="6354537"/>
                  <a:pt x="10408130" y="6331701"/>
                  <a:pt x="10408130" y="6300561"/>
                </a:cubicBezTo>
                <a:cubicBezTo>
                  <a:pt x="10408130" y="6265270"/>
                  <a:pt x="10391634" y="6221675"/>
                  <a:pt x="10319464" y="6221675"/>
                </a:cubicBezTo>
                <a:cubicBezTo>
                  <a:pt x="10319464" y="6221675"/>
                  <a:pt x="10317402" y="6221675"/>
                  <a:pt x="10313278" y="6221675"/>
                </a:cubicBezTo>
                <a:close/>
                <a:moveTo>
                  <a:pt x="11675833" y="6188669"/>
                </a:moveTo>
                <a:cubicBezTo>
                  <a:pt x="11677894" y="6186608"/>
                  <a:pt x="11682015" y="6186608"/>
                  <a:pt x="11684076" y="6188669"/>
                </a:cubicBezTo>
                <a:cubicBezTo>
                  <a:pt x="11727344" y="6198970"/>
                  <a:pt x="11760312" y="6217514"/>
                  <a:pt x="11791218" y="6250482"/>
                </a:cubicBezTo>
                <a:cubicBezTo>
                  <a:pt x="11793278" y="6252542"/>
                  <a:pt x="11795339" y="6254602"/>
                  <a:pt x="11795339" y="6256663"/>
                </a:cubicBezTo>
                <a:cubicBezTo>
                  <a:pt x="11793278" y="6260783"/>
                  <a:pt x="11791218" y="6260783"/>
                  <a:pt x="11787097" y="6262844"/>
                </a:cubicBezTo>
                <a:cubicBezTo>
                  <a:pt x="11696438" y="6306113"/>
                  <a:pt x="11696438" y="6306113"/>
                  <a:pt x="11696438" y="6306113"/>
                </a:cubicBezTo>
                <a:cubicBezTo>
                  <a:pt x="11692317" y="6308173"/>
                  <a:pt x="11688196" y="6308173"/>
                  <a:pt x="11686136" y="6308173"/>
                </a:cubicBezTo>
                <a:cubicBezTo>
                  <a:pt x="11684076" y="6306113"/>
                  <a:pt x="11682015" y="6301992"/>
                  <a:pt x="11682015" y="6297871"/>
                </a:cubicBezTo>
                <a:cubicBezTo>
                  <a:pt x="11673773" y="6196910"/>
                  <a:pt x="11673773" y="6196910"/>
                  <a:pt x="11673773" y="6196910"/>
                </a:cubicBezTo>
                <a:cubicBezTo>
                  <a:pt x="11673773" y="6192789"/>
                  <a:pt x="11673773" y="6190729"/>
                  <a:pt x="11675833" y="6188669"/>
                </a:cubicBezTo>
                <a:close/>
                <a:moveTo>
                  <a:pt x="11618498" y="6187898"/>
                </a:moveTo>
                <a:cubicBezTo>
                  <a:pt x="11620043" y="6187641"/>
                  <a:pt x="11621589" y="6187641"/>
                  <a:pt x="11622619" y="6188673"/>
                </a:cubicBezTo>
                <a:cubicBezTo>
                  <a:pt x="11622619" y="6190738"/>
                  <a:pt x="11624679" y="6192803"/>
                  <a:pt x="11624679" y="6198998"/>
                </a:cubicBezTo>
                <a:cubicBezTo>
                  <a:pt x="11616438" y="6300186"/>
                  <a:pt x="11616438" y="6300186"/>
                  <a:pt x="11616438" y="6300186"/>
                </a:cubicBezTo>
                <a:cubicBezTo>
                  <a:pt x="11616438" y="6304316"/>
                  <a:pt x="11614377" y="6306381"/>
                  <a:pt x="11612316" y="6308446"/>
                </a:cubicBezTo>
                <a:cubicBezTo>
                  <a:pt x="11608196" y="6310511"/>
                  <a:pt x="11606135" y="6310511"/>
                  <a:pt x="11602015" y="6308446"/>
                </a:cubicBezTo>
                <a:cubicBezTo>
                  <a:pt x="11511355" y="6263015"/>
                  <a:pt x="11511355" y="6263015"/>
                  <a:pt x="11511355" y="6263015"/>
                </a:cubicBezTo>
                <a:cubicBezTo>
                  <a:pt x="11507235" y="6263015"/>
                  <a:pt x="11505174" y="6260950"/>
                  <a:pt x="11503114" y="6256820"/>
                </a:cubicBezTo>
                <a:cubicBezTo>
                  <a:pt x="11503114" y="6254754"/>
                  <a:pt x="11505174" y="6252690"/>
                  <a:pt x="11507235" y="6250624"/>
                </a:cubicBezTo>
                <a:cubicBezTo>
                  <a:pt x="11538141" y="6217584"/>
                  <a:pt x="11571108" y="6198998"/>
                  <a:pt x="11614377" y="6188673"/>
                </a:cubicBezTo>
                <a:cubicBezTo>
                  <a:pt x="11615407" y="6188673"/>
                  <a:pt x="11616952" y="6188157"/>
                  <a:pt x="11618498" y="6187898"/>
                </a:cubicBezTo>
                <a:close/>
                <a:moveTo>
                  <a:pt x="11649811" y="6152709"/>
                </a:moveTo>
                <a:cubicBezTo>
                  <a:pt x="11530058" y="6152709"/>
                  <a:pt x="11432980" y="6250835"/>
                  <a:pt x="11432980" y="6371879"/>
                </a:cubicBezTo>
                <a:cubicBezTo>
                  <a:pt x="11432980" y="6492922"/>
                  <a:pt x="11530058" y="6591048"/>
                  <a:pt x="11649811" y="6591048"/>
                </a:cubicBezTo>
                <a:cubicBezTo>
                  <a:pt x="11769564" y="6591048"/>
                  <a:pt x="11866643" y="6492922"/>
                  <a:pt x="11866643" y="6371879"/>
                </a:cubicBezTo>
                <a:cubicBezTo>
                  <a:pt x="11866643" y="6250835"/>
                  <a:pt x="11769564" y="6152709"/>
                  <a:pt x="11649811" y="6152709"/>
                </a:cubicBezTo>
                <a:close/>
                <a:moveTo>
                  <a:pt x="11649226" y="6121150"/>
                </a:moveTo>
                <a:cubicBezTo>
                  <a:pt x="11785441" y="6121150"/>
                  <a:pt x="11895865" y="6232882"/>
                  <a:pt x="11895865" y="6370711"/>
                </a:cubicBezTo>
                <a:cubicBezTo>
                  <a:pt x="11895865" y="6508539"/>
                  <a:pt x="11785441" y="6620272"/>
                  <a:pt x="11649226" y="6620272"/>
                </a:cubicBezTo>
                <a:cubicBezTo>
                  <a:pt x="11513012" y="6620272"/>
                  <a:pt x="11402588" y="6508539"/>
                  <a:pt x="11402588" y="6370711"/>
                </a:cubicBezTo>
                <a:cubicBezTo>
                  <a:pt x="11402588" y="6232882"/>
                  <a:pt x="11513012" y="6121150"/>
                  <a:pt x="11649226" y="6121150"/>
                </a:cubicBezTo>
                <a:close/>
                <a:moveTo>
                  <a:pt x="11636303" y="6042574"/>
                </a:moveTo>
                <a:cubicBezTo>
                  <a:pt x="11628077" y="6057123"/>
                  <a:pt x="11623964" y="6075829"/>
                  <a:pt x="11623964" y="6092457"/>
                </a:cubicBezTo>
                <a:cubicBezTo>
                  <a:pt x="11619850" y="6092457"/>
                  <a:pt x="11603398" y="6094535"/>
                  <a:pt x="11601342" y="6096614"/>
                </a:cubicBezTo>
                <a:cubicBezTo>
                  <a:pt x="11595172" y="6077908"/>
                  <a:pt x="11586946" y="6061280"/>
                  <a:pt x="11574607" y="6050888"/>
                </a:cubicBezTo>
                <a:cubicBezTo>
                  <a:pt x="11574607" y="6048809"/>
                  <a:pt x="11574607" y="6048809"/>
                  <a:pt x="11574607" y="6048809"/>
                </a:cubicBezTo>
                <a:cubicBezTo>
                  <a:pt x="11572550" y="6050888"/>
                  <a:pt x="11572550" y="6050888"/>
                  <a:pt x="11572550" y="6050888"/>
                </a:cubicBezTo>
                <a:cubicBezTo>
                  <a:pt x="11566381" y="6050888"/>
                  <a:pt x="11558155" y="6052966"/>
                  <a:pt x="11551985" y="6055045"/>
                </a:cubicBezTo>
                <a:cubicBezTo>
                  <a:pt x="11551985" y="6057123"/>
                  <a:pt x="11551985" y="6057123"/>
                  <a:pt x="11551985" y="6057123"/>
                </a:cubicBezTo>
                <a:cubicBezTo>
                  <a:pt x="11549928" y="6065437"/>
                  <a:pt x="11547872" y="6073751"/>
                  <a:pt x="11547872" y="6082065"/>
                </a:cubicBezTo>
                <a:cubicBezTo>
                  <a:pt x="11547872" y="6092457"/>
                  <a:pt x="11549928" y="6100771"/>
                  <a:pt x="11551985" y="6109085"/>
                </a:cubicBezTo>
                <a:cubicBezTo>
                  <a:pt x="11549928" y="6109085"/>
                  <a:pt x="11533476" y="6117398"/>
                  <a:pt x="11531420" y="6117398"/>
                </a:cubicBezTo>
                <a:cubicBezTo>
                  <a:pt x="11521137" y="6102849"/>
                  <a:pt x="11508798" y="6088300"/>
                  <a:pt x="11494402" y="6082065"/>
                </a:cubicBezTo>
                <a:cubicBezTo>
                  <a:pt x="11494402" y="6079986"/>
                  <a:pt x="11494402" y="6079986"/>
                  <a:pt x="11494402" y="6079986"/>
                </a:cubicBezTo>
                <a:cubicBezTo>
                  <a:pt x="11492346" y="6079986"/>
                  <a:pt x="11492346" y="6079986"/>
                  <a:pt x="11492346" y="6079986"/>
                </a:cubicBezTo>
                <a:cubicBezTo>
                  <a:pt x="11486176" y="6084143"/>
                  <a:pt x="11480006" y="6088300"/>
                  <a:pt x="11473837" y="6092457"/>
                </a:cubicBezTo>
                <a:cubicBezTo>
                  <a:pt x="11473837" y="6092457"/>
                  <a:pt x="11473837" y="6094535"/>
                  <a:pt x="11473837" y="6094535"/>
                </a:cubicBezTo>
                <a:cubicBezTo>
                  <a:pt x="11473837" y="6111163"/>
                  <a:pt x="11477950" y="6127791"/>
                  <a:pt x="11486176" y="6144418"/>
                </a:cubicBezTo>
                <a:cubicBezTo>
                  <a:pt x="11484120" y="6146497"/>
                  <a:pt x="11471780" y="6154811"/>
                  <a:pt x="11469724" y="6156889"/>
                </a:cubicBezTo>
                <a:cubicBezTo>
                  <a:pt x="11457385" y="6144418"/>
                  <a:pt x="11440932" y="6134026"/>
                  <a:pt x="11426536" y="6129869"/>
                </a:cubicBezTo>
                <a:cubicBezTo>
                  <a:pt x="11424480" y="6129869"/>
                  <a:pt x="11424480" y="6129869"/>
                  <a:pt x="11424480" y="6129869"/>
                </a:cubicBezTo>
                <a:cubicBezTo>
                  <a:pt x="11424480" y="6131947"/>
                  <a:pt x="11424480" y="6131947"/>
                  <a:pt x="11424480" y="6131947"/>
                </a:cubicBezTo>
                <a:cubicBezTo>
                  <a:pt x="11418310" y="6134026"/>
                  <a:pt x="11412140" y="6140261"/>
                  <a:pt x="11408027" y="6146497"/>
                </a:cubicBezTo>
                <a:cubicBezTo>
                  <a:pt x="11408027" y="6148575"/>
                  <a:pt x="11408027" y="6148575"/>
                  <a:pt x="11408027" y="6148575"/>
                </a:cubicBezTo>
                <a:cubicBezTo>
                  <a:pt x="11412140" y="6163124"/>
                  <a:pt x="11422423" y="6179752"/>
                  <a:pt x="11434763" y="6194301"/>
                </a:cubicBezTo>
                <a:cubicBezTo>
                  <a:pt x="11432706" y="6194301"/>
                  <a:pt x="11422423" y="6208850"/>
                  <a:pt x="11420366" y="6210929"/>
                </a:cubicBezTo>
                <a:cubicBezTo>
                  <a:pt x="11405971" y="6202615"/>
                  <a:pt x="11387462" y="6198458"/>
                  <a:pt x="11371010" y="6198458"/>
                </a:cubicBezTo>
                <a:cubicBezTo>
                  <a:pt x="11368953" y="6198458"/>
                  <a:pt x="11368953" y="6198458"/>
                  <a:pt x="11368953" y="6198458"/>
                </a:cubicBezTo>
                <a:cubicBezTo>
                  <a:pt x="11364840" y="6202615"/>
                  <a:pt x="11360727" y="6210929"/>
                  <a:pt x="11358671" y="6217164"/>
                </a:cubicBezTo>
                <a:cubicBezTo>
                  <a:pt x="11358671" y="6219243"/>
                  <a:pt x="11358671" y="6219243"/>
                  <a:pt x="11358671" y="6219243"/>
                </a:cubicBezTo>
                <a:cubicBezTo>
                  <a:pt x="11366897" y="6233791"/>
                  <a:pt x="11379236" y="6246262"/>
                  <a:pt x="11395688" y="6256655"/>
                </a:cubicBezTo>
                <a:cubicBezTo>
                  <a:pt x="11393632" y="6258733"/>
                  <a:pt x="11387462" y="6273282"/>
                  <a:pt x="11387462" y="6275361"/>
                </a:cubicBezTo>
                <a:cubicBezTo>
                  <a:pt x="11368953" y="6271204"/>
                  <a:pt x="11350444" y="6271204"/>
                  <a:pt x="11336049" y="6275361"/>
                </a:cubicBezTo>
                <a:cubicBezTo>
                  <a:pt x="11333992" y="6275361"/>
                  <a:pt x="11333992" y="6275361"/>
                  <a:pt x="11333992" y="6275361"/>
                </a:cubicBezTo>
                <a:cubicBezTo>
                  <a:pt x="11333992" y="6277439"/>
                  <a:pt x="11333992" y="6277439"/>
                  <a:pt x="11333992" y="6277439"/>
                </a:cubicBezTo>
                <a:cubicBezTo>
                  <a:pt x="11331936" y="6283675"/>
                  <a:pt x="11329879" y="6291988"/>
                  <a:pt x="11327823" y="6298223"/>
                </a:cubicBezTo>
                <a:cubicBezTo>
                  <a:pt x="11329879" y="6300302"/>
                  <a:pt x="11329879" y="6300302"/>
                  <a:pt x="11329879" y="6300302"/>
                </a:cubicBezTo>
                <a:cubicBezTo>
                  <a:pt x="11340162" y="6310694"/>
                  <a:pt x="11356614" y="6321087"/>
                  <a:pt x="11373066" y="6325243"/>
                </a:cubicBezTo>
                <a:cubicBezTo>
                  <a:pt x="11373066" y="6327322"/>
                  <a:pt x="11371010" y="6346028"/>
                  <a:pt x="11371010" y="6348107"/>
                </a:cubicBezTo>
                <a:cubicBezTo>
                  <a:pt x="11352501" y="6348107"/>
                  <a:pt x="11333992" y="6352263"/>
                  <a:pt x="11321653" y="6360578"/>
                </a:cubicBezTo>
                <a:cubicBezTo>
                  <a:pt x="11319596" y="6360578"/>
                  <a:pt x="11319596" y="6360578"/>
                  <a:pt x="11319596" y="6360578"/>
                </a:cubicBezTo>
                <a:cubicBezTo>
                  <a:pt x="11319596" y="6362655"/>
                  <a:pt x="11319596" y="6362655"/>
                  <a:pt x="11319596" y="6362655"/>
                </a:cubicBezTo>
                <a:cubicBezTo>
                  <a:pt x="11319596" y="6364734"/>
                  <a:pt x="11319596" y="6368891"/>
                  <a:pt x="11319596" y="6373048"/>
                </a:cubicBezTo>
                <a:cubicBezTo>
                  <a:pt x="11319596" y="6377205"/>
                  <a:pt x="11319596" y="6381362"/>
                  <a:pt x="11319596" y="6383440"/>
                </a:cubicBezTo>
                <a:cubicBezTo>
                  <a:pt x="11319596" y="6385519"/>
                  <a:pt x="11319596" y="6385519"/>
                  <a:pt x="11319596" y="6385519"/>
                </a:cubicBezTo>
                <a:cubicBezTo>
                  <a:pt x="11321653" y="6385519"/>
                  <a:pt x="11321653" y="6385519"/>
                  <a:pt x="11321653" y="6385519"/>
                </a:cubicBezTo>
                <a:cubicBezTo>
                  <a:pt x="11333992" y="6393833"/>
                  <a:pt x="11352501" y="6397990"/>
                  <a:pt x="11371010" y="6397990"/>
                </a:cubicBezTo>
                <a:cubicBezTo>
                  <a:pt x="11371010" y="6402146"/>
                  <a:pt x="11373066" y="6418774"/>
                  <a:pt x="11375123" y="6420852"/>
                </a:cubicBezTo>
                <a:cubicBezTo>
                  <a:pt x="11356614" y="6427087"/>
                  <a:pt x="11340162" y="6435401"/>
                  <a:pt x="11329879" y="6447872"/>
                </a:cubicBezTo>
                <a:cubicBezTo>
                  <a:pt x="11327823" y="6447872"/>
                  <a:pt x="11327823" y="6447872"/>
                  <a:pt x="11327823" y="6447872"/>
                </a:cubicBezTo>
                <a:cubicBezTo>
                  <a:pt x="11327823" y="6449951"/>
                  <a:pt x="11327823" y="6449951"/>
                  <a:pt x="11327823" y="6449951"/>
                </a:cubicBezTo>
                <a:cubicBezTo>
                  <a:pt x="11329879" y="6456186"/>
                  <a:pt x="11331936" y="6464500"/>
                  <a:pt x="11333992" y="6470736"/>
                </a:cubicBezTo>
                <a:cubicBezTo>
                  <a:pt x="11336049" y="6470736"/>
                  <a:pt x="11336049" y="6470736"/>
                  <a:pt x="11336049" y="6470736"/>
                </a:cubicBezTo>
                <a:cubicBezTo>
                  <a:pt x="11350444" y="6476971"/>
                  <a:pt x="11371010" y="6474892"/>
                  <a:pt x="11387462" y="6470736"/>
                </a:cubicBezTo>
                <a:cubicBezTo>
                  <a:pt x="11387462" y="6472813"/>
                  <a:pt x="11395688" y="6489442"/>
                  <a:pt x="11395688" y="6491519"/>
                </a:cubicBezTo>
                <a:cubicBezTo>
                  <a:pt x="11381292" y="6499833"/>
                  <a:pt x="11366897" y="6514383"/>
                  <a:pt x="11358671" y="6528932"/>
                </a:cubicBezTo>
                <a:cubicBezTo>
                  <a:pt x="11358671" y="6531010"/>
                  <a:pt x="11358671" y="6531010"/>
                  <a:pt x="11358671" y="6531010"/>
                </a:cubicBezTo>
                <a:cubicBezTo>
                  <a:pt x="11360727" y="6535168"/>
                  <a:pt x="11366897" y="6543481"/>
                  <a:pt x="11371010" y="6549716"/>
                </a:cubicBezTo>
                <a:cubicBezTo>
                  <a:pt x="11387462" y="6549716"/>
                  <a:pt x="11405971" y="6545560"/>
                  <a:pt x="11422423" y="6535168"/>
                </a:cubicBezTo>
                <a:cubicBezTo>
                  <a:pt x="11422423" y="6537245"/>
                  <a:pt x="11432706" y="6551795"/>
                  <a:pt x="11434763" y="6553874"/>
                </a:cubicBezTo>
                <a:cubicBezTo>
                  <a:pt x="11422423" y="6566344"/>
                  <a:pt x="11412140" y="6582971"/>
                  <a:pt x="11408027" y="6599600"/>
                </a:cubicBezTo>
                <a:cubicBezTo>
                  <a:pt x="11410084" y="6601677"/>
                  <a:pt x="11410084" y="6601677"/>
                  <a:pt x="11410084" y="6601677"/>
                </a:cubicBezTo>
                <a:cubicBezTo>
                  <a:pt x="11412140" y="6605835"/>
                  <a:pt x="11420366" y="6612070"/>
                  <a:pt x="11424480" y="6616227"/>
                </a:cubicBezTo>
                <a:cubicBezTo>
                  <a:pt x="11426536" y="6616227"/>
                  <a:pt x="11426536" y="6616227"/>
                  <a:pt x="11426536" y="6616227"/>
                </a:cubicBezTo>
                <a:cubicBezTo>
                  <a:pt x="11440932" y="6612070"/>
                  <a:pt x="11457385" y="6603756"/>
                  <a:pt x="11471780" y="6589207"/>
                </a:cubicBezTo>
                <a:cubicBezTo>
                  <a:pt x="11473837" y="6591286"/>
                  <a:pt x="11486176" y="6601677"/>
                  <a:pt x="11488233" y="6603756"/>
                </a:cubicBezTo>
                <a:cubicBezTo>
                  <a:pt x="11480006" y="6620383"/>
                  <a:pt x="11475894" y="6637012"/>
                  <a:pt x="11475894" y="6653639"/>
                </a:cubicBezTo>
                <a:cubicBezTo>
                  <a:pt x="11475894" y="6653639"/>
                  <a:pt x="11475894" y="6655718"/>
                  <a:pt x="11475894" y="6655718"/>
                </a:cubicBezTo>
                <a:cubicBezTo>
                  <a:pt x="11480006" y="6659874"/>
                  <a:pt x="11488233" y="6664032"/>
                  <a:pt x="11494402" y="6666109"/>
                </a:cubicBezTo>
                <a:cubicBezTo>
                  <a:pt x="11494402" y="6668188"/>
                  <a:pt x="11494402" y="6668188"/>
                  <a:pt x="11494402" y="6668188"/>
                </a:cubicBezTo>
                <a:cubicBezTo>
                  <a:pt x="11496459" y="6666109"/>
                  <a:pt x="11496459" y="6666109"/>
                  <a:pt x="11496459" y="6666109"/>
                </a:cubicBezTo>
                <a:cubicBezTo>
                  <a:pt x="11510854" y="6657796"/>
                  <a:pt x="11523194" y="6645325"/>
                  <a:pt x="11533476" y="6628698"/>
                </a:cubicBezTo>
                <a:cubicBezTo>
                  <a:pt x="11535533" y="6630776"/>
                  <a:pt x="11549928" y="6637012"/>
                  <a:pt x="11551985" y="6637012"/>
                </a:cubicBezTo>
                <a:cubicBezTo>
                  <a:pt x="11549928" y="6645325"/>
                  <a:pt x="11549928" y="6655718"/>
                  <a:pt x="11549928" y="6664032"/>
                </a:cubicBezTo>
                <a:cubicBezTo>
                  <a:pt x="11549928" y="6672345"/>
                  <a:pt x="11549928" y="6682738"/>
                  <a:pt x="11551985" y="6688973"/>
                </a:cubicBezTo>
                <a:cubicBezTo>
                  <a:pt x="11551985" y="6691051"/>
                  <a:pt x="11551985" y="6691051"/>
                  <a:pt x="11551985" y="6691051"/>
                </a:cubicBezTo>
                <a:cubicBezTo>
                  <a:pt x="11554042" y="6691051"/>
                  <a:pt x="11554042" y="6691051"/>
                  <a:pt x="11554042" y="6691051"/>
                </a:cubicBezTo>
                <a:cubicBezTo>
                  <a:pt x="11558155" y="6693130"/>
                  <a:pt x="11568437" y="6695208"/>
                  <a:pt x="11574607" y="6697286"/>
                </a:cubicBezTo>
                <a:cubicBezTo>
                  <a:pt x="11576663" y="6697286"/>
                  <a:pt x="11576663" y="6697286"/>
                  <a:pt x="11576663" y="6697286"/>
                </a:cubicBezTo>
                <a:cubicBezTo>
                  <a:pt x="11586946" y="6684816"/>
                  <a:pt x="11597229" y="6668188"/>
                  <a:pt x="11601342" y="6651561"/>
                </a:cubicBezTo>
                <a:cubicBezTo>
                  <a:pt x="11603398" y="6651561"/>
                  <a:pt x="11621907" y="6653639"/>
                  <a:pt x="11623964" y="6653639"/>
                </a:cubicBezTo>
                <a:cubicBezTo>
                  <a:pt x="11623964" y="6672345"/>
                  <a:pt x="11628077" y="6691051"/>
                  <a:pt x="11636303" y="6705600"/>
                </a:cubicBezTo>
                <a:cubicBezTo>
                  <a:pt x="11638359" y="6705600"/>
                  <a:pt x="11638359" y="6705600"/>
                  <a:pt x="11638359" y="6705600"/>
                </a:cubicBezTo>
                <a:cubicBezTo>
                  <a:pt x="11644529" y="6705600"/>
                  <a:pt x="11654812" y="6705600"/>
                  <a:pt x="11658925" y="6705600"/>
                </a:cubicBezTo>
                <a:cubicBezTo>
                  <a:pt x="11660982" y="6705600"/>
                  <a:pt x="11660982" y="6705600"/>
                  <a:pt x="11660982" y="6705600"/>
                </a:cubicBezTo>
                <a:cubicBezTo>
                  <a:pt x="11669208" y="6691051"/>
                  <a:pt x="11673321" y="6672345"/>
                  <a:pt x="11675378" y="6653639"/>
                </a:cubicBezTo>
                <a:cubicBezTo>
                  <a:pt x="11677434" y="6653639"/>
                  <a:pt x="11693886" y="6651561"/>
                  <a:pt x="11695943" y="6651561"/>
                </a:cubicBezTo>
                <a:cubicBezTo>
                  <a:pt x="11700056" y="6668188"/>
                  <a:pt x="11710338" y="6684816"/>
                  <a:pt x="11722678" y="6697286"/>
                </a:cubicBezTo>
                <a:cubicBezTo>
                  <a:pt x="11728847" y="6695208"/>
                  <a:pt x="11739130" y="6693130"/>
                  <a:pt x="11743243" y="6691051"/>
                </a:cubicBezTo>
                <a:cubicBezTo>
                  <a:pt x="11745300" y="6691051"/>
                  <a:pt x="11745300" y="6691051"/>
                  <a:pt x="11745300" y="6691051"/>
                </a:cubicBezTo>
                <a:cubicBezTo>
                  <a:pt x="11747356" y="6682738"/>
                  <a:pt x="11747356" y="6672345"/>
                  <a:pt x="11747356" y="6664032"/>
                </a:cubicBezTo>
                <a:cubicBezTo>
                  <a:pt x="11747356" y="6655718"/>
                  <a:pt x="11747356" y="6645325"/>
                  <a:pt x="11745300" y="6637012"/>
                </a:cubicBezTo>
                <a:cubicBezTo>
                  <a:pt x="11747356" y="6637012"/>
                  <a:pt x="11763808" y="6630776"/>
                  <a:pt x="11765865" y="6628698"/>
                </a:cubicBezTo>
                <a:cubicBezTo>
                  <a:pt x="11774091" y="6645325"/>
                  <a:pt x="11788487" y="6657796"/>
                  <a:pt x="11802882" y="6666109"/>
                </a:cubicBezTo>
                <a:cubicBezTo>
                  <a:pt x="11809052" y="6664032"/>
                  <a:pt x="11817278" y="6659874"/>
                  <a:pt x="11821391" y="6655718"/>
                </a:cubicBezTo>
                <a:cubicBezTo>
                  <a:pt x="11823448" y="6653639"/>
                  <a:pt x="11823448" y="6653639"/>
                  <a:pt x="11823448" y="6653639"/>
                </a:cubicBezTo>
                <a:cubicBezTo>
                  <a:pt x="11823448" y="6653639"/>
                  <a:pt x="11823448" y="6653639"/>
                  <a:pt x="11823448" y="6651561"/>
                </a:cubicBezTo>
                <a:cubicBezTo>
                  <a:pt x="11823448" y="6637012"/>
                  <a:pt x="11817278" y="6618306"/>
                  <a:pt x="11809052" y="6603756"/>
                </a:cubicBezTo>
                <a:cubicBezTo>
                  <a:pt x="11811108" y="6601677"/>
                  <a:pt x="11823448" y="6591286"/>
                  <a:pt x="11825504" y="6589207"/>
                </a:cubicBezTo>
                <a:cubicBezTo>
                  <a:pt x="11839900" y="6601677"/>
                  <a:pt x="11856352" y="6612070"/>
                  <a:pt x="11870748" y="6616227"/>
                </a:cubicBezTo>
                <a:cubicBezTo>
                  <a:pt x="11872805" y="6616227"/>
                  <a:pt x="11872805" y="6616227"/>
                  <a:pt x="11872805" y="6616227"/>
                </a:cubicBezTo>
                <a:cubicBezTo>
                  <a:pt x="11876918" y="6612070"/>
                  <a:pt x="11885144" y="6605835"/>
                  <a:pt x="11887201" y="6599600"/>
                </a:cubicBezTo>
                <a:cubicBezTo>
                  <a:pt x="11889257" y="6599600"/>
                  <a:pt x="11889257" y="6599600"/>
                  <a:pt x="11889257" y="6599600"/>
                </a:cubicBezTo>
                <a:cubicBezTo>
                  <a:pt x="11885144" y="6582971"/>
                  <a:pt x="11874861" y="6566344"/>
                  <a:pt x="11862522" y="6553874"/>
                </a:cubicBezTo>
                <a:cubicBezTo>
                  <a:pt x="11864579" y="6551795"/>
                  <a:pt x="11874861" y="6537245"/>
                  <a:pt x="11874861" y="6535168"/>
                </a:cubicBezTo>
                <a:cubicBezTo>
                  <a:pt x="11891314" y="6543481"/>
                  <a:pt x="11909822" y="6549716"/>
                  <a:pt x="11926275" y="6549716"/>
                </a:cubicBezTo>
                <a:cubicBezTo>
                  <a:pt x="11928331" y="6547638"/>
                  <a:pt x="11928331" y="6547638"/>
                  <a:pt x="11928331" y="6547638"/>
                </a:cubicBezTo>
                <a:cubicBezTo>
                  <a:pt x="11930388" y="6543481"/>
                  <a:pt x="11936557" y="6535168"/>
                  <a:pt x="11938614" y="6528932"/>
                </a:cubicBezTo>
                <a:cubicBezTo>
                  <a:pt x="11938614" y="6526854"/>
                  <a:pt x="11938614" y="6526854"/>
                  <a:pt x="11938614" y="6526854"/>
                </a:cubicBezTo>
                <a:cubicBezTo>
                  <a:pt x="11930388" y="6514383"/>
                  <a:pt x="11915992" y="6499833"/>
                  <a:pt x="11901596" y="6491519"/>
                </a:cubicBezTo>
                <a:cubicBezTo>
                  <a:pt x="11901596" y="6487363"/>
                  <a:pt x="11909822" y="6472813"/>
                  <a:pt x="11909822" y="6470736"/>
                </a:cubicBezTo>
                <a:cubicBezTo>
                  <a:pt x="11926275" y="6474892"/>
                  <a:pt x="11944784" y="6474892"/>
                  <a:pt x="11961236" y="6470736"/>
                </a:cubicBezTo>
                <a:cubicBezTo>
                  <a:pt x="11963292" y="6470736"/>
                  <a:pt x="11963292" y="6470736"/>
                  <a:pt x="11963292" y="6470736"/>
                </a:cubicBezTo>
                <a:cubicBezTo>
                  <a:pt x="11965349" y="6464500"/>
                  <a:pt x="11967405" y="6456186"/>
                  <a:pt x="11967405" y="6449951"/>
                </a:cubicBezTo>
                <a:cubicBezTo>
                  <a:pt x="11967405" y="6447872"/>
                  <a:pt x="11967405" y="6447872"/>
                  <a:pt x="11967405" y="6447872"/>
                </a:cubicBezTo>
                <a:cubicBezTo>
                  <a:pt x="11957123" y="6435401"/>
                  <a:pt x="11940670" y="6427087"/>
                  <a:pt x="11922162" y="6420852"/>
                </a:cubicBezTo>
                <a:cubicBezTo>
                  <a:pt x="11924218" y="6418774"/>
                  <a:pt x="11926275" y="6402146"/>
                  <a:pt x="11926275" y="6400068"/>
                </a:cubicBezTo>
                <a:cubicBezTo>
                  <a:pt x="11944784" y="6400068"/>
                  <a:pt x="11963292" y="6393833"/>
                  <a:pt x="11975632" y="6385519"/>
                </a:cubicBezTo>
                <a:cubicBezTo>
                  <a:pt x="11977688" y="6385519"/>
                  <a:pt x="11977688" y="6385519"/>
                  <a:pt x="11977688" y="6385519"/>
                </a:cubicBezTo>
                <a:cubicBezTo>
                  <a:pt x="11977688" y="6381362"/>
                  <a:pt x="11977688" y="6377205"/>
                  <a:pt x="11977688" y="6373048"/>
                </a:cubicBezTo>
                <a:cubicBezTo>
                  <a:pt x="11977688" y="6370969"/>
                  <a:pt x="11977688" y="6366813"/>
                  <a:pt x="11977688" y="6362655"/>
                </a:cubicBezTo>
                <a:cubicBezTo>
                  <a:pt x="11975632" y="6362655"/>
                  <a:pt x="11975632" y="6362655"/>
                  <a:pt x="11975632" y="6362655"/>
                </a:cubicBezTo>
                <a:cubicBezTo>
                  <a:pt x="11963292" y="6354342"/>
                  <a:pt x="11944784" y="6348107"/>
                  <a:pt x="11926275" y="6348107"/>
                </a:cubicBezTo>
                <a:cubicBezTo>
                  <a:pt x="11926275" y="6346028"/>
                  <a:pt x="11924218" y="6329401"/>
                  <a:pt x="11924218" y="6327322"/>
                </a:cubicBezTo>
                <a:cubicBezTo>
                  <a:pt x="11940670" y="6321087"/>
                  <a:pt x="11957123" y="6312773"/>
                  <a:pt x="11967405" y="6300302"/>
                </a:cubicBezTo>
                <a:cubicBezTo>
                  <a:pt x="11969462" y="6300302"/>
                  <a:pt x="11969462" y="6300302"/>
                  <a:pt x="11969462" y="6300302"/>
                </a:cubicBezTo>
                <a:cubicBezTo>
                  <a:pt x="11969462" y="6298223"/>
                  <a:pt x="11969462" y="6298223"/>
                  <a:pt x="11969462" y="6298223"/>
                </a:cubicBezTo>
                <a:cubicBezTo>
                  <a:pt x="11967405" y="6291988"/>
                  <a:pt x="11965349" y="6283675"/>
                  <a:pt x="11963292" y="6277439"/>
                </a:cubicBezTo>
                <a:cubicBezTo>
                  <a:pt x="11961236" y="6277439"/>
                  <a:pt x="11961236" y="6277439"/>
                  <a:pt x="11961236" y="6277439"/>
                </a:cubicBezTo>
                <a:cubicBezTo>
                  <a:pt x="11946840" y="6271204"/>
                  <a:pt x="11928331" y="6273282"/>
                  <a:pt x="11909822" y="6277439"/>
                </a:cubicBezTo>
                <a:cubicBezTo>
                  <a:pt x="11909822" y="6275361"/>
                  <a:pt x="11903653" y="6258733"/>
                  <a:pt x="11901596" y="6256655"/>
                </a:cubicBezTo>
                <a:cubicBezTo>
                  <a:pt x="11918049" y="6248341"/>
                  <a:pt x="11930388" y="6233791"/>
                  <a:pt x="11938614" y="6219243"/>
                </a:cubicBezTo>
                <a:cubicBezTo>
                  <a:pt x="11938614" y="6217164"/>
                  <a:pt x="11938614" y="6217164"/>
                  <a:pt x="11938614" y="6217164"/>
                </a:cubicBezTo>
                <a:cubicBezTo>
                  <a:pt x="11936557" y="6213007"/>
                  <a:pt x="11932444" y="6204693"/>
                  <a:pt x="11928331" y="6198458"/>
                </a:cubicBezTo>
                <a:cubicBezTo>
                  <a:pt x="11926275" y="6198458"/>
                  <a:pt x="11926275" y="6198458"/>
                  <a:pt x="11926275" y="6198458"/>
                </a:cubicBezTo>
                <a:cubicBezTo>
                  <a:pt x="11909822" y="6198458"/>
                  <a:pt x="11891314" y="6202615"/>
                  <a:pt x="11876918" y="6210929"/>
                </a:cubicBezTo>
                <a:cubicBezTo>
                  <a:pt x="11874861" y="6210929"/>
                  <a:pt x="11864579" y="6196379"/>
                  <a:pt x="11862522" y="6194301"/>
                </a:cubicBezTo>
                <a:cubicBezTo>
                  <a:pt x="11874861" y="6181830"/>
                  <a:pt x="11885144" y="6165203"/>
                  <a:pt x="11889257" y="6148575"/>
                </a:cubicBezTo>
                <a:cubicBezTo>
                  <a:pt x="11889257" y="6146497"/>
                  <a:pt x="11889257" y="6146497"/>
                  <a:pt x="11889257" y="6146497"/>
                </a:cubicBezTo>
                <a:cubicBezTo>
                  <a:pt x="11885144" y="6142340"/>
                  <a:pt x="11878975" y="6136104"/>
                  <a:pt x="11872805" y="6131947"/>
                </a:cubicBezTo>
                <a:cubicBezTo>
                  <a:pt x="11856352" y="6136104"/>
                  <a:pt x="11839900" y="6144418"/>
                  <a:pt x="11827561" y="6156889"/>
                </a:cubicBezTo>
                <a:cubicBezTo>
                  <a:pt x="11825504" y="6156889"/>
                  <a:pt x="11811108" y="6146497"/>
                  <a:pt x="11809052" y="6144418"/>
                </a:cubicBezTo>
                <a:cubicBezTo>
                  <a:pt x="11819334" y="6127791"/>
                  <a:pt x="11823448" y="6111163"/>
                  <a:pt x="11823448" y="6094535"/>
                </a:cubicBezTo>
                <a:cubicBezTo>
                  <a:pt x="11823448" y="6094535"/>
                  <a:pt x="11823448" y="6092457"/>
                  <a:pt x="11823448" y="6092457"/>
                </a:cubicBezTo>
                <a:cubicBezTo>
                  <a:pt x="11817278" y="6088300"/>
                  <a:pt x="11809052" y="6084143"/>
                  <a:pt x="11804939" y="6082065"/>
                </a:cubicBezTo>
                <a:cubicBezTo>
                  <a:pt x="11802882" y="6079986"/>
                  <a:pt x="11802882" y="6079986"/>
                  <a:pt x="11802882" y="6079986"/>
                </a:cubicBezTo>
                <a:cubicBezTo>
                  <a:pt x="11802882" y="6082065"/>
                  <a:pt x="11802882" y="6082065"/>
                  <a:pt x="11802882" y="6082065"/>
                </a:cubicBezTo>
                <a:cubicBezTo>
                  <a:pt x="11788487" y="6088300"/>
                  <a:pt x="11776147" y="6102849"/>
                  <a:pt x="11765865" y="6117398"/>
                </a:cubicBezTo>
                <a:cubicBezTo>
                  <a:pt x="11763808" y="6117398"/>
                  <a:pt x="11747356" y="6111163"/>
                  <a:pt x="11745300" y="6109085"/>
                </a:cubicBezTo>
                <a:cubicBezTo>
                  <a:pt x="11747356" y="6100771"/>
                  <a:pt x="11749412" y="6092457"/>
                  <a:pt x="11749412" y="6082065"/>
                </a:cubicBezTo>
                <a:cubicBezTo>
                  <a:pt x="11749412" y="6073751"/>
                  <a:pt x="11747356" y="6065437"/>
                  <a:pt x="11745300" y="6057123"/>
                </a:cubicBezTo>
                <a:cubicBezTo>
                  <a:pt x="11745300" y="6055045"/>
                  <a:pt x="11745300" y="6055045"/>
                  <a:pt x="11745300" y="6055045"/>
                </a:cubicBezTo>
                <a:cubicBezTo>
                  <a:pt x="11743243" y="6055045"/>
                  <a:pt x="11743243" y="6055045"/>
                  <a:pt x="11743243" y="6055045"/>
                </a:cubicBezTo>
                <a:cubicBezTo>
                  <a:pt x="11739130" y="6052966"/>
                  <a:pt x="11730904" y="6050888"/>
                  <a:pt x="11722678" y="6050888"/>
                </a:cubicBezTo>
                <a:cubicBezTo>
                  <a:pt x="11710338" y="6061280"/>
                  <a:pt x="11700056" y="6077908"/>
                  <a:pt x="11695943" y="6096614"/>
                </a:cubicBezTo>
                <a:cubicBezTo>
                  <a:pt x="11693886" y="6094535"/>
                  <a:pt x="11677434" y="6092457"/>
                  <a:pt x="11673321" y="6092457"/>
                </a:cubicBezTo>
                <a:cubicBezTo>
                  <a:pt x="11673321" y="6075829"/>
                  <a:pt x="11669208" y="6057123"/>
                  <a:pt x="11660982" y="6042574"/>
                </a:cubicBezTo>
                <a:cubicBezTo>
                  <a:pt x="11658925" y="6042574"/>
                  <a:pt x="11658925" y="6042574"/>
                  <a:pt x="11658925" y="6042574"/>
                </a:cubicBezTo>
                <a:cubicBezTo>
                  <a:pt x="11652756" y="6040495"/>
                  <a:pt x="11644529" y="6040495"/>
                  <a:pt x="11638359" y="6042574"/>
                </a:cubicBezTo>
                <a:cubicBezTo>
                  <a:pt x="11636303" y="6042574"/>
                  <a:pt x="11636303" y="6042574"/>
                  <a:pt x="11636303" y="6042574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4539049" y="6858000"/>
                </a:lnTo>
                <a:lnTo>
                  <a:pt x="0" y="6858000"/>
                </a:lnTo>
                <a:lnTo>
                  <a:pt x="0" y="627311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5A16267-4880-4253-B86A-25B0E5E873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1603402 w 12192000"/>
              <a:gd name="connsiteY0" fmla="*/ 6448102 h 6858000"/>
              <a:gd name="connsiteX1" fmla="*/ 11613605 w 12192000"/>
              <a:gd name="connsiteY1" fmla="*/ 6448102 h 6858000"/>
              <a:gd name="connsiteX2" fmla="*/ 11617686 w 12192000"/>
              <a:gd name="connsiteY2" fmla="*/ 6456440 h 6858000"/>
              <a:gd name="connsiteX3" fmla="*/ 11623808 w 12192000"/>
              <a:gd name="connsiteY3" fmla="*/ 6558584 h 6858000"/>
              <a:gd name="connsiteX4" fmla="*/ 11621767 w 12192000"/>
              <a:gd name="connsiteY4" fmla="*/ 6569006 h 6858000"/>
              <a:gd name="connsiteX5" fmla="*/ 11615645 w 12192000"/>
              <a:gd name="connsiteY5" fmla="*/ 6569006 h 6858000"/>
              <a:gd name="connsiteX6" fmla="*/ 11509533 w 12192000"/>
              <a:gd name="connsiteY6" fmla="*/ 6506470 h 6858000"/>
              <a:gd name="connsiteX7" fmla="*/ 11505451 w 12192000"/>
              <a:gd name="connsiteY7" fmla="*/ 6500217 h 6858000"/>
              <a:gd name="connsiteX8" fmla="*/ 11505451 w 12192000"/>
              <a:gd name="connsiteY8" fmla="*/ 6498131 h 6858000"/>
              <a:gd name="connsiteX9" fmla="*/ 11511573 w 12192000"/>
              <a:gd name="connsiteY9" fmla="*/ 6493962 h 6858000"/>
              <a:gd name="connsiteX10" fmla="*/ 11603402 w 12192000"/>
              <a:gd name="connsiteY10" fmla="*/ 6448102 h 6858000"/>
              <a:gd name="connsiteX11" fmla="*/ 11686136 w 12192000"/>
              <a:gd name="connsiteY11" fmla="*/ 6446018 h 6858000"/>
              <a:gd name="connsiteX12" fmla="*/ 11696438 w 12192000"/>
              <a:gd name="connsiteY12" fmla="*/ 6446018 h 6858000"/>
              <a:gd name="connsiteX13" fmla="*/ 11787097 w 12192000"/>
              <a:gd name="connsiteY13" fmla="*/ 6491784 h 6858000"/>
              <a:gd name="connsiteX14" fmla="*/ 11795339 w 12192000"/>
              <a:gd name="connsiteY14" fmla="*/ 6498025 h 6858000"/>
              <a:gd name="connsiteX15" fmla="*/ 11791218 w 12192000"/>
              <a:gd name="connsiteY15" fmla="*/ 6504265 h 6858000"/>
              <a:gd name="connsiteX16" fmla="*/ 11684076 w 12192000"/>
              <a:gd name="connsiteY16" fmla="*/ 6566673 h 6858000"/>
              <a:gd name="connsiteX17" fmla="*/ 11675833 w 12192000"/>
              <a:gd name="connsiteY17" fmla="*/ 6566673 h 6858000"/>
              <a:gd name="connsiteX18" fmla="*/ 11673773 w 12192000"/>
              <a:gd name="connsiteY18" fmla="*/ 6558352 h 6858000"/>
              <a:gd name="connsiteX19" fmla="*/ 11682015 w 12192000"/>
              <a:gd name="connsiteY19" fmla="*/ 6454339 h 6858000"/>
              <a:gd name="connsiteX20" fmla="*/ 11686136 w 12192000"/>
              <a:gd name="connsiteY20" fmla="*/ 6446018 h 6858000"/>
              <a:gd name="connsiteX21" fmla="*/ 10868401 w 12192000"/>
              <a:gd name="connsiteY21" fmla="*/ 6406275 h 6858000"/>
              <a:gd name="connsiteX22" fmla="*/ 10868401 w 12192000"/>
              <a:gd name="connsiteY22" fmla="*/ 6449478 h 6858000"/>
              <a:gd name="connsiteX23" fmla="*/ 10820512 w 12192000"/>
              <a:gd name="connsiteY23" fmla="*/ 6457707 h 6858000"/>
              <a:gd name="connsiteX24" fmla="*/ 10801773 w 12192000"/>
              <a:gd name="connsiteY24" fmla="*/ 6433020 h 6858000"/>
              <a:gd name="connsiteX25" fmla="*/ 10826759 w 12192000"/>
              <a:gd name="connsiteY25" fmla="*/ 6408333 h 6858000"/>
              <a:gd name="connsiteX26" fmla="*/ 10518900 w 12192000"/>
              <a:gd name="connsiteY26" fmla="*/ 6336141 h 6858000"/>
              <a:gd name="connsiteX27" fmla="*/ 10559811 w 12192000"/>
              <a:gd name="connsiteY27" fmla="*/ 6396340 h 6858000"/>
              <a:gd name="connsiteX28" fmla="*/ 10518900 w 12192000"/>
              <a:gd name="connsiteY28" fmla="*/ 6456538 h 6858000"/>
              <a:gd name="connsiteX29" fmla="*/ 10477988 w 12192000"/>
              <a:gd name="connsiteY29" fmla="*/ 6396340 h 6858000"/>
              <a:gd name="connsiteX30" fmla="*/ 10518900 w 12192000"/>
              <a:gd name="connsiteY30" fmla="*/ 6336141 h 6858000"/>
              <a:gd name="connsiteX31" fmla="*/ 11673123 w 12192000"/>
              <a:gd name="connsiteY31" fmla="*/ 6327829 h 6858000"/>
              <a:gd name="connsiteX32" fmla="*/ 11682116 w 12192000"/>
              <a:gd name="connsiteY32" fmla="*/ 6328868 h 6858000"/>
              <a:gd name="connsiteX33" fmla="*/ 11708840 w 12192000"/>
              <a:gd name="connsiteY33" fmla="*/ 6380819 h 6858000"/>
              <a:gd name="connsiteX34" fmla="*/ 11649226 w 12192000"/>
              <a:gd name="connsiteY34" fmla="*/ 6439004 h 6858000"/>
              <a:gd name="connsiteX35" fmla="*/ 11589612 w 12192000"/>
              <a:gd name="connsiteY35" fmla="*/ 6380819 h 6858000"/>
              <a:gd name="connsiteX36" fmla="*/ 11616336 w 12192000"/>
              <a:gd name="connsiteY36" fmla="*/ 6330947 h 6858000"/>
              <a:gd name="connsiteX37" fmla="*/ 11632781 w 12192000"/>
              <a:gd name="connsiteY37" fmla="*/ 6333024 h 6858000"/>
              <a:gd name="connsiteX38" fmla="*/ 11630725 w 12192000"/>
              <a:gd name="connsiteY38" fmla="*/ 6349649 h 6858000"/>
              <a:gd name="connsiteX39" fmla="*/ 11614280 w 12192000"/>
              <a:gd name="connsiteY39" fmla="*/ 6380819 h 6858000"/>
              <a:gd name="connsiteX40" fmla="*/ 11649226 w 12192000"/>
              <a:gd name="connsiteY40" fmla="*/ 6416146 h 6858000"/>
              <a:gd name="connsiteX41" fmla="*/ 11684172 w 12192000"/>
              <a:gd name="connsiteY41" fmla="*/ 6380819 h 6858000"/>
              <a:gd name="connsiteX42" fmla="*/ 11667727 w 12192000"/>
              <a:gd name="connsiteY42" fmla="*/ 6349649 h 6858000"/>
              <a:gd name="connsiteX43" fmla="*/ 11665671 w 12192000"/>
              <a:gd name="connsiteY43" fmla="*/ 6333024 h 6858000"/>
              <a:gd name="connsiteX44" fmla="*/ 11673123 w 12192000"/>
              <a:gd name="connsiteY44" fmla="*/ 6327829 h 6858000"/>
              <a:gd name="connsiteX45" fmla="*/ 11822057 w 12192000"/>
              <a:gd name="connsiteY45" fmla="*/ 6312763 h 6858000"/>
              <a:gd name="connsiteX46" fmla="*/ 11826190 w 12192000"/>
              <a:gd name="connsiteY46" fmla="*/ 6318992 h 6858000"/>
              <a:gd name="connsiteX47" fmla="*/ 11826190 w 12192000"/>
              <a:gd name="connsiteY47" fmla="*/ 6443559 h 6858000"/>
              <a:gd name="connsiteX48" fmla="*/ 11822057 w 12192000"/>
              <a:gd name="connsiteY48" fmla="*/ 6449787 h 6858000"/>
              <a:gd name="connsiteX49" fmla="*/ 11813791 w 12192000"/>
              <a:gd name="connsiteY49" fmla="*/ 6447711 h 6858000"/>
              <a:gd name="connsiteX50" fmla="*/ 11729066 w 12192000"/>
              <a:gd name="connsiteY50" fmla="*/ 6389579 h 6858000"/>
              <a:gd name="connsiteX51" fmla="*/ 11722867 w 12192000"/>
              <a:gd name="connsiteY51" fmla="*/ 6381275 h 6858000"/>
              <a:gd name="connsiteX52" fmla="*/ 11729066 w 12192000"/>
              <a:gd name="connsiteY52" fmla="*/ 6372971 h 6858000"/>
              <a:gd name="connsiteX53" fmla="*/ 11813791 w 12192000"/>
              <a:gd name="connsiteY53" fmla="*/ 6314840 h 6858000"/>
              <a:gd name="connsiteX54" fmla="*/ 11822057 w 12192000"/>
              <a:gd name="connsiteY54" fmla="*/ 6312763 h 6858000"/>
              <a:gd name="connsiteX55" fmla="*/ 11476229 w 12192000"/>
              <a:gd name="connsiteY55" fmla="*/ 6312763 h 6858000"/>
              <a:gd name="connsiteX56" fmla="*/ 11484412 w 12192000"/>
              <a:gd name="connsiteY56" fmla="*/ 6316915 h 6858000"/>
              <a:gd name="connsiteX57" fmla="*/ 11568280 w 12192000"/>
              <a:gd name="connsiteY57" fmla="*/ 6372971 h 6858000"/>
              <a:gd name="connsiteX58" fmla="*/ 11574417 w 12192000"/>
              <a:gd name="connsiteY58" fmla="*/ 6381275 h 6858000"/>
              <a:gd name="connsiteX59" fmla="*/ 11568280 w 12192000"/>
              <a:gd name="connsiteY59" fmla="*/ 6389579 h 6858000"/>
              <a:gd name="connsiteX60" fmla="*/ 11484412 w 12192000"/>
              <a:gd name="connsiteY60" fmla="*/ 6447711 h 6858000"/>
              <a:gd name="connsiteX61" fmla="*/ 11476229 w 12192000"/>
              <a:gd name="connsiteY61" fmla="*/ 6449787 h 6858000"/>
              <a:gd name="connsiteX62" fmla="*/ 11472138 w 12192000"/>
              <a:gd name="connsiteY62" fmla="*/ 6443559 h 6858000"/>
              <a:gd name="connsiteX63" fmla="*/ 11472138 w 12192000"/>
              <a:gd name="connsiteY63" fmla="*/ 6318992 h 6858000"/>
              <a:gd name="connsiteX64" fmla="*/ 11476229 w 12192000"/>
              <a:gd name="connsiteY64" fmla="*/ 6312763 h 6858000"/>
              <a:gd name="connsiteX65" fmla="*/ 11088184 w 12192000"/>
              <a:gd name="connsiteY65" fmla="*/ 6302243 h 6858000"/>
              <a:gd name="connsiteX66" fmla="*/ 11082024 w 12192000"/>
              <a:gd name="connsiteY66" fmla="*/ 6304321 h 6858000"/>
              <a:gd name="connsiteX67" fmla="*/ 11079972 w 12192000"/>
              <a:gd name="connsiteY67" fmla="*/ 6310551 h 6858000"/>
              <a:gd name="connsiteX68" fmla="*/ 11121033 w 12192000"/>
              <a:gd name="connsiteY68" fmla="*/ 6468402 h 6858000"/>
              <a:gd name="connsiteX69" fmla="*/ 11145670 w 12192000"/>
              <a:gd name="connsiteY69" fmla="*/ 6489171 h 6858000"/>
              <a:gd name="connsiteX70" fmla="*/ 11153882 w 12192000"/>
              <a:gd name="connsiteY70" fmla="*/ 6489171 h 6858000"/>
              <a:gd name="connsiteX71" fmla="*/ 11149776 w 12192000"/>
              <a:gd name="connsiteY71" fmla="*/ 6497479 h 6858000"/>
              <a:gd name="connsiteX72" fmla="*/ 11149776 w 12192000"/>
              <a:gd name="connsiteY72" fmla="*/ 6499556 h 6858000"/>
              <a:gd name="connsiteX73" fmla="*/ 11125139 w 12192000"/>
              <a:gd name="connsiteY73" fmla="*/ 6518249 h 6858000"/>
              <a:gd name="connsiteX74" fmla="*/ 11090237 w 12192000"/>
              <a:gd name="connsiteY74" fmla="*/ 6516172 h 6858000"/>
              <a:gd name="connsiteX75" fmla="*/ 11084078 w 12192000"/>
              <a:gd name="connsiteY75" fmla="*/ 6518249 h 6858000"/>
              <a:gd name="connsiteX76" fmla="*/ 11082024 w 12192000"/>
              <a:gd name="connsiteY76" fmla="*/ 6522403 h 6858000"/>
              <a:gd name="connsiteX77" fmla="*/ 11082024 w 12192000"/>
              <a:gd name="connsiteY77" fmla="*/ 6541096 h 6858000"/>
              <a:gd name="connsiteX78" fmla="*/ 11088184 w 12192000"/>
              <a:gd name="connsiteY78" fmla="*/ 6547327 h 6858000"/>
              <a:gd name="connsiteX79" fmla="*/ 11135404 w 12192000"/>
              <a:gd name="connsiteY79" fmla="*/ 6553557 h 6858000"/>
              <a:gd name="connsiteX80" fmla="*/ 11137458 w 12192000"/>
              <a:gd name="connsiteY80" fmla="*/ 6553557 h 6858000"/>
              <a:gd name="connsiteX81" fmla="*/ 11190838 w 12192000"/>
              <a:gd name="connsiteY81" fmla="*/ 6501633 h 6858000"/>
              <a:gd name="connsiteX82" fmla="*/ 11223687 w 12192000"/>
              <a:gd name="connsiteY82" fmla="*/ 6372861 h 6858000"/>
              <a:gd name="connsiteX83" fmla="*/ 11236005 w 12192000"/>
              <a:gd name="connsiteY83" fmla="*/ 6331321 h 6858000"/>
              <a:gd name="connsiteX84" fmla="*/ 11240111 w 12192000"/>
              <a:gd name="connsiteY84" fmla="*/ 6310551 h 6858000"/>
              <a:gd name="connsiteX85" fmla="*/ 11238058 w 12192000"/>
              <a:gd name="connsiteY85" fmla="*/ 6304321 h 6858000"/>
              <a:gd name="connsiteX86" fmla="*/ 11233952 w 12192000"/>
              <a:gd name="connsiteY86" fmla="*/ 6302243 h 6858000"/>
              <a:gd name="connsiteX87" fmla="*/ 11205209 w 12192000"/>
              <a:gd name="connsiteY87" fmla="*/ 6302243 h 6858000"/>
              <a:gd name="connsiteX88" fmla="*/ 11199050 w 12192000"/>
              <a:gd name="connsiteY88" fmla="*/ 6306398 h 6858000"/>
              <a:gd name="connsiteX89" fmla="*/ 11162094 w 12192000"/>
              <a:gd name="connsiteY89" fmla="*/ 6447632 h 6858000"/>
              <a:gd name="connsiteX90" fmla="*/ 11160041 w 12192000"/>
              <a:gd name="connsiteY90" fmla="*/ 6447632 h 6858000"/>
              <a:gd name="connsiteX91" fmla="*/ 11121033 w 12192000"/>
              <a:gd name="connsiteY91" fmla="*/ 6306398 h 6858000"/>
              <a:gd name="connsiteX92" fmla="*/ 11114874 w 12192000"/>
              <a:gd name="connsiteY92" fmla="*/ 6302243 h 6858000"/>
              <a:gd name="connsiteX93" fmla="*/ 11088184 w 12192000"/>
              <a:gd name="connsiteY93" fmla="*/ 6302243 h 6858000"/>
              <a:gd name="connsiteX94" fmla="*/ 11048412 w 12192000"/>
              <a:gd name="connsiteY94" fmla="*/ 6299906 h 6858000"/>
              <a:gd name="connsiteX95" fmla="*/ 10999317 w 12192000"/>
              <a:gd name="connsiteY95" fmla="*/ 6320715 h 6858000"/>
              <a:gd name="connsiteX96" fmla="*/ 10999317 w 12192000"/>
              <a:gd name="connsiteY96" fmla="*/ 6308230 h 6858000"/>
              <a:gd name="connsiteX97" fmla="*/ 10993181 w 12192000"/>
              <a:gd name="connsiteY97" fmla="*/ 6301987 h 6858000"/>
              <a:gd name="connsiteX98" fmla="*/ 10964542 w 12192000"/>
              <a:gd name="connsiteY98" fmla="*/ 6301987 h 6858000"/>
              <a:gd name="connsiteX99" fmla="*/ 10958406 w 12192000"/>
              <a:gd name="connsiteY99" fmla="*/ 6308230 h 6858000"/>
              <a:gd name="connsiteX100" fmla="*/ 10958406 w 12192000"/>
              <a:gd name="connsiteY100" fmla="*/ 6483025 h 6858000"/>
              <a:gd name="connsiteX101" fmla="*/ 10964542 w 12192000"/>
              <a:gd name="connsiteY101" fmla="*/ 6489268 h 6858000"/>
              <a:gd name="connsiteX102" fmla="*/ 10993181 w 12192000"/>
              <a:gd name="connsiteY102" fmla="*/ 6489268 h 6858000"/>
              <a:gd name="connsiteX103" fmla="*/ 10999317 w 12192000"/>
              <a:gd name="connsiteY103" fmla="*/ 6483025 h 6858000"/>
              <a:gd name="connsiteX104" fmla="*/ 10999317 w 12192000"/>
              <a:gd name="connsiteY104" fmla="*/ 6362333 h 6858000"/>
              <a:gd name="connsiteX105" fmla="*/ 11050457 w 12192000"/>
              <a:gd name="connsiteY105" fmla="*/ 6339443 h 6858000"/>
              <a:gd name="connsiteX106" fmla="*/ 11056594 w 12192000"/>
              <a:gd name="connsiteY106" fmla="*/ 6333200 h 6858000"/>
              <a:gd name="connsiteX107" fmla="*/ 11056594 w 12192000"/>
              <a:gd name="connsiteY107" fmla="*/ 6306149 h 6858000"/>
              <a:gd name="connsiteX108" fmla="*/ 11054548 w 12192000"/>
              <a:gd name="connsiteY108" fmla="*/ 6301987 h 6858000"/>
              <a:gd name="connsiteX109" fmla="*/ 11048412 w 12192000"/>
              <a:gd name="connsiteY109" fmla="*/ 6299906 h 6858000"/>
              <a:gd name="connsiteX110" fmla="*/ 10847504 w 12192000"/>
              <a:gd name="connsiteY110" fmla="*/ 6296399 h 6858000"/>
              <a:gd name="connsiteX111" fmla="*/ 10777148 w 12192000"/>
              <a:gd name="connsiteY111" fmla="*/ 6304717 h 6858000"/>
              <a:gd name="connsiteX112" fmla="*/ 10770940 w 12192000"/>
              <a:gd name="connsiteY112" fmla="*/ 6310955 h 6858000"/>
              <a:gd name="connsiteX113" fmla="*/ 10773009 w 12192000"/>
              <a:gd name="connsiteY113" fmla="*/ 6335908 h 6858000"/>
              <a:gd name="connsiteX114" fmla="*/ 10775079 w 12192000"/>
              <a:gd name="connsiteY114" fmla="*/ 6340067 h 6858000"/>
              <a:gd name="connsiteX115" fmla="*/ 10779217 w 12192000"/>
              <a:gd name="connsiteY115" fmla="*/ 6342146 h 6858000"/>
              <a:gd name="connsiteX116" fmla="*/ 10845434 w 12192000"/>
              <a:gd name="connsiteY116" fmla="*/ 6337987 h 6858000"/>
              <a:gd name="connsiteX117" fmla="*/ 10868196 w 12192000"/>
              <a:gd name="connsiteY117" fmla="*/ 6360861 h 6858000"/>
              <a:gd name="connsiteX118" fmla="*/ 10868196 w 12192000"/>
              <a:gd name="connsiteY118" fmla="*/ 6373337 h 6858000"/>
              <a:gd name="connsiteX119" fmla="*/ 10822672 w 12192000"/>
              <a:gd name="connsiteY119" fmla="*/ 6377496 h 6858000"/>
              <a:gd name="connsiteX120" fmla="*/ 10758524 w 12192000"/>
              <a:gd name="connsiteY120" fmla="*/ 6433640 h 6858000"/>
              <a:gd name="connsiteX121" fmla="*/ 10814395 w 12192000"/>
              <a:gd name="connsiteY121" fmla="*/ 6493943 h 6858000"/>
              <a:gd name="connsiteX122" fmla="*/ 10874404 w 12192000"/>
              <a:gd name="connsiteY122" fmla="*/ 6481467 h 6858000"/>
              <a:gd name="connsiteX123" fmla="*/ 10903374 w 12192000"/>
              <a:gd name="connsiteY123" fmla="*/ 6493943 h 6858000"/>
              <a:gd name="connsiteX124" fmla="*/ 10909582 w 12192000"/>
              <a:gd name="connsiteY124" fmla="*/ 6491864 h 6858000"/>
              <a:gd name="connsiteX125" fmla="*/ 10911651 w 12192000"/>
              <a:gd name="connsiteY125" fmla="*/ 6485626 h 6858000"/>
              <a:gd name="connsiteX126" fmla="*/ 10911651 w 12192000"/>
              <a:gd name="connsiteY126" fmla="*/ 6360861 h 6858000"/>
              <a:gd name="connsiteX127" fmla="*/ 10847504 w 12192000"/>
              <a:gd name="connsiteY127" fmla="*/ 6296399 h 6858000"/>
              <a:gd name="connsiteX128" fmla="*/ 10518899 w 12192000"/>
              <a:gd name="connsiteY128" fmla="*/ 6296399 h 6858000"/>
              <a:gd name="connsiteX129" fmla="*/ 10434738 w 12192000"/>
              <a:gd name="connsiteY129" fmla="*/ 6395171 h 6858000"/>
              <a:gd name="connsiteX130" fmla="*/ 10518899 w 12192000"/>
              <a:gd name="connsiteY130" fmla="*/ 6493943 h 6858000"/>
              <a:gd name="connsiteX131" fmla="*/ 10603060 w 12192000"/>
              <a:gd name="connsiteY131" fmla="*/ 6395171 h 6858000"/>
              <a:gd name="connsiteX132" fmla="*/ 10518899 w 12192000"/>
              <a:gd name="connsiteY132" fmla="*/ 6296399 h 6858000"/>
              <a:gd name="connsiteX133" fmla="*/ 10302945 w 12192000"/>
              <a:gd name="connsiteY133" fmla="*/ 6270683 h 6858000"/>
              <a:gd name="connsiteX134" fmla="*/ 10319310 w 12192000"/>
              <a:gd name="connsiteY134" fmla="*/ 6270683 h 6858000"/>
              <a:gd name="connsiteX135" fmla="*/ 10362267 w 12192000"/>
              <a:gd name="connsiteY135" fmla="*/ 6310425 h 6858000"/>
              <a:gd name="connsiteX136" fmla="*/ 10317264 w 12192000"/>
              <a:gd name="connsiteY136" fmla="*/ 6348076 h 6858000"/>
              <a:gd name="connsiteX137" fmla="*/ 10272261 w 12192000"/>
              <a:gd name="connsiteY137" fmla="*/ 6348076 h 6858000"/>
              <a:gd name="connsiteX138" fmla="*/ 10272261 w 12192000"/>
              <a:gd name="connsiteY138" fmla="*/ 6272775 h 6858000"/>
              <a:gd name="connsiteX139" fmla="*/ 10302945 w 12192000"/>
              <a:gd name="connsiteY139" fmla="*/ 6270683 h 6858000"/>
              <a:gd name="connsiteX140" fmla="*/ 10679182 w 12192000"/>
              <a:gd name="connsiteY140" fmla="*/ 6258994 h 6858000"/>
              <a:gd name="connsiteX141" fmla="*/ 10650472 w 12192000"/>
              <a:gd name="connsiteY141" fmla="*/ 6265238 h 6858000"/>
              <a:gd name="connsiteX142" fmla="*/ 10644320 w 12192000"/>
              <a:gd name="connsiteY142" fmla="*/ 6271482 h 6858000"/>
              <a:gd name="connsiteX143" fmla="*/ 10644320 w 12192000"/>
              <a:gd name="connsiteY143" fmla="*/ 6302704 h 6858000"/>
              <a:gd name="connsiteX144" fmla="*/ 10627914 w 12192000"/>
              <a:gd name="connsiteY144" fmla="*/ 6302704 h 6858000"/>
              <a:gd name="connsiteX145" fmla="*/ 10621762 w 12192000"/>
              <a:gd name="connsiteY145" fmla="*/ 6308949 h 6858000"/>
              <a:gd name="connsiteX146" fmla="*/ 10621762 w 12192000"/>
              <a:gd name="connsiteY146" fmla="*/ 6333927 h 6858000"/>
              <a:gd name="connsiteX147" fmla="*/ 10627914 w 12192000"/>
              <a:gd name="connsiteY147" fmla="*/ 6340171 h 6858000"/>
              <a:gd name="connsiteX148" fmla="*/ 10644320 w 12192000"/>
              <a:gd name="connsiteY148" fmla="*/ 6340171 h 6858000"/>
              <a:gd name="connsiteX149" fmla="*/ 10644320 w 12192000"/>
              <a:gd name="connsiteY149" fmla="*/ 6423430 h 6858000"/>
              <a:gd name="connsiteX150" fmla="*/ 10699689 w 12192000"/>
              <a:gd name="connsiteY150" fmla="*/ 6496281 h 6858000"/>
              <a:gd name="connsiteX151" fmla="*/ 10732500 w 12192000"/>
              <a:gd name="connsiteY151" fmla="*/ 6492118 h 6858000"/>
              <a:gd name="connsiteX152" fmla="*/ 10738652 w 12192000"/>
              <a:gd name="connsiteY152" fmla="*/ 6483792 h 6858000"/>
              <a:gd name="connsiteX153" fmla="*/ 10736602 w 12192000"/>
              <a:gd name="connsiteY153" fmla="*/ 6460896 h 6858000"/>
              <a:gd name="connsiteX154" fmla="*/ 10730449 w 12192000"/>
              <a:gd name="connsiteY154" fmla="*/ 6452570 h 6858000"/>
              <a:gd name="connsiteX155" fmla="*/ 10705841 w 12192000"/>
              <a:gd name="connsiteY155" fmla="*/ 6454652 h 6858000"/>
              <a:gd name="connsiteX156" fmla="*/ 10687385 w 12192000"/>
              <a:gd name="connsiteY156" fmla="*/ 6417185 h 6858000"/>
              <a:gd name="connsiteX157" fmla="*/ 10687385 w 12192000"/>
              <a:gd name="connsiteY157" fmla="*/ 6340171 h 6858000"/>
              <a:gd name="connsiteX158" fmla="*/ 10730449 w 12192000"/>
              <a:gd name="connsiteY158" fmla="*/ 6340171 h 6858000"/>
              <a:gd name="connsiteX159" fmla="*/ 10736602 w 12192000"/>
              <a:gd name="connsiteY159" fmla="*/ 6333927 h 6858000"/>
              <a:gd name="connsiteX160" fmla="*/ 10736602 w 12192000"/>
              <a:gd name="connsiteY160" fmla="*/ 6308949 h 6858000"/>
              <a:gd name="connsiteX161" fmla="*/ 10730449 w 12192000"/>
              <a:gd name="connsiteY161" fmla="*/ 6302704 h 6858000"/>
              <a:gd name="connsiteX162" fmla="*/ 10687385 w 12192000"/>
              <a:gd name="connsiteY162" fmla="*/ 6302704 h 6858000"/>
              <a:gd name="connsiteX163" fmla="*/ 10687385 w 12192000"/>
              <a:gd name="connsiteY163" fmla="*/ 6265238 h 6858000"/>
              <a:gd name="connsiteX164" fmla="*/ 10685334 w 12192000"/>
              <a:gd name="connsiteY164" fmla="*/ 6258994 h 6858000"/>
              <a:gd name="connsiteX165" fmla="*/ 10679182 w 12192000"/>
              <a:gd name="connsiteY165" fmla="*/ 6258994 h 6858000"/>
              <a:gd name="connsiteX166" fmla="*/ 10313278 w 12192000"/>
              <a:gd name="connsiteY166" fmla="*/ 6229772 h 6858000"/>
              <a:gd name="connsiteX167" fmla="*/ 10232861 w 12192000"/>
              <a:gd name="connsiteY167" fmla="*/ 6233924 h 6858000"/>
              <a:gd name="connsiteX168" fmla="*/ 10226674 w 12192000"/>
              <a:gd name="connsiteY168" fmla="*/ 6242228 h 6858000"/>
              <a:gd name="connsiteX169" fmla="*/ 10226674 w 12192000"/>
              <a:gd name="connsiteY169" fmla="*/ 6483040 h 6858000"/>
              <a:gd name="connsiteX170" fmla="*/ 10234922 w 12192000"/>
              <a:gd name="connsiteY170" fmla="*/ 6489268 h 6858000"/>
              <a:gd name="connsiteX171" fmla="*/ 10263790 w 12192000"/>
              <a:gd name="connsiteY171" fmla="*/ 6489268 h 6858000"/>
              <a:gd name="connsiteX172" fmla="*/ 10272038 w 12192000"/>
              <a:gd name="connsiteY172" fmla="*/ 6483040 h 6858000"/>
              <a:gd name="connsiteX173" fmla="*/ 10272038 w 12192000"/>
              <a:gd name="connsiteY173" fmla="*/ 6387546 h 6858000"/>
              <a:gd name="connsiteX174" fmla="*/ 10321526 w 12192000"/>
              <a:gd name="connsiteY174" fmla="*/ 6389621 h 6858000"/>
              <a:gd name="connsiteX175" fmla="*/ 10362766 w 12192000"/>
              <a:gd name="connsiteY175" fmla="*/ 6485115 h 6858000"/>
              <a:gd name="connsiteX176" fmla="*/ 10368952 w 12192000"/>
              <a:gd name="connsiteY176" fmla="*/ 6489268 h 6858000"/>
              <a:gd name="connsiteX177" fmla="*/ 10401944 w 12192000"/>
              <a:gd name="connsiteY177" fmla="*/ 6489268 h 6858000"/>
              <a:gd name="connsiteX178" fmla="*/ 10408130 w 12192000"/>
              <a:gd name="connsiteY178" fmla="*/ 6487192 h 6858000"/>
              <a:gd name="connsiteX179" fmla="*/ 10410192 w 12192000"/>
              <a:gd name="connsiteY179" fmla="*/ 6480964 h 6858000"/>
              <a:gd name="connsiteX180" fmla="*/ 10362766 w 12192000"/>
              <a:gd name="connsiteY180" fmla="*/ 6377166 h 6858000"/>
              <a:gd name="connsiteX181" fmla="*/ 10408130 w 12192000"/>
              <a:gd name="connsiteY181" fmla="*/ 6308658 h 6858000"/>
              <a:gd name="connsiteX182" fmla="*/ 10319464 w 12192000"/>
              <a:gd name="connsiteY182" fmla="*/ 6229772 h 6858000"/>
              <a:gd name="connsiteX183" fmla="*/ 10313278 w 12192000"/>
              <a:gd name="connsiteY183" fmla="*/ 6229772 h 6858000"/>
              <a:gd name="connsiteX184" fmla="*/ 11675833 w 12192000"/>
              <a:gd name="connsiteY184" fmla="*/ 6196766 h 6858000"/>
              <a:gd name="connsiteX185" fmla="*/ 11684076 w 12192000"/>
              <a:gd name="connsiteY185" fmla="*/ 6196766 h 6858000"/>
              <a:gd name="connsiteX186" fmla="*/ 11791218 w 12192000"/>
              <a:gd name="connsiteY186" fmla="*/ 6258579 h 6858000"/>
              <a:gd name="connsiteX187" fmla="*/ 11795339 w 12192000"/>
              <a:gd name="connsiteY187" fmla="*/ 6264760 h 6858000"/>
              <a:gd name="connsiteX188" fmla="*/ 11787097 w 12192000"/>
              <a:gd name="connsiteY188" fmla="*/ 6270941 h 6858000"/>
              <a:gd name="connsiteX189" fmla="*/ 11696438 w 12192000"/>
              <a:gd name="connsiteY189" fmla="*/ 6314210 h 6858000"/>
              <a:gd name="connsiteX190" fmla="*/ 11686136 w 12192000"/>
              <a:gd name="connsiteY190" fmla="*/ 6316270 h 6858000"/>
              <a:gd name="connsiteX191" fmla="*/ 11682015 w 12192000"/>
              <a:gd name="connsiteY191" fmla="*/ 6305968 h 6858000"/>
              <a:gd name="connsiteX192" fmla="*/ 11673773 w 12192000"/>
              <a:gd name="connsiteY192" fmla="*/ 6205007 h 6858000"/>
              <a:gd name="connsiteX193" fmla="*/ 11675833 w 12192000"/>
              <a:gd name="connsiteY193" fmla="*/ 6196766 h 6858000"/>
              <a:gd name="connsiteX194" fmla="*/ 11618498 w 12192000"/>
              <a:gd name="connsiteY194" fmla="*/ 6195995 h 6858000"/>
              <a:gd name="connsiteX195" fmla="*/ 11622619 w 12192000"/>
              <a:gd name="connsiteY195" fmla="*/ 6196770 h 6858000"/>
              <a:gd name="connsiteX196" fmla="*/ 11624679 w 12192000"/>
              <a:gd name="connsiteY196" fmla="*/ 6207095 h 6858000"/>
              <a:gd name="connsiteX197" fmla="*/ 11616438 w 12192000"/>
              <a:gd name="connsiteY197" fmla="*/ 6308283 h 6858000"/>
              <a:gd name="connsiteX198" fmla="*/ 11612316 w 12192000"/>
              <a:gd name="connsiteY198" fmla="*/ 6316543 h 6858000"/>
              <a:gd name="connsiteX199" fmla="*/ 11602015 w 12192000"/>
              <a:gd name="connsiteY199" fmla="*/ 6316543 h 6858000"/>
              <a:gd name="connsiteX200" fmla="*/ 11511355 w 12192000"/>
              <a:gd name="connsiteY200" fmla="*/ 6271112 h 6858000"/>
              <a:gd name="connsiteX201" fmla="*/ 11503114 w 12192000"/>
              <a:gd name="connsiteY201" fmla="*/ 6264917 h 6858000"/>
              <a:gd name="connsiteX202" fmla="*/ 11507235 w 12192000"/>
              <a:gd name="connsiteY202" fmla="*/ 6258721 h 6858000"/>
              <a:gd name="connsiteX203" fmla="*/ 11614377 w 12192000"/>
              <a:gd name="connsiteY203" fmla="*/ 6196770 h 6858000"/>
              <a:gd name="connsiteX204" fmla="*/ 11618498 w 12192000"/>
              <a:gd name="connsiteY204" fmla="*/ 6195995 h 6858000"/>
              <a:gd name="connsiteX205" fmla="*/ 11649811 w 12192000"/>
              <a:gd name="connsiteY205" fmla="*/ 6160806 h 6858000"/>
              <a:gd name="connsiteX206" fmla="*/ 11432980 w 12192000"/>
              <a:gd name="connsiteY206" fmla="*/ 6379976 h 6858000"/>
              <a:gd name="connsiteX207" fmla="*/ 11649811 w 12192000"/>
              <a:gd name="connsiteY207" fmla="*/ 6599145 h 6858000"/>
              <a:gd name="connsiteX208" fmla="*/ 11866643 w 12192000"/>
              <a:gd name="connsiteY208" fmla="*/ 6379976 h 6858000"/>
              <a:gd name="connsiteX209" fmla="*/ 11649811 w 12192000"/>
              <a:gd name="connsiteY209" fmla="*/ 6160806 h 6858000"/>
              <a:gd name="connsiteX210" fmla="*/ 11649226 w 12192000"/>
              <a:gd name="connsiteY210" fmla="*/ 6129247 h 6858000"/>
              <a:gd name="connsiteX211" fmla="*/ 11895865 w 12192000"/>
              <a:gd name="connsiteY211" fmla="*/ 6378808 h 6858000"/>
              <a:gd name="connsiteX212" fmla="*/ 11649226 w 12192000"/>
              <a:gd name="connsiteY212" fmla="*/ 6628369 h 6858000"/>
              <a:gd name="connsiteX213" fmla="*/ 11402588 w 12192000"/>
              <a:gd name="connsiteY213" fmla="*/ 6378808 h 6858000"/>
              <a:gd name="connsiteX214" fmla="*/ 11649226 w 12192000"/>
              <a:gd name="connsiteY214" fmla="*/ 6129247 h 6858000"/>
              <a:gd name="connsiteX215" fmla="*/ 11636303 w 12192000"/>
              <a:gd name="connsiteY215" fmla="*/ 6050671 h 6858000"/>
              <a:gd name="connsiteX216" fmla="*/ 11623964 w 12192000"/>
              <a:gd name="connsiteY216" fmla="*/ 6100554 h 6858000"/>
              <a:gd name="connsiteX217" fmla="*/ 11601342 w 12192000"/>
              <a:gd name="connsiteY217" fmla="*/ 6104711 h 6858000"/>
              <a:gd name="connsiteX218" fmla="*/ 11574607 w 12192000"/>
              <a:gd name="connsiteY218" fmla="*/ 6058985 h 6858000"/>
              <a:gd name="connsiteX219" fmla="*/ 11574607 w 12192000"/>
              <a:gd name="connsiteY219" fmla="*/ 6056906 h 6858000"/>
              <a:gd name="connsiteX220" fmla="*/ 11572550 w 12192000"/>
              <a:gd name="connsiteY220" fmla="*/ 6058985 h 6858000"/>
              <a:gd name="connsiteX221" fmla="*/ 11551985 w 12192000"/>
              <a:gd name="connsiteY221" fmla="*/ 6063142 h 6858000"/>
              <a:gd name="connsiteX222" fmla="*/ 11551985 w 12192000"/>
              <a:gd name="connsiteY222" fmla="*/ 6065220 h 6858000"/>
              <a:gd name="connsiteX223" fmla="*/ 11547872 w 12192000"/>
              <a:gd name="connsiteY223" fmla="*/ 6090162 h 6858000"/>
              <a:gd name="connsiteX224" fmla="*/ 11551985 w 12192000"/>
              <a:gd name="connsiteY224" fmla="*/ 6117182 h 6858000"/>
              <a:gd name="connsiteX225" fmla="*/ 11531420 w 12192000"/>
              <a:gd name="connsiteY225" fmla="*/ 6125495 h 6858000"/>
              <a:gd name="connsiteX226" fmla="*/ 11494402 w 12192000"/>
              <a:gd name="connsiteY226" fmla="*/ 6090162 h 6858000"/>
              <a:gd name="connsiteX227" fmla="*/ 11494402 w 12192000"/>
              <a:gd name="connsiteY227" fmla="*/ 6088083 h 6858000"/>
              <a:gd name="connsiteX228" fmla="*/ 11492346 w 12192000"/>
              <a:gd name="connsiteY228" fmla="*/ 6088083 h 6858000"/>
              <a:gd name="connsiteX229" fmla="*/ 11473837 w 12192000"/>
              <a:gd name="connsiteY229" fmla="*/ 6100554 h 6858000"/>
              <a:gd name="connsiteX230" fmla="*/ 11473837 w 12192000"/>
              <a:gd name="connsiteY230" fmla="*/ 6102632 h 6858000"/>
              <a:gd name="connsiteX231" fmla="*/ 11486176 w 12192000"/>
              <a:gd name="connsiteY231" fmla="*/ 6152515 h 6858000"/>
              <a:gd name="connsiteX232" fmla="*/ 11469724 w 12192000"/>
              <a:gd name="connsiteY232" fmla="*/ 6164986 h 6858000"/>
              <a:gd name="connsiteX233" fmla="*/ 11426536 w 12192000"/>
              <a:gd name="connsiteY233" fmla="*/ 6137966 h 6858000"/>
              <a:gd name="connsiteX234" fmla="*/ 11424480 w 12192000"/>
              <a:gd name="connsiteY234" fmla="*/ 6137966 h 6858000"/>
              <a:gd name="connsiteX235" fmla="*/ 11424480 w 12192000"/>
              <a:gd name="connsiteY235" fmla="*/ 6140044 h 6858000"/>
              <a:gd name="connsiteX236" fmla="*/ 11408027 w 12192000"/>
              <a:gd name="connsiteY236" fmla="*/ 6154594 h 6858000"/>
              <a:gd name="connsiteX237" fmla="*/ 11408027 w 12192000"/>
              <a:gd name="connsiteY237" fmla="*/ 6156672 h 6858000"/>
              <a:gd name="connsiteX238" fmla="*/ 11434763 w 12192000"/>
              <a:gd name="connsiteY238" fmla="*/ 6202398 h 6858000"/>
              <a:gd name="connsiteX239" fmla="*/ 11420366 w 12192000"/>
              <a:gd name="connsiteY239" fmla="*/ 6219026 h 6858000"/>
              <a:gd name="connsiteX240" fmla="*/ 11371010 w 12192000"/>
              <a:gd name="connsiteY240" fmla="*/ 6206555 h 6858000"/>
              <a:gd name="connsiteX241" fmla="*/ 11368953 w 12192000"/>
              <a:gd name="connsiteY241" fmla="*/ 6206555 h 6858000"/>
              <a:gd name="connsiteX242" fmla="*/ 11358671 w 12192000"/>
              <a:gd name="connsiteY242" fmla="*/ 6225261 h 6858000"/>
              <a:gd name="connsiteX243" fmla="*/ 11358671 w 12192000"/>
              <a:gd name="connsiteY243" fmla="*/ 6227340 h 6858000"/>
              <a:gd name="connsiteX244" fmla="*/ 11395688 w 12192000"/>
              <a:gd name="connsiteY244" fmla="*/ 6264752 h 6858000"/>
              <a:gd name="connsiteX245" fmla="*/ 11387462 w 12192000"/>
              <a:gd name="connsiteY245" fmla="*/ 6283458 h 6858000"/>
              <a:gd name="connsiteX246" fmla="*/ 11336049 w 12192000"/>
              <a:gd name="connsiteY246" fmla="*/ 6283458 h 6858000"/>
              <a:gd name="connsiteX247" fmla="*/ 11333992 w 12192000"/>
              <a:gd name="connsiteY247" fmla="*/ 6283458 h 6858000"/>
              <a:gd name="connsiteX248" fmla="*/ 11333992 w 12192000"/>
              <a:gd name="connsiteY248" fmla="*/ 6285536 h 6858000"/>
              <a:gd name="connsiteX249" fmla="*/ 11327823 w 12192000"/>
              <a:gd name="connsiteY249" fmla="*/ 6306320 h 6858000"/>
              <a:gd name="connsiteX250" fmla="*/ 11329879 w 12192000"/>
              <a:gd name="connsiteY250" fmla="*/ 6308399 h 6858000"/>
              <a:gd name="connsiteX251" fmla="*/ 11373066 w 12192000"/>
              <a:gd name="connsiteY251" fmla="*/ 6333340 h 6858000"/>
              <a:gd name="connsiteX252" fmla="*/ 11371010 w 12192000"/>
              <a:gd name="connsiteY252" fmla="*/ 6356204 h 6858000"/>
              <a:gd name="connsiteX253" fmla="*/ 11321653 w 12192000"/>
              <a:gd name="connsiteY253" fmla="*/ 6368675 h 6858000"/>
              <a:gd name="connsiteX254" fmla="*/ 11319596 w 12192000"/>
              <a:gd name="connsiteY254" fmla="*/ 6368675 h 6858000"/>
              <a:gd name="connsiteX255" fmla="*/ 11319596 w 12192000"/>
              <a:gd name="connsiteY255" fmla="*/ 6370752 h 6858000"/>
              <a:gd name="connsiteX256" fmla="*/ 11319596 w 12192000"/>
              <a:gd name="connsiteY256" fmla="*/ 6381145 h 6858000"/>
              <a:gd name="connsiteX257" fmla="*/ 11319596 w 12192000"/>
              <a:gd name="connsiteY257" fmla="*/ 6391537 h 6858000"/>
              <a:gd name="connsiteX258" fmla="*/ 11319596 w 12192000"/>
              <a:gd name="connsiteY258" fmla="*/ 6393616 h 6858000"/>
              <a:gd name="connsiteX259" fmla="*/ 11321653 w 12192000"/>
              <a:gd name="connsiteY259" fmla="*/ 6393616 h 6858000"/>
              <a:gd name="connsiteX260" fmla="*/ 11371010 w 12192000"/>
              <a:gd name="connsiteY260" fmla="*/ 6406087 h 6858000"/>
              <a:gd name="connsiteX261" fmla="*/ 11375123 w 12192000"/>
              <a:gd name="connsiteY261" fmla="*/ 6428949 h 6858000"/>
              <a:gd name="connsiteX262" fmla="*/ 11329879 w 12192000"/>
              <a:gd name="connsiteY262" fmla="*/ 6455969 h 6858000"/>
              <a:gd name="connsiteX263" fmla="*/ 11327823 w 12192000"/>
              <a:gd name="connsiteY263" fmla="*/ 6455969 h 6858000"/>
              <a:gd name="connsiteX264" fmla="*/ 11327823 w 12192000"/>
              <a:gd name="connsiteY264" fmla="*/ 6458048 h 6858000"/>
              <a:gd name="connsiteX265" fmla="*/ 11333992 w 12192000"/>
              <a:gd name="connsiteY265" fmla="*/ 6478833 h 6858000"/>
              <a:gd name="connsiteX266" fmla="*/ 11336049 w 12192000"/>
              <a:gd name="connsiteY266" fmla="*/ 6478833 h 6858000"/>
              <a:gd name="connsiteX267" fmla="*/ 11387462 w 12192000"/>
              <a:gd name="connsiteY267" fmla="*/ 6478833 h 6858000"/>
              <a:gd name="connsiteX268" fmla="*/ 11395688 w 12192000"/>
              <a:gd name="connsiteY268" fmla="*/ 6499616 h 6858000"/>
              <a:gd name="connsiteX269" fmla="*/ 11358671 w 12192000"/>
              <a:gd name="connsiteY269" fmla="*/ 6537029 h 6858000"/>
              <a:gd name="connsiteX270" fmla="*/ 11358671 w 12192000"/>
              <a:gd name="connsiteY270" fmla="*/ 6539107 h 6858000"/>
              <a:gd name="connsiteX271" fmla="*/ 11371010 w 12192000"/>
              <a:gd name="connsiteY271" fmla="*/ 6557813 h 6858000"/>
              <a:gd name="connsiteX272" fmla="*/ 11422423 w 12192000"/>
              <a:gd name="connsiteY272" fmla="*/ 6543265 h 6858000"/>
              <a:gd name="connsiteX273" fmla="*/ 11434763 w 12192000"/>
              <a:gd name="connsiteY273" fmla="*/ 6561971 h 6858000"/>
              <a:gd name="connsiteX274" fmla="*/ 11408027 w 12192000"/>
              <a:gd name="connsiteY274" fmla="*/ 6607697 h 6858000"/>
              <a:gd name="connsiteX275" fmla="*/ 11410084 w 12192000"/>
              <a:gd name="connsiteY275" fmla="*/ 6609774 h 6858000"/>
              <a:gd name="connsiteX276" fmla="*/ 11424480 w 12192000"/>
              <a:gd name="connsiteY276" fmla="*/ 6624324 h 6858000"/>
              <a:gd name="connsiteX277" fmla="*/ 11426536 w 12192000"/>
              <a:gd name="connsiteY277" fmla="*/ 6624324 h 6858000"/>
              <a:gd name="connsiteX278" fmla="*/ 11471780 w 12192000"/>
              <a:gd name="connsiteY278" fmla="*/ 6597304 h 6858000"/>
              <a:gd name="connsiteX279" fmla="*/ 11488233 w 12192000"/>
              <a:gd name="connsiteY279" fmla="*/ 6611853 h 6858000"/>
              <a:gd name="connsiteX280" fmla="*/ 11475894 w 12192000"/>
              <a:gd name="connsiteY280" fmla="*/ 6661736 h 6858000"/>
              <a:gd name="connsiteX281" fmla="*/ 11475894 w 12192000"/>
              <a:gd name="connsiteY281" fmla="*/ 6663815 h 6858000"/>
              <a:gd name="connsiteX282" fmla="*/ 11494402 w 12192000"/>
              <a:gd name="connsiteY282" fmla="*/ 6674206 h 6858000"/>
              <a:gd name="connsiteX283" fmla="*/ 11494402 w 12192000"/>
              <a:gd name="connsiteY283" fmla="*/ 6676285 h 6858000"/>
              <a:gd name="connsiteX284" fmla="*/ 11496459 w 12192000"/>
              <a:gd name="connsiteY284" fmla="*/ 6674206 h 6858000"/>
              <a:gd name="connsiteX285" fmla="*/ 11533476 w 12192000"/>
              <a:gd name="connsiteY285" fmla="*/ 6636795 h 6858000"/>
              <a:gd name="connsiteX286" fmla="*/ 11551985 w 12192000"/>
              <a:gd name="connsiteY286" fmla="*/ 6645109 h 6858000"/>
              <a:gd name="connsiteX287" fmla="*/ 11549928 w 12192000"/>
              <a:gd name="connsiteY287" fmla="*/ 6672129 h 6858000"/>
              <a:gd name="connsiteX288" fmla="*/ 11551985 w 12192000"/>
              <a:gd name="connsiteY288" fmla="*/ 6697070 h 6858000"/>
              <a:gd name="connsiteX289" fmla="*/ 11551985 w 12192000"/>
              <a:gd name="connsiteY289" fmla="*/ 6699148 h 6858000"/>
              <a:gd name="connsiteX290" fmla="*/ 11554042 w 12192000"/>
              <a:gd name="connsiteY290" fmla="*/ 6699148 h 6858000"/>
              <a:gd name="connsiteX291" fmla="*/ 11574607 w 12192000"/>
              <a:gd name="connsiteY291" fmla="*/ 6705383 h 6858000"/>
              <a:gd name="connsiteX292" fmla="*/ 11576663 w 12192000"/>
              <a:gd name="connsiteY292" fmla="*/ 6705383 h 6858000"/>
              <a:gd name="connsiteX293" fmla="*/ 11601342 w 12192000"/>
              <a:gd name="connsiteY293" fmla="*/ 6659658 h 6858000"/>
              <a:gd name="connsiteX294" fmla="*/ 11623964 w 12192000"/>
              <a:gd name="connsiteY294" fmla="*/ 6661736 h 6858000"/>
              <a:gd name="connsiteX295" fmla="*/ 11636303 w 12192000"/>
              <a:gd name="connsiteY295" fmla="*/ 6713697 h 6858000"/>
              <a:gd name="connsiteX296" fmla="*/ 11638359 w 12192000"/>
              <a:gd name="connsiteY296" fmla="*/ 6713697 h 6858000"/>
              <a:gd name="connsiteX297" fmla="*/ 11658925 w 12192000"/>
              <a:gd name="connsiteY297" fmla="*/ 6713697 h 6858000"/>
              <a:gd name="connsiteX298" fmla="*/ 11660982 w 12192000"/>
              <a:gd name="connsiteY298" fmla="*/ 6713697 h 6858000"/>
              <a:gd name="connsiteX299" fmla="*/ 11675378 w 12192000"/>
              <a:gd name="connsiteY299" fmla="*/ 6661736 h 6858000"/>
              <a:gd name="connsiteX300" fmla="*/ 11695943 w 12192000"/>
              <a:gd name="connsiteY300" fmla="*/ 6659658 h 6858000"/>
              <a:gd name="connsiteX301" fmla="*/ 11722678 w 12192000"/>
              <a:gd name="connsiteY301" fmla="*/ 6705383 h 6858000"/>
              <a:gd name="connsiteX302" fmla="*/ 11743243 w 12192000"/>
              <a:gd name="connsiteY302" fmla="*/ 6699148 h 6858000"/>
              <a:gd name="connsiteX303" fmla="*/ 11745300 w 12192000"/>
              <a:gd name="connsiteY303" fmla="*/ 6699148 h 6858000"/>
              <a:gd name="connsiteX304" fmla="*/ 11747356 w 12192000"/>
              <a:gd name="connsiteY304" fmla="*/ 6672129 h 6858000"/>
              <a:gd name="connsiteX305" fmla="*/ 11745300 w 12192000"/>
              <a:gd name="connsiteY305" fmla="*/ 6645109 h 6858000"/>
              <a:gd name="connsiteX306" fmla="*/ 11765865 w 12192000"/>
              <a:gd name="connsiteY306" fmla="*/ 6636795 h 6858000"/>
              <a:gd name="connsiteX307" fmla="*/ 11802882 w 12192000"/>
              <a:gd name="connsiteY307" fmla="*/ 6674206 h 6858000"/>
              <a:gd name="connsiteX308" fmla="*/ 11821391 w 12192000"/>
              <a:gd name="connsiteY308" fmla="*/ 6663815 h 6858000"/>
              <a:gd name="connsiteX309" fmla="*/ 11823448 w 12192000"/>
              <a:gd name="connsiteY309" fmla="*/ 6661736 h 6858000"/>
              <a:gd name="connsiteX310" fmla="*/ 11823448 w 12192000"/>
              <a:gd name="connsiteY310" fmla="*/ 6659658 h 6858000"/>
              <a:gd name="connsiteX311" fmla="*/ 11809052 w 12192000"/>
              <a:gd name="connsiteY311" fmla="*/ 6611853 h 6858000"/>
              <a:gd name="connsiteX312" fmla="*/ 11825504 w 12192000"/>
              <a:gd name="connsiteY312" fmla="*/ 6597304 h 6858000"/>
              <a:gd name="connsiteX313" fmla="*/ 11870748 w 12192000"/>
              <a:gd name="connsiteY313" fmla="*/ 6624324 h 6858000"/>
              <a:gd name="connsiteX314" fmla="*/ 11872805 w 12192000"/>
              <a:gd name="connsiteY314" fmla="*/ 6624324 h 6858000"/>
              <a:gd name="connsiteX315" fmla="*/ 11887201 w 12192000"/>
              <a:gd name="connsiteY315" fmla="*/ 6607697 h 6858000"/>
              <a:gd name="connsiteX316" fmla="*/ 11889257 w 12192000"/>
              <a:gd name="connsiteY316" fmla="*/ 6607697 h 6858000"/>
              <a:gd name="connsiteX317" fmla="*/ 11862522 w 12192000"/>
              <a:gd name="connsiteY317" fmla="*/ 6561971 h 6858000"/>
              <a:gd name="connsiteX318" fmla="*/ 11874861 w 12192000"/>
              <a:gd name="connsiteY318" fmla="*/ 6543265 h 6858000"/>
              <a:gd name="connsiteX319" fmla="*/ 11926275 w 12192000"/>
              <a:gd name="connsiteY319" fmla="*/ 6557813 h 6858000"/>
              <a:gd name="connsiteX320" fmla="*/ 11928331 w 12192000"/>
              <a:gd name="connsiteY320" fmla="*/ 6555735 h 6858000"/>
              <a:gd name="connsiteX321" fmla="*/ 11938614 w 12192000"/>
              <a:gd name="connsiteY321" fmla="*/ 6537029 h 6858000"/>
              <a:gd name="connsiteX322" fmla="*/ 11938614 w 12192000"/>
              <a:gd name="connsiteY322" fmla="*/ 6534951 h 6858000"/>
              <a:gd name="connsiteX323" fmla="*/ 11901596 w 12192000"/>
              <a:gd name="connsiteY323" fmla="*/ 6499616 h 6858000"/>
              <a:gd name="connsiteX324" fmla="*/ 11909822 w 12192000"/>
              <a:gd name="connsiteY324" fmla="*/ 6478833 h 6858000"/>
              <a:gd name="connsiteX325" fmla="*/ 11961236 w 12192000"/>
              <a:gd name="connsiteY325" fmla="*/ 6478833 h 6858000"/>
              <a:gd name="connsiteX326" fmla="*/ 11963292 w 12192000"/>
              <a:gd name="connsiteY326" fmla="*/ 6478833 h 6858000"/>
              <a:gd name="connsiteX327" fmla="*/ 11967405 w 12192000"/>
              <a:gd name="connsiteY327" fmla="*/ 6458048 h 6858000"/>
              <a:gd name="connsiteX328" fmla="*/ 11967405 w 12192000"/>
              <a:gd name="connsiteY328" fmla="*/ 6455969 h 6858000"/>
              <a:gd name="connsiteX329" fmla="*/ 11922162 w 12192000"/>
              <a:gd name="connsiteY329" fmla="*/ 6428949 h 6858000"/>
              <a:gd name="connsiteX330" fmla="*/ 11926275 w 12192000"/>
              <a:gd name="connsiteY330" fmla="*/ 6408165 h 6858000"/>
              <a:gd name="connsiteX331" fmla="*/ 11975632 w 12192000"/>
              <a:gd name="connsiteY331" fmla="*/ 6393616 h 6858000"/>
              <a:gd name="connsiteX332" fmla="*/ 11977688 w 12192000"/>
              <a:gd name="connsiteY332" fmla="*/ 6393616 h 6858000"/>
              <a:gd name="connsiteX333" fmla="*/ 11977688 w 12192000"/>
              <a:gd name="connsiteY333" fmla="*/ 6381145 h 6858000"/>
              <a:gd name="connsiteX334" fmla="*/ 11977688 w 12192000"/>
              <a:gd name="connsiteY334" fmla="*/ 6370752 h 6858000"/>
              <a:gd name="connsiteX335" fmla="*/ 11975632 w 12192000"/>
              <a:gd name="connsiteY335" fmla="*/ 6370752 h 6858000"/>
              <a:gd name="connsiteX336" fmla="*/ 11926275 w 12192000"/>
              <a:gd name="connsiteY336" fmla="*/ 6356204 h 6858000"/>
              <a:gd name="connsiteX337" fmla="*/ 11924218 w 12192000"/>
              <a:gd name="connsiteY337" fmla="*/ 6335419 h 6858000"/>
              <a:gd name="connsiteX338" fmla="*/ 11967405 w 12192000"/>
              <a:gd name="connsiteY338" fmla="*/ 6308399 h 6858000"/>
              <a:gd name="connsiteX339" fmla="*/ 11969462 w 12192000"/>
              <a:gd name="connsiteY339" fmla="*/ 6308399 h 6858000"/>
              <a:gd name="connsiteX340" fmla="*/ 11969462 w 12192000"/>
              <a:gd name="connsiteY340" fmla="*/ 6306320 h 6858000"/>
              <a:gd name="connsiteX341" fmla="*/ 11963292 w 12192000"/>
              <a:gd name="connsiteY341" fmla="*/ 6285536 h 6858000"/>
              <a:gd name="connsiteX342" fmla="*/ 11961236 w 12192000"/>
              <a:gd name="connsiteY342" fmla="*/ 6285536 h 6858000"/>
              <a:gd name="connsiteX343" fmla="*/ 11909822 w 12192000"/>
              <a:gd name="connsiteY343" fmla="*/ 6285536 h 6858000"/>
              <a:gd name="connsiteX344" fmla="*/ 11901596 w 12192000"/>
              <a:gd name="connsiteY344" fmla="*/ 6264752 h 6858000"/>
              <a:gd name="connsiteX345" fmla="*/ 11938614 w 12192000"/>
              <a:gd name="connsiteY345" fmla="*/ 6227340 h 6858000"/>
              <a:gd name="connsiteX346" fmla="*/ 11938614 w 12192000"/>
              <a:gd name="connsiteY346" fmla="*/ 6225261 h 6858000"/>
              <a:gd name="connsiteX347" fmla="*/ 11928331 w 12192000"/>
              <a:gd name="connsiteY347" fmla="*/ 6206555 h 6858000"/>
              <a:gd name="connsiteX348" fmla="*/ 11926275 w 12192000"/>
              <a:gd name="connsiteY348" fmla="*/ 6206555 h 6858000"/>
              <a:gd name="connsiteX349" fmla="*/ 11876918 w 12192000"/>
              <a:gd name="connsiteY349" fmla="*/ 6219026 h 6858000"/>
              <a:gd name="connsiteX350" fmla="*/ 11862522 w 12192000"/>
              <a:gd name="connsiteY350" fmla="*/ 6202398 h 6858000"/>
              <a:gd name="connsiteX351" fmla="*/ 11889257 w 12192000"/>
              <a:gd name="connsiteY351" fmla="*/ 6156672 h 6858000"/>
              <a:gd name="connsiteX352" fmla="*/ 11889257 w 12192000"/>
              <a:gd name="connsiteY352" fmla="*/ 6154594 h 6858000"/>
              <a:gd name="connsiteX353" fmla="*/ 11872805 w 12192000"/>
              <a:gd name="connsiteY353" fmla="*/ 6140044 h 6858000"/>
              <a:gd name="connsiteX354" fmla="*/ 11827561 w 12192000"/>
              <a:gd name="connsiteY354" fmla="*/ 6164986 h 6858000"/>
              <a:gd name="connsiteX355" fmla="*/ 11809052 w 12192000"/>
              <a:gd name="connsiteY355" fmla="*/ 6152515 h 6858000"/>
              <a:gd name="connsiteX356" fmla="*/ 11823448 w 12192000"/>
              <a:gd name="connsiteY356" fmla="*/ 6102632 h 6858000"/>
              <a:gd name="connsiteX357" fmla="*/ 11823448 w 12192000"/>
              <a:gd name="connsiteY357" fmla="*/ 6100554 h 6858000"/>
              <a:gd name="connsiteX358" fmla="*/ 11804939 w 12192000"/>
              <a:gd name="connsiteY358" fmla="*/ 6090162 h 6858000"/>
              <a:gd name="connsiteX359" fmla="*/ 11802882 w 12192000"/>
              <a:gd name="connsiteY359" fmla="*/ 6088083 h 6858000"/>
              <a:gd name="connsiteX360" fmla="*/ 11802882 w 12192000"/>
              <a:gd name="connsiteY360" fmla="*/ 6090162 h 6858000"/>
              <a:gd name="connsiteX361" fmla="*/ 11765865 w 12192000"/>
              <a:gd name="connsiteY361" fmla="*/ 6125495 h 6858000"/>
              <a:gd name="connsiteX362" fmla="*/ 11745300 w 12192000"/>
              <a:gd name="connsiteY362" fmla="*/ 6117182 h 6858000"/>
              <a:gd name="connsiteX363" fmla="*/ 11749412 w 12192000"/>
              <a:gd name="connsiteY363" fmla="*/ 6090162 h 6858000"/>
              <a:gd name="connsiteX364" fmla="*/ 11745300 w 12192000"/>
              <a:gd name="connsiteY364" fmla="*/ 6065220 h 6858000"/>
              <a:gd name="connsiteX365" fmla="*/ 11745300 w 12192000"/>
              <a:gd name="connsiteY365" fmla="*/ 6063142 h 6858000"/>
              <a:gd name="connsiteX366" fmla="*/ 11743243 w 12192000"/>
              <a:gd name="connsiteY366" fmla="*/ 6063142 h 6858000"/>
              <a:gd name="connsiteX367" fmla="*/ 11722678 w 12192000"/>
              <a:gd name="connsiteY367" fmla="*/ 6058985 h 6858000"/>
              <a:gd name="connsiteX368" fmla="*/ 11695943 w 12192000"/>
              <a:gd name="connsiteY368" fmla="*/ 6104711 h 6858000"/>
              <a:gd name="connsiteX369" fmla="*/ 11673321 w 12192000"/>
              <a:gd name="connsiteY369" fmla="*/ 6100554 h 6858000"/>
              <a:gd name="connsiteX370" fmla="*/ 11660982 w 12192000"/>
              <a:gd name="connsiteY370" fmla="*/ 6050671 h 6858000"/>
              <a:gd name="connsiteX371" fmla="*/ 11658925 w 12192000"/>
              <a:gd name="connsiteY371" fmla="*/ 6050671 h 6858000"/>
              <a:gd name="connsiteX372" fmla="*/ 11638359 w 12192000"/>
              <a:gd name="connsiteY372" fmla="*/ 6050671 h 6858000"/>
              <a:gd name="connsiteX373" fmla="*/ 11636303 w 12192000"/>
              <a:gd name="connsiteY373" fmla="*/ 6050671 h 6858000"/>
              <a:gd name="connsiteX374" fmla="*/ 0 w 12192000"/>
              <a:gd name="connsiteY374" fmla="*/ 0 h 6858000"/>
              <a:gd name="connsiteX375" fmla="*/ 12192000 w 12192000"/>
              <a:gd name="connsiteY375" fmla="*/ 0 h 6858000"/>
              <a:gd name="connsiteX376" fmla="*/ 12192000 w 12192000"/>
              <a:gd name="connsiteY376" fmla="*/ 6858000 h 6858000"/>
              <a:gd name="connsiteX377" fmla="*/ 4539049 w 12192000"/>
              <a:gd name="connsiteY377" fmla="*/ 6858000 h 6858000"/>
              <a:gd name="connsiteX378" fmla="*/ 0 w 12192000"/>
              <a:gd name="connsiteY378" fmla="*/ 6858000 h 6858000"/>
              <a:gd name="connsiteX379" fmla="*/ 0 w 12192000"/>
              <a:gd name="connsiteY379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</a:cxnLst>
            <a:rect l="l" t="t" r="r" b="b"/>
            <a:pathLst>
              <a:path w="12192000" h="6858000">
                <a:moveTo>
                  <a:pt x="11603402" y="6448102"/>
                </a:moveTo>
                <a:cubicBezTo>
                  <a:pt x="11607483" y="6446018"/>
                  <a:pt x="11609524" y="6446018"/>
                  <a:pt x="11613605" y="6448102"/>
                </a:cubicBezTo>
                <a:cubicBezTo>
                  <a:pt x="11615645" y="6450187"/>
                  <a:pt x="11617686" y="6452271"/>
                  <a:pt x="11617686" y="6456440"/>
                </a:cubicBezTo>
                <a:cubicBezTo>
                  <a:pt x="11623808" y="6558584"/>
                  <a:pt x="11623808" y="6558584"/>
                  <a:pt x="11623808" y="6558584"/>
                </a:cubicBezTo>
                <a:cubicBezTo>
                  <a:pt x="11625848" y="6564837"/>
                  <a:pt x="11623808" y="6566922"/>
                  <a:pt x="11621767" y="6569006"/>
                </a:cubicBezTo>
                <a:cubicBezTo>
                  <a:pt x="11619727" y="6571091"/>
                  <a:pt x="11617686" y="6569006"/>
                  <a:pt x="11615645" y="6569006"/>
                </a:cubicBezTo>
                <a:cubicBezTo>
                  <a:pt x="11570752" y="6558584"/>
                  <a:pt x="11540142" y="6539822"/>
                  <a:pt x="11509533" y="6506470"/>
                </a:cubicBezTo>
                <a:cubicBezTo>
                  <a:pt x="11507492" y="6504386"/>
                  <a:pt x="11505451" y="6502301"/>
                  <a:pt x="11505451" y="6500217"/>
                </a:cubicBezTo>
                <a:cubicBezTo>
                  <a:pt x="11505451" y="6500217"/>
                  <a:pt x="11505451" y="6500217"/>
                  <a:pt x="11505451" y="6498131"/>
                </a:cubicBezTo>
                <a:cubicBezTo>
                  <a:pt x="11505451" y="6496047"/>
                  <a:pt x="11509533" y="6493962"/>
                  <a:pt x="11511573" y="6493962"/>
                </a:cubicBezTo>
                <a:cubicBezTo>
                  <a:pt x="11603402" y="6448102"/>
                  <a:pt x="11603402" y="6448102"/>
                  <a:pt x="11603402" y="6448102"/>
                </a:cubicBezTo>
                <a:close/>
                <a:moveTo>
                  <a:pt x="11686136" y="6446018"/>
                </a:moveTo>
                <a:cubicBezTo>
                  <a:pt x="11690256" y="6446018"/>
                  <a:pt x="11692317" y="6446018"/>
                  <a:pt x="11696438" y="6446018"/>
                </a:cubicBezTo>
                <a:cubicBezTo>
                  <a:pt x="11787097" y="6491784"/>
                  <a:pt x="11787097" y="6491784"/>
                  <a:pt x="11787097" y="6491784"/>
                </a:cubicBezTo>
                <a:cubicBezTo>
                  <a:pt x="11791218" y="6493864"/>
                  <a:pt x="11793278" y="6495944"/>
                  <a:pt x="11795339" y="6498025"/>
                </a:cubicBezTo>
                <a:cubicBezTo>
                  <a:pt x="11795339" y="6500105"/>
                  <a:pt x="11793278" y="6502185"/>
                  <a:pt x="11791218" y="6504265"/>
                </a:cubicBezTo>
                <a:cubicBezTo>
                  <a:pt x="11760312" y="6537549"/>
                  <a:pt x="11727344" y="6556272"/>
                  <a:pt x="11684076" y="6566673"/>
                </a:cubicBezTo>
                <a:cubicBezTo>
                  <a:pt x="11679954" y="6568753"/>
                  <a:pt x="11677894" y="6568753"/>
                  <a:pt x="11675833" y="6566673"/>
                </a:cubicBezTo>
                <a:cubicBezTo>
                  <a:pt x="11673773" y="6564593"/>
                  <a:pt x="11673773" y="6560432"/>
                  <a:pt x="11673773" y="6558352"/>
                </a:cubicBezTo>
                <a:cubicBezTo>
                  <a:pt x="11682015" y="6454339"/>
                  <a:pt x="11682015" y="6454339"/>
                  <a:pt x="11682015" y="6454339"/>
                </a:cubicBezTo>
                <a:cubicBezTo>
                  <a:pt x="11682015" y="6452259"/>
                  <a:pt x="11684076" y="6448098"/>
                  <a:pt x="11686136" y="6446018"/>
                </a:cubicBezTo>
                <a:close/>
                <a:moveTo>
                  <a:pt x="10868401" y="6406275"/>
                </a:moveTo>
                <a:cubicBezTo>
                  <a:pt x="10868401" y="6406275"/>
                  <a:pt x="10868401" y="6406275"/>
                  <a:pt x="10868401" y="6449478"/>
                </a:cubicBezTo>
                <a:cubicBezTo>
                  <a:pt x="10868401" y="6449478"/>
                  <a:pt x="10841333" y="6457707"/>
                  <a:pt x="10820512" y="6457707"/>
                </a:cubicBezTo>
                <a:cubicBezTo>
                  <a:pt x="10803855" y="6457707"/>
                  <a:pt x="10801773" y="6441249"/>
                  <a:pt x="10801773" y="6433020"/>
                </a:cubicBezTo>
                <a:cubicBezTo>
                  <a:pt x="10801773" y="6418619"/>
                  <a:pt x="10810102" y="6410390"/>
                  <a:pt x="10826759" y="6408333"/>
                </a:cubicBezTo>
                <a:close/>
                <a:moveTo>
                  <a:pt x="10518900" y="6336141"/>
                </a:moveTo>
                <a:cubicBezTo>
                  <a:pt x="10547537" y="6336141"/>
                  <a:pt x="10559811" y="6352748"/>
                  <a:pt x="10559811" y="6396340"/>
                </a:cubicBezTo>
                <a:cubicBezTo>
                  <a:pt x="10559811" y="6433704"/>
                  <a:pt x="10553675" y="6456538"/>
                  <a:pt x="10518900" y="6456538"/>
                </a:cubicBezTo>
                <a:cubicBezTo>
                  <a:pt x="10484125" y="6456538"/>
                  <a:pt x="10477988" y="6433704"/>
                  <a:pt x="10477988" y="6396340"/>
                </a:cubicBezTo>
                <a:cubicBezTo>
                  <a:pt x="10477988" y="6352748"/>
                  <a:pt x="10488216" y="6336141"/>
                  <a:pt x="10518900" y="6336141"/>
                </a:cubicBezTo>
                <a:close/>
                <a:moveTo>
                  <a:pt x="11673123" y="6327829"/>
                </a:moveTo>
                <a:cubicBezTo>
                  <a:pt x="11675950" y="6327310"/>
                  <a:pt x="11679033" y="6327829"/>
                  <a:pt x="11682116" y="6328868"/>
                </a:cubicBezTo>
                <a:cubicBezTo>
                  <a:pt x="11698562" y="6341337"/>
                  <a:pt x="11708840" y="6360039"/>
                  <a:pt x="11708840" y="6380819"/>
                </a:cubicBezTo>
                <a:cubicBezTo>
                  <a:pt x="11708840" y="6411990"/>
                  <a:pt x="11682116" y="6439004"/>
                  <a:pt x="11649226" y="6439004"/>
                </a:cubicBezTo>
                <a:cubicBezTo>
                  <a:pt x="11616336" y="6439004"/>
                  <a:pt x="11589612" y="6411990"/>
                  <a:pt x="11589612" y="6380819"/>
                </a:cubicBezTo>
                <a:cubicBezTo>
                  <a:pt x="11589612" y="6360039"/>
                  <a:pt x="11599890" y="6341337"/>
                  <a:pt x="11616336" y="6330947"/>
                </a:cubicBezTo>
                <a:cubicBezTo>
                  <a:pt x="11622503" y="6326790"/>
                  <a:pt x="11628669" y="6326790"/>
                  <a:pt x="11632781" y="6333024"/>
                </a:cubicBezTo>
                <a:cubicBezTo>
                  <a:pt x="11636892" y="6339259"/>
                  <a:pt x="11634837" y="6345492"/>
                  <a:pt x="11630725" y="6349649"/>
                </a:cubicBezTo>
                <a:cubicBezTo>
                  <a:pt x="11620447" y="6355883"/>
                  <a:pt x="11614280" y="6368351"/>
                  <a:pt x="11614280" y="6380819"/>
                </a:cubicBezTo>
                <a:cubicBezTo>
                  <a:pt x="11614280" y="6399522"/>
                  <a:pt x="11630725" y="6416146"/>
                  <a:pt x="11649226" y="6416146"/>
                </a:cubicBezTo>
                <a:cubicBezTo>
                  <a:pt x="11667727" y="6416146"/>
                  <a:pt x="11684172" y="6399522"/>
                  <a:pt x="11684172" y="6380819"/>
                </a:cubicBezTo>
                <a:cubicBezTo>
                  <a:pt x="11684172" y="6368351"/>
                  <a:pt x="11678005" y="6355883"/>
                  <a:pt x="11667727" y="6349649"/>
                </a:cubicBezTo>
                <a:cubicBezTo>
                  <a:pt x="11663616" y="6345492"/>
                  <a:pt x="11661560" y="6339259"/>
                  <a:pt x="11665671" y="6333024"/>
                </a:cubicBezTo>
                <a:cubicBezTo>
                  <a:pt x="11667727" y="6329908"/>
                  <a:pt x="11670297" y="6328349"/>
                  <a:pt x="11673123" y="6327829"/>
                </a:cubicBezTo>
                <a:close/>
                <a:moveTo>
                  <a:pt x="11822057" y="6312763"/>
                </a:moveTo>
                <a:cubicBezTo>
                  <a:pt x="11824124" y="6312763"/>
                  <a:pt x="11826190" y="6316915"/>
                  <a:pt x="11826190" y="6318992"/>
                </a:cubicBezTo>
                <a:cubicBezTo>
                  <a:pt x="11838588" y="6362590"/>
                  <a:pt x="11838588" y="6399960"/>
                  <a:pt x="11826190" y="6443559"/>
                </a:cubicBezTo>
                <a:cubicBezTo>
                  <a:pt x="11824124" y="6447711"/>
                  <a:pt x="11824124" y="6449787"/>
                  <a:pt x="11822057" y="6449787"/>
                </a:cubicBezTo>
                <a:cubicBezTo>
                  <a:pt x="11817924" y="6451863"/>
                  <a:pt x="11815858" y="6449787"/>
                  <a:pt x="11813791" y="6447711"/>
                </a:cubicBezTo>
                <a:cubicBezTo>
                  <a:pt x="11729066" y="6389579"/>
                  <a:pt x="11729066" y="6389579"/>
                  <a:pt x="11729066" y="6389579"/>
                </a:cubicBezTo>
                <a:cubicBezTo>
                  <a:pt x="11724933" y="6387504"/>
                  <a:pt x="11722867" y="6385427"/>
                  <a:pt x="11722867" y="6381275"/>
                </a:cubicBezTo>
                <a:cubicBezTo>
                  <a:pt x="11722867" y="6379199"/>
                  <a:pt x="11724933" y="6375047"/>
                  <a:pt x="11729066" y="6372971"/>
                </a:cubicBezTo>
                <a:cubicBezTo>
                  <a:pt x="11813791" y="6314840"/>
                  <a:pt x="11813791" y="6314840"/>
                  <a:pt x="11813791" y="6314840"/>
                </a:cubicBezTo>
                <a:cubicBezTo>
                  <a:pt x="11815858" y="6312763"/>
                  <a:pt x="11819991" y="6312763"/>
                  <a:pt x="11822057" y="6312763"/>
                </a:cubicBezTo>
                <a:close/>
                <a:moveTo>
                  <a:pt x="11476229" y="6312763"/>
                </a:moveTo>
                <a:cubicBezTo>
                  <a:pt x="11480320" y="6312763"/>
                  <a:pt x="11482366" y="6314840"/>
                  <a:pt x="11484412" y="6316915"/>
                </a:cubicBezTo>
                <a:cubicBezTo>
                  <a:pt x="11568280" y="6372971"/>
                  <a:pt x="11568280" y="6372971"/>
                  <a:pt x="11568280" y="6372971"/>
                </a:cubicBezTo>
                <a:cubicBezTo>
                  <a:pt x="11572371" y="6375047"/>
                  <a:pt x="11574417" y="6379199"/>
                  <a:pt x="11574417" y="6381275"/>
                </a:cubicBezTo>
                <a:cubicBezTo>
                  <a:pt x="11574417" y="6385427"/>
                  <a:pt x="11572371" y="6387504"/>
                  <a:pt x="11568280" y="6389579"/>
                </a:cubicBezTo>
                <a:lnTo>
                  <a:pt x="11484412" y="6447711"/>
                </a:lnTo>
                <a:cubicBezTo>
                  <a:pt x="11480320" y="6449787"/>
                  <a:pt x="11478275" y="6451863"/>
                  <a:pt x="11476229" y="6449787"/>
                </a:cubicBezTo>
                <a:cubicBezTo>
                  <a:pt x="11474184" y="6449787"/>
                  <a:pt x="11472138" y="6447711"/>
                  <a:pt x="11472138" y="6443559"/>
                </a:cubicBezTo>
                <a:cubicBezTo>
                  <a:pt x="11459865" y="6399960"/>
                  <a:pt x="11459865" y="6364666"/>
                  <a:pt x="11472138" y="6318992"/>
                </a:cubicBezTo>
                <a:cubicBezTo>
                  <a:pt x="11472138" y="6316915"/>
                  <a:pt x="11474184" y="6314840"/>
                  <a:pt x="11476229" y="6312763"/>
                </a:cubicBezTo>
                <a:close/>
                <a:moveTo>
                  <a:pt x="11088184" y="6302243"/>
                </a:moveTo>
                <a:cubicBezTo>
                  <a:pt x="11086131" y="6302243"/>
                  <a:pt x="11084078" y="6302243"/>
                  <a:pt x="11082024" y="6304321"/>
                </a:cubicBezTo>
                <a:cubicBezTo>
                  <a:pt x="11079972" y="6306398"/>
                  <a:pt x="11079972" y="6308475"/>
                  <a:pt x="11079972" y="6310551"/>
                </a:cubicBezTo>
                <a:cubicBezTo>
                  <a:pt x="11121033" y="6468402"/>
                  <a:pt x="11121033" y="6468402"/>
                  <a:pt x="11121033" y="6468402"/>
                </a:cubicBezTo>
                <a:cubicBezTo>
                  <a:pt x="11123086" y="6476710"/>
                  <a:pt x="11131299" y="6489171"/>
                  <a:pt x="11145670" y="6489171"/>
                </a:cubicBezTo>
                <a:cubicBezTo>
                  <a:pt x="11153882" y="6489171"/>
                  <a:pt x="11153882" y="6489171"/>
                  <a:pt x="11153882" y="6489171"/>
                </a:cubicBezTo>
                <a:cubicBezTo>
                  <a:pt x="11151829" y="6493325"/>
                  <a:pt x="11151829" y="6495403"/>
                  <a:pt x="11149776" y="6497479"/>
                </a:cubicBezTo>
                <a:cubicBezTo>
                  <a:pt x="11149776" y="6499556"/>
                  <a:pt x="11149776" y="6499556"/>
                  <a:pt x="11149776" y="6499556"/>
                </a:cubicBezTo>
                <a:cubicBezTo>
                  <a:pt x="11147723" y="6505788"/>
                  <a:pt x="11145670" y="6518249"/>
                  <a:pt x="11125139" y="6518249"/>
                </a:cubicBezTo>
                <a:cubicBezTo>
                  <a:pt x="11090237" y="6516172"/>
                  <a:pt x="11090237" y="6516172"/>
                  <a:pt x="11090237" y="6516172"/>
                </a:cubicBezTo>
                <a:cubicBezTo>
                  <a:pt x="11088184" y="6514095"/>
                  <a:pt x="11086131" y="6516172"/>
                  <a:pt x="11084078" y="6518249"/>
                </a:cubicBezTo>
                <a:cubicBezTo>
                  <a:pt x="11082024" y="6518249"/>
                  <a:pt x="11082024" y="6520326"/>
                  <a:pt x="11082024" y="6522403"/>
                </a:cubicBezTo>
                <a:cubicBezTo>
                  <a:pt x="11082024" y="6541096"/>
                  <a:pt x="11082024" y="6541096"/>
                  <a:pt x="11082024" y="6541096"/>
                </a:cubicBezTo>
                <a:cubicBezTo>
                  <a:pt x="11082024" y="6545250"/>
                  <a:pt x="11084078" y="6547327"/>
                  <a:pt x="11088184" y="6547327"/>
                </a:cubicBezTo>
                <a:cubicBezTo>
                  <a:pt x="11098449" y="6551480"/>
                  <a:pt x="11118980" y="6553557"/>
                  <a:pt x="11135404" y="6553557"/>
                </a:cubicBezTo>
                <a:cubicBezTo>
                  <a:pt x="11135404" y="6553557"/>
                  <a:pt x="11135404" y="6553557"/>
                  <a:pt x="11137458" y="6553557"/>
                </a:cubicBezTo>
                <a:cubicBezTo>
                  <a:pt x="11164148" y="6553557"/>
                  <a:pt x="11182625" y="6536942"/>
                  <a:pt x="11190838" y="6501633"/>
                </a:cubicBezTo>
                <a:cubicBezTo>
                  <a:pt x="11201103" y="6462170"/>
                  <a:pt x="11215474" y="6410246"/>
                  <a:pt x="11223687" y="6372861"/>
                </a:cubicBezTo>
                <a:cubicBezTo>
                  <a:pt x="11227793" y="6356245"/>
                  <a:pt x="11231899" y="6341706"/>
                  <a:pt x="11236005" y="6331321"/>
                </a:cubicBezTo>
                <a:cubicBezTo>
                  <a:pt x="11240111" y="6310551"/>
                  <a:pt x="11240111" y="6310551"/>
                  <a:pt x="11240111" y="6310551"/>
                </a:cubicBezTo>
                <a:cubicBezTo>
                  <a:pt x="11240111" y="6308475"/>
                  <a:pt x="11240111" y="6306398"/>
                  <a:pt x="11238058" y="6304321"/>
                </a:cubicBezTo>
                <a:cubicBezTo>
                  <a:pt x="11238058" y="6302243"/>
                  <a:pt x="11236005" y="6302243"/>
                  <a:pt x="11233952" y="6302243"/>
                </a:cubicBezTo>
                <a:cubicBezTo>
                  <a:pt x="11205209" y="6302243"/>
                  <a:pt x="11205209" y="6302243"/>
                  <a:pt x="11205209" y="6302243"/>
                </a:cubicBezTo>
                <a:cubicBezTo>
                  <a:pt x="11203156" y="6302243"/>
                  <a:pt x="11199050" y="6304321"/>
                  <a:pt x="11199050" y="6306398"/>
                </a:cubicBezTo>
                <a:cubicBezTo>
                  <a:pt x="11162094" y="6447632"/>
                  <a:pt x="11162094" y="6447632"/>
                  <a:pt x="11162094" y="6447632"/>
                </a:cubicBezTo>
                <a:cubicBezTo>
                  <a:pt x="11160041" y="6447632"/>
                  <a:pt x="11160041" y="6447632"/>
                  <a:pt x="11160041" y="6447632"/>
                </a:cubicBezTo>
                <a:cubicBezTo>
                  <a:pt x="11121033" y="6306398"/>
                  <a:pt x="11121033" y="6306398"/>
                  <a:pt x="11121033" y="6306398"/>
                </a:cubicBezTo>
                <a:cubicBezTo>
                  <a:pt x="11121033" y="6304321"/>
                  <a:pt x="11118980" y="6302243"/>
                  <a:pt x="11114874" y="6302243"/>
                </a:cubicBezTo>
                <a:cubicBezTo>
                  <a:pt x="11088184" y="6302243"/>
                  <a:pt x="11088184" y="6302243"/>
                  <a:pt x="11088184" y="6302243"/>
                </a:cubicBezTo>
                <a:close/>
                <a:moveTo>
                  <a:pt x="11048412" y="6299906"/>
                </a:moveTo>
                <a:cubicBezTo>
                  <a:pt x="11030001" y="6299906"/>
                  <a:pt x="11011591" y="6312391"/>
                  <a:pt x="10999317" y="6320715"/>
                </a:cubicBezTo>
                <a:cubicBezTo>
                  <a:pt x="10999317" y="6308230"/>
                  <a:pt x="10999317" y="6308230"/>
                  <a:pt x="10999317" y="6308230"/>
                </a:cubicBezTo>
                <a:cubicBezTo>
                  <a:pt x="10999317" y="6304067"/>
                  <a:pt x="10997272" y="6301987"/>
                  <a:pt x="10993181" y="6301987"/>
                </a:cubicBezTo>
                <a:cubicBezTo>
                  <a:pt x="10964542" y="6301987"/>
                  <a:pt x="10964542" y="6301987"/>
                  <a:pt x="10964542" y="6301987"/>
                </a:cubicBezTo>
                <a:cubicBezTo>
                  <a:pt x="10960451" y="6301987"/>
                  <a:pt x="10958406" y="6304067"/>
                  <a:pt x="10958406" y="6308230"/>
                </a:cubicBezTo>
                <a:cubicBezTo>
                  <a:pt x="10958406" y="6483025"/>
                  <a:pt x="10958406" y="6483025"/>
                  <a:pt x="10958406" y="6483025"/>
                </a:cubicBezTo>
                <a:cubicBezTo>
                  <a:pt x="10958406" y="6487187"/>
                  <a:pt x="10960451" y="6489268"/>
                  <a:pt x="10964542" y="6489268"/>
                </a:cubicBezTo>
                <a:cubicBezTo>
                  <a:pt x="10993181" y="6489268"/>
                  <a:pt x="10993181" y="6489268"/>
                  <a:pt x="10993181" y="6489268"/>
                </a:cubicBezTo>
                <a:cubicBezTo>
                  <a:pt x="10997272" y="6489268"/>
                  <a:pt x="10999317" y="6487187"/>
                  <a:pt x="10999317" y="6483025"/>
                </a:cubicBezTo>
                <a:cubicBezTo>
                  <a:pt x="10999317" y="6362333"/>
                  <a:pt x="10999317" y="6362333"/>
                  <a:pt x="10999317" y="6362333"/>
                </a:cubicBezTo>
                <a:cubicBezTo>
                  <a:pt x="11007500" y="6356090"/>
                  <a:pt x="11025910" y="6341524"/>
                  <a:pt x="11050457" y="6339443"/>
                </a:cubicBezTo>
                <a:cubicBezTo>
                  <a:pt x="11054548" y="6339443"/>
                  <a:pt x="11056594" y="6335281"/>
                  <a:pt x="11056594" y="6333200"/>
                </a:cubicBezTo>
                <a:cubicBezTo>
                  <a:pt x="11056594" y="6306149"/>
                  <a:pt x="11056594" y="6306149"/>
                  <a:pt x="11056594" y="6306149"/>
                </a:cubicBezTo>
                <a:cubicBezTo>
                  <a:pt x="11056594" y="6304067"/>
                  <a:pt x="11056594" y="6301987"/>
                  <a:pt x="11054548" y="6301987"/>
                </a:cubicBezTo>
                <a:cubicBezTo>
                  <a:pt x="11052503" y="6299906"/>
                  <a:pt x="11050457" y="6299906"/>
                  <a:pt x="11048412" y="6299906"/>
                </a:cubicBezTo>
                <a:close/>
                <a:moveTo>
                  <a:pt x="10847504" y="6296399"/>
                </a:moveTo>
                <a:cubicBezTo>
                  <a:pt x="10826811" y="6296399"/>
                  <a:pt x="10791633" y="6302637"/>
                  <a:pt x="10777148" y="6304717"/>
                </a:cubicBezTo>
                <a:cubicBezTo>
                  <a:pt x="10773009" y="6304717"/>
                  <a:pt x="10770940" y="6308875"/>
                  <a:pt x="10770940" y="6310955"/>
                </a:cubicBezTo>
                <a:cubicBezTo>
                  <a:pt x="10770940" y="6310955"/>
                  <a:pt x="10770940" y="6310955"/>
                  <a:pt x="10773009" y="6335908"/>
                </a:cubicBezTo>
                <a:cubicBezTo>
                  <a:pt x="10773009" y="6337987"/>
                  <a:pt x="10773009" y="6340067"/>
                  <a:pt x="10775079" y="6340067"/>
                </a:cubicBezTo>
                <a:cubicBezTo>
                  <a:pt x="10777148" y="6342146"/>
                  <a:pt x="10777148" y="6342146"/>
                  <a:pt x="10779217" y="6342146"/>
                </a:cubicBezTo>
                <a:cubicBezTo>
                  <a:pt x="10795771" y="6342146"/>
                  <a:pt x="10824741" y="6337987"/>
                  <a:pt x="10845434" y="6337987"/>
                </a:cubicBezTo>
                <a:cubicBezTo>
                  <a:pt x="10859918" y="6337987"/>
                  <a:pt x="10868196" y="6346305"/>
                  <a:pt x="10868196" y="6360861"/>
                </a:cubicBezTo>
                <a:cubicBezTo>
                  <a:pt x="10868196" y="6360861"/>
                  <a:pt x="10868196" y="6360861"/>
                  <a:pt x="10868196" y="6373337"/>
                </a:cubicBezTo>
                <a:cubicBezTo>
                  <a:pt x="10868196" y="6373337"/>
                  <a:pt x="10868196" y="6373337"/>
                  <a:pt x="10822672" y="6377496"/>
                </a:cubicBezTo>
                <a:cubicBezTo>
                  <a:pt x="10777148" y="6379576"/>
                  <a:pt x="10758524" y="6396211"/>
                  <a:pt x="10758524" y="6433640"/>
                </a:cubicBezTo>
                <a:cubicBezTo>
                  <a:pt x="10758524" y="6473149"/>
                  <a:pt x="10779217" y="6493943"/>
                  <a:pt x="10814395" y="6493943"/>
                </a:cubicBezTo>
                <a:cubicBezTo>
                  <a:pt x="10843365" y="6493943"/>
                  <a:pt x="10874404" y="6481467"/>
                  <a:pt x="10874404" y="6481467"/>
                </a:cubicBezTo>
                <a:cubicBezTo>
                  <a:pt x="10882681" y="6487705"/>
                  <a:pt x="10888889" y="6491864"/>
                  <a:pt x="10903374" y="6493943"/>
                </a:cubicBezTo>
                <a:cubicBezTo>
                  <a:pt x="10905443" y="6493943"/>
                  <a:pt x="10907512" y="6493943"/>
                  <a:pt x="10909582" y="6491864"/>
                </a:cubicBezTo>
                <a:cubicBezTo>
                  <a:pt x="10909582" y="6489784"/>
                  <a:pt x="10911651" y="6487705"/>
                  <a:pt x="10911651" y="6485626"/>
                </a:cubicBezTo>
                <a:cubicBezTo>
                  <a:pt x="10911651" y="6485626"/>
                  <a:pt x="10911651" y="6485626"/>
                  <a:pt x="10911651" y="6360861"/>
                </a:cubicBezTo>
                <a:cubicBezTo>
                  <a:pt x="10911651" y="6317193"/>
                  <a:pt x="10890958" y="6296399"/>
                  <a:pt x="10847504" y="6296399"/>
                </a:cubicBezTo>
                <a:close/>
                <a:moveTo>
                  <a:pt x="10518899" y="6296399"/>
                </a:moveTo>
                <a:cubicBezTo>
                  <a:pt x="10472419" y="6296399"/>
                  <a:pt x="10434738" y="6340620"/>
                  <a:pt x="10434738" y="6395171"/>
                </a:cubicBezTo>
                <a:cubicBezTo>
                  <a:pt x="10434738" y="6449722"/>
                  <a:pt x="10472419" y="6493943"/>
                  <a:pt x="10518899" y="6493943"/>
                </a:cubicBezTo>
                <a:cubicBezTo>
                  <a:pt x="10565380" y="6493943"/>
                  <a:pt x="10603060" y="6449722"/>
                  <a:pt x="10603060" y="6395171"/>
                </a:cubicBezTo>
                <a:cubicBezTo>
                  <a:pt x="10603060" y="6340620"/>
                  <a:pt x="10565380" y="6296399"/>
                  <a:pt x="10518899" y="6296399"/>
                </a:cubicBezTo>
                <a:close/>
                <a:moveTo>
                  <a:pt x="10302945" y="6270683"/>
                </a:moveTo>
                <a:cubicBezTo>
                  <a:pt x="10302945" y="6270683"/>
                  <a:pt x="10302945" y="6270683"/>
                  <a:pt x="10319310" y="6270683"/>
                </a:cubicBezTo>
                <a:cubicBezTo>
                  <a:pt x="10349994" y="6270683"/>
                  <a:pt x="10362267" y="6291600"/>
                  <a:pt x="10362267" y="6310425"/>
                </a:cubicBezTo>
                <a:cubicBezTo>
                  <a:pt x="10362267" y="6333435"/>
                  <a:pt x="10343857" y="6348076"/>
                  <a:pt x="10317264" y="6348076"/>
                </a:cubicBezTo>
                <a:cubicBezTo>
                  <a:pt x="10294763" y="6350168"/>
                  <a:pt x="10280444" y="6348076"/>
                  <a:pt x="10272261" y="6348076"/>
                </a:cubicBezTo>
                <a:cubicBezTo>
                  <a:pt x="10272261" y="6348076"/>
                  <a:pt x="10272261" y="6348076"/>
                  <a:pt x="10272261" y="6272775"/>
                </a:cubicBezTo>
                <a:cubicBezTo>
                  <a:pt x="10276353" y="6270683"/>
                  <a:pt x="10286581" y="6270683"/>
                  <a:pt x="10302945" y="6270683"/>
                </a:cubicBezTo>
                <a:close/>
                <a:moveTo>
                  <a:pt x="10679182" y="6258994"/>
                </a:moveTo>
                <a:cubicBezTo>
                  <a:pt x="10679182" y="6258994"/>
                  <a:pt x="10679182" y="6258994"/>
                  <a:pt x="10650472" y="6265238"/>
                </a:cubicBezTo>
                <a:cubicBezTo>
                  <a:pt x="10646371" y="6267320"/>
                  <a:pt x="10644320" y="6269402"/>
                  <a:pt x="10644320" y="6271482"/>
                </a:cubicBezTo>
                <a:cubicBezTo>
                  <a:pt x="10644320" y="6271482"/>
                  <a:pt x="10644320" y="6271482"/>
                  <a:pt x="10644320" y="6302704"/>
                </a:cubicBezTo>
                <a:cubicBezTo>
                  <a:pt x="10644320" y="6302704"/>
                  <a:pt x="10644320" y="6302704"/>
                  <a:pt x="10627914" y="6302704"/>
                </a:cubicBezTo>
                <a:cubicBezTo>
                  <a:pt x="10623813" y="6302704"/>
                  <a:pt x="10621762" y="6304786"/>
                  <a:pt x="10621762" y="6308949"/>
                </a:cubicBezTo>
                <a:cubicBezTo>
                  <a:pt x="10621762" y="6308949"/>
                  <a:pt x="10621762" y="6308949"/>
                  <a:pt x="10621762" y="6333927"/>
                </a:cubicBezTo>
                <a:cubicBezTo>
                  <a:pt x="10621762" y="6338090"/>
                  <a:pt x="10623813" y="6340171"/>
                  <a:pt x="10627914" y="6340171"/>
                </a:cubicBezTo>
                <a:cubicBezTo>
                  <a:pt x="10627914" y="6340171"/>
                  <a:pt x="10627914" y="6340171"/>
                  <a:pt x="10644320" y="6340171"/>
                </a:cubicBezTo>
                <a:cubicBezTo>
                  <a:pt x="10644320" y="6340171"/>
                  <a:pt x="10644320" y="6340171"/>
                  <a:pt x="10644320" y="6423430"/>
                </a:cubicBezTo>
                <a:cubicBezTo>
                  <a:pt x="10644320" y="6479629"/>
                  <a:pt x="10658675" y="6496281"/>
                  <a:pt x="10699689" y="6496281"/>
                </a:cubicBezTo>
                <a:cubicBezTo>
                  <a:pt x="10709943" y="6496281"/>
                  <a:pt x="10722247" y="6492118"/>
                  <a:pt x="10732500" y="6492118"/>
                </a:cubicBezTo>
                <a:cubicBezTo>
                  <a:pt x="10736602" y="6490037"/>
                  <a:pt x="10738652" y="6487955"/>
                  <a:pt x="10738652" y="6483792"/>
                </a:cubicBezTo>
                <a:cubicBezTo>
                  <a:pt x="10738652" y="6483792"/>
                  <a:pt x="10738652" y="6483792"/>
                  <a:pt x="10736602" y="6460896"/>
                </a:cubicBezTo>
                <a:cubicBezTo>
                  <a:pt x="10736602" y="6456733"/>
                  <a:pt x="10734551" y="6452570"/>
                  <a:pt x="10730449" y="6452570"/>
                </a:cubicBezTo>
                <a:cubicBezTo>
                  <a:pt x="10724297" y="6452570"/>
                  <a:pt x="10714044" y="6454652"/>
                  <a:pt x="10705841" y="6454652"/>
                </a:cubicBezTo>
                <a:cubicBezTo>
                  <a:pt x="10687385" y="6454652"/>
                  <a:pt x="10687385" y="6444245"/>
                  <a:pt x="10687385" y="6417185"/>
                </a:cubicBezTo>
                <a:cubicBezTo>
                  <a:pt x="10687385" y="6417185"/>
                  <a:pt x="10687385" y="6417185"/>
                  <a:pt x="10687385" y="6340171"/>
                </a:cubicBezTo>
                <a:cubicBezTo>
                  <a:pt x="10687385" y="6340171"/>
                  <a:pt x="10687385" y="6340171"/>
                  <a:pt x="10730449" y="6340171"/>
                </a:cubicBezTo>
                <a:cubicBezTo>
                  <a:pt x="10734551" y="6340171"/>
                  <a:pt x="10736602" y="6338090"/>
                  <a:pt x="10736602" y="6333927"/>
                </a:cubicBezTo>
                <a:cubicBezTo>
                  <a:pt x="10736602" y="6333927"/>
                  <a:pt x="10736602" y="6333927"/>
                  <a:pt x="10736602" y="6308949"/>
                </a:cubicBezTo>
                <a:cubicBezTo>
                  <a:pt x="10736602" y="6304786"/>
                  <a:pt x="10734551" y="6302704"/>
                  <a:pt x="10730449" y="6302704"/>
                </a:cubicBezTo>
                <a:cubicBezTo>
                  <a:pt x="10730449" y="6302704"/>
                  <a:pt x="10730449" y="6302704"/>
                  <a:pt x="10687385" y="6302704"/>
                </a:cubicBezTo>
                <a:cubicBezTo>
                  <a:pt x="10687385" y="6302704"/>
                  <a:pt x="10687385" y="6302704"/>
                  <a:pt x="10687385" y="6265238"/>
                </a:cubicBezTo>
                <a:cubicBezTo>
                  <a:pt x="10687385" y="6263157"/>
                  <a:pt x="10685334" y="6261075"/>
                  <a:pt x="10685334" y="6258994"/>
                </a:cubicBezTo>
                <a:cubicBezTo>
                  <a:pt x="10683283" y="6258994"/>
                  <a:pt x="10681232" y="6258994"/>
                  <a:pt x="10679182" y="6258994"/>
                </a:cubicBezTo>
                <a:close/>
                <a:moveTo>
                  <a:pt x="10313278" y="6229772"/>
                </a:moveTo>
                <a:cubicBezTo>
                  <a:pt x="10302968" y="6229772"/>
                  <a:pt x="10272038" y="6229772"/>
                  <a:pt x="10232861" y="6233924"/>
                </a:cubicBezTo>
                <a:cubicBezTo>
                  <a:pt x="10230798" y="6233924"/>
                  <a:pt x="10226674" y="6238076"/>
                  <a:pt x="10226674" y="6242228"/>
                </a:cubicBezTo>
                <a:cubicBezTo>
                  <a:pt x="10226674" y="6242228"/>
                  <a:pt x="10226674" y="6242228"/>
                  <a:pt x="10226674" y="6483040"/>
                </a:cubicBezTo>
                <a:cubicBezTo>
                  <a:pt x="10226674" y="6487192"/>
                  <a:pt x="10230798" y="6489268"/>
                  <a:pt x="10234922" y="6489268"/>
                </a:cubicBezTo>
                <a:cubicBezTo>
                  <a:pt x="10234922" y="6489268"/>
                  <a:pt x="10234922" y="6489268"/>
                  <a:pt x="10263790" y="6489268"/>
                </a:cubicBezTo>
                <a:cubicBezTo>
                  <a:pt x="10267914" y="6489268"/>
                  <a:pt x="10272038" y="6487192"/>
                  <a:pt x="10272038" y="6483040"/>
                </a:cubicBezTo>
                <a:cubicBezTo>
                  <a:pt x="10272038" y="6483040"/>
                  <a:pt x="10272038" y="6483040"/>
                  <a:pt x="10272038" y="6387546"/>
                </a:cubicBezTo>
                <a:cubicBezTo>
                  <a:pt x="10280286" y="6387546"/>
                  <a:pt x="10298844" y="6389621"/>
                  <a:pt x="10321526" y="6389621"/>
                </a:cubicBezTo>
                <a:cubicBezTo>
                  <a:pt x="10321526" y="6389621"/>
                  <a:pt x="10321526" y="6389621"/>
                  <a:pt x="10362766" y="6485115"/>
                </a:cubicBezTo>
                <a:cubicBezTo>
                  <a:pt x="10364828" y="6489268"/>
                  <a:pt x="10366890" y="6489268"/>
                  <a:pt x="10368952" y="6489268"/>
                </a:cubicBezTo>
                <a:cubicBezTo>
                  <a:pt x="10368952" y="6489268"/>
                  <a:pt x="10368952" y="6489268"/>
                  <a:pt x="10401944" y="6489268"/>
                </a:cubicBezTo>
                <a:cubicBezTo>
                  <a:pt x="10406068" y="6489268"/>
                  <a:pt x="10408130" y="6489268"/>
                  <a:pt x="10408130" y="6487192"/>
                </a:cubicBezTo>
                <a:cubicBezTo>
                  <a:pt x="10410192" y="6485115"/>
                  <a:pt x="10410192" y="6483040"/>
                  <a:pt x="10410192" y="6480964"/>
                </a:cubicBezTo>
                <a:lnTo>
                  <a:pt x="10362766" y="6377166"/>
                </a:lnTo>
                <a:cubicBezTo>
                  <a:pt x="10393696" y="6362634"/>
                  <a:pt x="10408130" y="6339798"/>
                  <a:pt x="10408130" y="6308658"/>
                </a:cubicBezTo>
                <a:cubicBezTo>
                  <a:pt x="10408130" y="6273367"/>
                  <a:pt x="10391634" y="6229772"/>
                  <a:pt x="10319464" y="6229772"/>
                </a:cubicBezTo>
                <a:cubicBezTo>
                  <a:pt x="10319464" y="6229772"/>
                  <a:pt x="10317402" y="6229772"/>
                  <a:pt x="10313278" y="6229772"/>
                </a:cubicBezTo>
                <a:close/>
                <a:moveTo>
                  <a:pt x="11675833" y="6196766"/>
                </a:moveTo>
                <a:cubicBezTo>
                  <a:pt x="11677894" y="6194705"/>
                  <a:pt x="11682015" y="6194705"/>
                  <a:pt x="11684076" y="6196766"/>
                </a:cubicBezTo>
                <a:cubicBezTo>
                  <a:pt x="11727344" y="6207067"/>
                  <a:pt x="11760312" y="6225611"/>
                  <a:pt x="11791218" y="6258579"/>
                </a:cubicBezTo>
                <a:cubicBezTo>
                  <a:pt x="11793278" y="6260639"/>
                  <a:pt x="11795339" y="6262699"/>
                  <a:pt x="11795339" y="6264760"/>
                </a:cubicBezTo>
                <a:cubicBezTo>
                  <a:pt x="11793278" y="6268880"/>
                  <a:pt x="11791218" y="6268880"/>
                  <a:pt x="11787097" y="6270941"/>
                </a:cubicBezTo>
                <a:cubicBezTo>
                  <a:pt x="11696438" y="6314210"/>
                  <a:pt x="11696438" y="6314210"/>
                  <a:pt x="11696438" y="6314210"/>
                </a:cubicBezTo>
                <a:cubicBezTo>
                  <a:pt x="11692317" y="6316270"/>
                  <a:pt x="11688196" y="6316270"/>
                  <a:pt x="11686136" y="6316270"/>
                </a:cubicBezTo>
                <a:cubicBezTo>
                  <a:pt x="11684076" y="6314210"/>
                  <a:pt x="11682015" y="6310089"/>
                  <a:pt x="11682015" y="6305968"/>
                </a:cubicBezTo>
                <a:cubicBezTo>
                  <a:pt x="11673773" y="6205007"/>
                  <a:pt x="11673773" y="6205007"/>
                  <a:pt x="11673773" y="6205007"/>
                </a:cubicBezTo>
                <a:cubicBezTo>
                  <a:pt x="11673773" y="6200886"/>
                  <a:pt x="11673773" y="6198826"/>
                  <a:pt x="11675833" y="6196766"/>
                </a:cubicBezTo>
                <a:close/>
                <a:moveTo>
                  <a:pt x="11618498" y="6195995"/>
                </a:moveTo>
                <a:cubicBezTo>
                  <a:pt x="11620043" y="6195738"/>
                  <a:pt x="11621589" y="6195738"/>
                  <a:pt x="11622619" y="6196770"/>
                </a:cubicBezTo>
                <a:cubicBezTo>
                  <a:pt x="11622619" y="6198835"/>
                  <a:pt x="11624679" y="6200900"/>
                  <a:pt x="11624679" y="6207095"/>
                </a:cubicBezTo>
                <a:cubicBezTo>
                  <a:pt x="11616438" y="6308283"/>
                  <a:pt x="11616438" y="6308283"/>
                  <a:pt x="11616438" y="6308283"/>
                </a:cubicBezTo>
                <a:cubicBezTo>
                  <a:pt x="11616438" y="6312413"/>
                  <a:pt x="11614377" y="6314478"/>
                  <a:pt x="11612316" y="6316543"/>
                </a:cubicBezTo>
                <a:cubicBezTo>
                  <a:pt x="11608196" y="6318608"/>
                  <a:pt x="11606135" y="6318608"/>
                  <a:pt x="11602015" y="6316543"/>
                </a:cubicBezTo>
                <a:cubicBezTo>
                  <a:pt x="11511355" y="6271112"/>
                  <a:pt x="11511355" y="6271112"/>
                  <a:pt x="11511355" y="6271112"/>
                </a:cubicBezTo>
                <a:cubicBezTo>
                  <a:pt x="11507235" y="6271112"/>
                  <a:pt x="11505174" y="6269047"/>
                  <a:pt x="11503114" y="6264917"/>
                </a:cubicBezTo>
                <a:cubicBezTo>
                  <a:pt x="11503114" y="6262851"/>
                  <a:pt x="11505174" y="6260787"/>
                  <a:pt x="11507235" y="6258721"/>
                </a:cubicBezTo>
                <a:cubicBezTo>
                  <a:pt x="11538141" y="6225681"/>
                  <a:pt x="11571108" y="6207095"/>
                  <a:pt x="11614377" y="6196770"/>
                </a:cubicBezTo>
                <a:cubicBezTo>
                  <a:pt x="11615407" y="6196770"/>
                  <a:pt x="11616952" y="6196254"/>
                  <a:pt x="11618498" y="6195995"/>
                </a:cubicBezTo>
                <a:close/>
                <a:moveTo>
                  <a:pt x="11649811" y="6160806"/>
                </a:moveTo>
                <a:cubicBezTo>
                  <a:pt x="11530058" y="6160806"/>
                  <a:pt x="11432980" y="6258932"/>
                  <a:pt x="11432980" y="6379976"/>
                </a:cubicBezTo>
                <a:cubicBezTo>
                  <a:pt x="11432980" y="6501019"/>
                  <a:pt x="11530058" y="6599145"/>
                  <a:pt x="11649811" y="6599145"/>
                </a:cubicBezTo>
                <a:cubicBezTo>
                  <a:pt x="11769564" y="6599145"/>
                  <a:pt x="11866643" y="6501019"/>
                  <a:pt x="11866643" y="6379976"/>
                </a:cubicBezTo>
                <a:cubicBezTo>
                  <a:pt x="11866643" y="6258932"/>
                  <a:pt x="11769564" y="6160806"/>
                  <a:pt x="11649811" y="6160806"/>
                </a:cubicBezTo>
                <a:close/>
                <a:moveTo>
                  <a:pt x="11649226" y="6129247"/>
                </a:moveTo>
                <a:cubicBezTo>
                  <a:pt x="11785441" y="6129247"/>
                  <a:pt x="11895865" y="6240979"/>
                  <a:pt x="11895865" y="6378808"/>
                </a:cubicBezTo>
                <a:cubicBezTo>
                  <a:pt x="11895865" y="6516636"/>
                  <a:pt x="11785441" y="6628369"/>
                  <a:pt x="11649226" y="6628369"/>
                </a:cubicBezTo>
                <a:cubicBezTo>
                  <a:pt x="11513012" y="6628369"/>
                  <a:pt x="11402588" y="6516636"/>
                  <a:pt x="11402588" y="6378808"/>
                </a:cubicBezTo>
                <a:cubicBezTo>
                  <a:pt x="11402588" y="6240979"/>
                  <a:pt x="11513012" y="6129247"/>
                  <a:pt x="11649226" y="6129247"/>
                </a:cubicBezTo>
                <a:close/>
                <a:moveTo>
                  <a:pt x="11636303" y="6050671"/>
                </a:moveTo>
                <a:cubicBezTo>
                  <a:pt x="11628077" y="6065220"/>
                  <a:pt x="11623964" y="6083926"/>
                  <a:pt x="11623964" y="6100554"/>
                </a:cubicBezTo>
                <a:cubicBezTo>
                  <a:pt x="11619850" y="6100554"/>
                  <a:pt x="11603398" y="6102632"/>
                  <a:pt x="11601342" y="6104711"/>
                </a:cubicBezTo>
                <a:cubicBezTo>
                  <a:pt x="11595172" y="6086005"/>
                  <a:pt x="11586946" y="6069377"/>
                  <a:pt x="11574607" y="6058985"/>
                </a:cubicBezTo>
                <a:cubicBezTo>
                  <a:pt x="11574607" y="6056906"/>
                  <a:pt x="11574607" y="6056906"/>
                  <a:pt x="11574607" y="6056906"/>
                </a:cubicBezTo>
                <a:cubicBezTo>
                  <a:pt x="11572550" y="6058985"/>
                  <a:pt x="11572550" y="6058985"/>
                  <a:pt x="11572550" y="6058985"/>
                </a:cubicBezTo>
                <a:cubicBezTo>
                  <a:pt x="11566381" y="6058985"/>
                  <a:pt x="11558155" y="6061063"/>
                  <a:pt x="11551985" y="6063142"/>
                </a:cubicBezTo>
                <a:cubicBezTo>
                  <a:pt x="11551985" y="6065220"/>
                  <a:pt x="11551985" y="6065220"/>
                  <a:pt x="11551985" y="6065220"/>
                </a:cubicBezTo>
                <a:cubicBezTo>
                  <a:pt x="11549928" y="6073534"/>
                  <a:pt x="11547872" y="6081848"/>
                  <a:pt x="11547872" y="6090162"/>
                </a:cubicBezTo>
                <a:cubicBezTo>
                  <a:pt x="11547872" y="6100554"/>
                  <a:pt x="11549928" y="6108868"/>
                  <a:pt x="11551985" y="6117182"/>
                </a:cubicBezTo>
                <a:cubicBezTo>
                  <a:pt x="11549928" y="6117182"/>
                  <a:pt x="11533476" y="6125495"/>
                  <a:pt x="11531420" y="6125495"/>
                </a:cubicBezTo>
                <a:cubicBezTo>
                  <a:pt x="11521137" y="6110946"/>
                  <a:pt x="11508798" y="6096397"/>
                  <a:pt x="11494402" y="6090162"/>
                </a:cubicBezTo>
                <a:cubicBezTo>
                  <a:pt x="11494402" y="6088083"/>
                  <a:pt x="11494402" y="6088083"/>
                  <a:pt x="11494402" y="6088083"/>
                </a:cubicBezTo>
                <a:cubicBezTo>
                  <a:pt x="11492346" y="6088083"/>
                  <a:pt x="11492346" y="6088083"/>
                  <a:pt x="11492346" y="6088083"/>
                </a:cubicBezTo>
                <a:cubicBezTo>
                  <a:pt x="11486176" y="6092240"/>
                  <a:pt x="11480006" y="6096397"/>
                  <a:pt x="11473837" y="6100554"/>
                </a:cubicBezTo>
                <a:cubicBezTo>
                  <a:pt x="11473837" y="6100554"/>
                  <a:pt x="11473837" y="6102632"/>
                  <a:pt x="11473837" y="6102632"/>
                </a:cubicBezTo>
                <a:cubicBezTo>
                  <a:pt x="11473837" y="6119260"/>
                  <a:pt x="11477950" y="6135888"/>
                  <a:pt x="11486176" y="6152515"/>
                </a:cubicBezTo>
                <a:cubicBezTo>
                  <a:pt x="11484120" y="6154594"/>
                  <a:pt x="11471780" y="6162908"/>
                  <a:pt x="11469724" y="6164986"/>
                </a:cubicBezTo>
                <a:cubicBezTo>
                  <a:pt x="11457385" y="6152515"/>
                  <a:pt x="11440932" y="6142123"/>
                  <a:pt x="11426536" y="6137966"/>
                </a:cubicBezTo>
                <a:cubicBezTo>
                  <a:pt x="11424480" y="6137966"/>
                  <a:pt x="11424480" y="6137966"/>
                  <a:pt x="11424480" y="6137966"/>
                </a:cubicBezTo>
                <a:cubicBezTo>
                  <a:pt x="11424480" y="6140044"/>
                  <a:pt x="11424480" y="6140044"/>
                  <a:pt x="11424480" y="6140044"/>
                </a:cubicBezTo>
                <a:cubicBezTo>
                  <a:pt x="11418310" y="6142123"/>
                  <a:pt x="11412140" y="6148358"/>
                  <a:pt x="11408027" y="6154594"/>
                </a:cubicBezTo>
                <a:cubicBezTo>
                  <a:pt x="11408027" y="6156672"/>
                  <a:pt x="11408027" y="6156672"/>
                  <a:pt x="11408027" y="6156672"/>
                </a:cubicBezTo>
                <a:cubicBezTo>
                  <a:pt x="11412140" y="6171221"/>
                  <a:pt x="11422423" y="6187849"/>
                  <a:pt x="11434763" y="6202398"/>
                </a:cubicBezTo>
                <a:cubicBezTo>
                  <a:pt x="11432706" y="6202398"/>
                  <a:pt x="11422423" y="6216947"/>
                  <a:pt x="11420366" y="6219026"/>
                </a:cubicBezTo>
                <a:cubicBezTo>
                  <a:pt x="11405971" y="6210712"/>
                  <a:pt x="11387462" y="6206555"/>
                  <a:pt x="11371010" y="6206555"/>
                </a:cubicBezTo>
                <a:cubicBezTo>
                  <a:pt x="11368953" y="6206555"/>
                  <a:pt x="11368953" y="6206555"/>
                  <a:pt x="11368953" y="6206555"/>
                </a:cubicBezTo>
                <a:cubicBezTo>
                  <a:pt x="11364840" y="6210712"/>
                  <a:pt x="11360727" y="6219026"/>
                  <a:pt x="11358671" y="6225261"/>
                </a:cubicBezTo>
                <a:cubicBezTo>
                  <a:pt x="11358671" y="6227340"/>
                  <a:pt x="11358671" y="6227340"/>
                  <a:pt x="11358671" y="6227340"/>
                </a:cubicBezTo>
                <a:cubicBezTo>
                  <a:pt x="11366897" y="6241888"/>
                  <a:pt x="11379236" y="6254359"/>
                  <a:pt x="11395688" y="6264752"/>
                </a:cubicBezTo>
                <a:cubicBezTo>
                  <a:pt x="11393632" y="6266830"/>
                  <a:pt x="11387462" y="6281379"/>
                  <a:pt x="11387462" y="6283458"/>
                </a:cubicBezTo>
                <a:cubicBezTo>
                  <a:pt x="11368953" y="6279301"/>
                  <a:pt x="11350444" y="6279301"/>
                  <a:pt x="11336049" y="6283458"/>
                </a:cubicBezTo>
                <a:cubicBezTo>
                  <a:pt x="11333992" y="6283458"/>
                  <a:pt x="11333992" y="6283458"/>
                  <a:pt x="11333992" y="6283458"/>
                </a:cubicBezTo>
                <a:cubicBezTo>
                  <a:pt x="11333992" y="6285536"/>
                  <a:pt x="11333992" y="6285536"/>
                  <a:pt x="11333992" y="6285536"/>
                </a:cubicBezTo>
                <a:cubicBezTo>
                  <a:pt x="11331936" y="6291772"/>
                  <a:pt x="11329879" y="6300085"/>
                  <a:pt x="11327823" y="6306320"/>
                </a:cubicBezTo>
                <a:cubicBezTo>
                  <a:pt x="11329879" y="6308399"/>
                  <a:pt x="11329879" y="6308399"/>
                  <a:pt x="11329879" y="6308399"/>
                </a:cubicBezTo>
                <a:cubicBezTo>
                  <a:pt x="11340162" y="6318791"/>
                  <a:pt x="11356614" y="6329184"/>
                  <a:pt x="11373066" y="6333340"/>
                </a:cubicBezTo>
                <a:cubicBezTo>
                  <a:pt x="11373066" y="6335419"/>
                  <a:pt x="11371010" y="6354125"/>
                  <a:pt x="11371010" y="6356204"/>
                </a:cubicBezTo>
                <a:cubicBezTo>
                  <a:pt x="11352501" y="6356204"/>
                  <a:pt x="11333992" y="6360360"/>
                  <a:pt x="11321653" y="6368675"/>
                </a:cubicBezTo>
                <a:cubicBezTo>
                  <a:pt x="11319596" y="6368675"/>
                  <a:pt x="11319596" y="6368675"/>
                  <a:pt x="11319596" y="6368675"/>
                </a:cubicBezTo>
                <a:cubicBezTo>
                  <a:pt x="11319596" y="6370752"/>
                  <a:pt x="11319596" y="6370752"/>
                  <a:pt x="11319596" y="6370752"/>
                </a:cubicBezTo>
                <a:cubicBezTo>
                  <a:pt x="11319596" y="6372831"/>
                  <a:pt x="11319596" y="6376988"/>
                  <a:pt x="11319596" y="6381145"/>
                </a:cubicBezTo>
                <a:cubicBezTo>
                  <a:pt x="11319596" y="6385302"/>
                  <a:pt x="11319596" y="6389459"/>
                  <a:pt x="11319596" y="6391537"/>
                </a:cubicBezTo>
                <a:cubicBezTo>
                  <a:pt x="11319596" y="6393616"/>
                  <a:pt x="11319596" y="6393616"/>
                  <a:pt x="11319596" y="6393616"/>
                </a:cubicBezTo>
                <a:cubicBezTo>
                  <a:pt x="11321653" y="6393616"/>
                  <a:pt x="11321653" y="6393616"/>
                  <a:pt x="11321653" y="6393616"/>
                </a:cubicBezTo>
                <a:cubicBezTo>
                  <a:pt x="11333992" y="6401930"/>
                  <a:pt x="11352501" y="6406087"/>
                  <a:pt x="11371010" y="6406087"/>
                </a:cubicBezTo>
                <a:cubicBezTo>
                  <a:pt x="11371010" y="6410243"/>
                  <a:pt x="11373066" y="6426871"/>
                  <a:pt x="11375123" y="6428949"/>
                </a:cubicBezTo>
                <a:cubicBezTo>
                  <a:pt x="11356614" y="6435184"/>
                  <a:pt x="11340162" y="6443498"/>
                  <a:pt x="11329879" y="6455969"/>
                </a:cubicBezTo>
                <a:cubicBezTo>
                  <a:pt x="11327823" y="6455969"/>
                  <a:pt x="11327823" y="6455969"/>
                  <a:pt x="11327823" y="6455969"/>
                </a:cubicBezTo>
                <a:cubicBezTo>
                  <a:pt x="11327823" y="6458048"/>
                  <a:pt x="11327823" y="6458048"/>
                  <a:pt x="11327823" y="6458048"/>
                </a:cubicBezTo>
                <a:cubicBezTo>
                  <a:pt x="11329879" y="6464283"/>
                  <a:pt x="11331936" y="6472597"/>
                  <a:pt x="11333992" y="6478833"/>
                </a:cubicBezTo>
                <a:cubicBezTo>
                  <a:pt x="11336049" y="6478833"/>
                  <a:pt x="11336049" y="6478833"/>
                  <a:pt x="11336049" y="6478833"/>
                </a:cubicBezTo>
                <a:cubicBezTo>
                  <a:pt x="11350444" y="6485068"/>
                  <a:pt x="11371010" y="6482989"/>
                  <a:pt x="11387462" y="6478833"/>
                </a:cubicBezTo>
                <a:cubicBezTo>
                  <a:pt x="11387462" y="6480910"/>
                  <a:pt x="11395688" y="6497539"/>
                  <a:pt x="11395688" y="6499616"/>
                </a:cubicBezTo>
                <a:cubicBezTo>
                  <a:pt x="11381292" y="6507930"/>
                  <a:pt x="11366897" y="6522480"/>
                  <a:pt x="11358671" y="6537029"/>
                </a:cubicBezTo>
                <a:cubicBezTo>
                  <a:pt x="11358671" y="6539107"/>
                  <a:pt x="11358671" y="6539107"/>
                  <a:pt x="11358671" y="6539107"/>
                </a:cubicBezTo>
                <a:cubicBezTo>
                  <a:pt x="11360727" y="6543265"/>
                  <a:pt x="11366897" y="6551578"/>
                  <a:pt x="11371010" y="6557813"/>
                </a:cubicBezTo>
                <a:cubicBezTo>
                  <a:pt x="11387462" y="6557813"/>
                  <a:pt x="11405971" y="6553657"/>
                  <a:pt x="11422423" y="6543265"/>
                </a:cubicBezTo>
                <a:cubicBezTo>
                  <a:pt x="11422423" y="6545342"/>
                  <a:pt x="11432706" y="6559892"/>
                  <a:pt x="11434763" y="6561971"/>
                </a:cubicBezTo>
                <a:cubicBezTo>
                  <a:pt x="11422423" y="6574441"/>
                  <a:pt x="11412140" y="6591068"/>
                  <a:pt x="11408027" y="6607697"/>
                </a:cubicBezTo>
                <a:cubicBezTo>
                  <a:pt x="11410084" y="6609774"/>
                  <a:pt x="11410084" y="6609774"/>
                  <a:pt x="11410084" y="6609774"/>
                </a:cubicBezTo>
                <a:cubicBezTo>
                  <a:pt x="11412140" y="6613932"/>
                  <a:pt x="11420366" y="6620167"/>
                  <a:pt x="11424480" y="6624324"/>
                </a:cubicBezTo>
                <a:cubicBezTo>
                  <a:pt x="11426536" y="6624324"/>
                  <a:pt x="11426536" y="6624324"/>
                  <a:pt x="11426536" y="6624324"/>
                </a:cubicBezTo>
                <a:cubicBezTo>
                  <a:pt x="11440932" y="6620167"/>
                  <a:pt x="11457385" y="6611853"/>
                  <a:pt x="11471780" y="6597304"/>
                </a:cubicBezTo>
                <a:cubicBezTo>
                  <a:pt x="11473837" y="6599383"/>
                  <a:pt x="11486176" y="6609774"/>
                  <a:pt x="11488233" y="6611853"/>
                </a:cubicBezTo>
                <a:cubicBezTo>
                  <a:pt x="11480006" y="6628480"/>
                  <a:pt x="11475894" y="6645109"/>
                  <a:pt x="11475894" y="6661736"/>
                </a:cubicBezTo>
                <a:cubicBezTo>
                  <a:pt x="11475894" y="6661736"/>
                  <a:pt x="11475894" y="6663815"/>
                  <a:pt x="11475894" y="6663815"/>
                </a:cubicBezTo>
                <a:cubicBezTo>
                  <a:pt x="11480006" y="6667971"/>
                  <a:pt x="11488233" y="6672129"/>
                  <a:pt x="11494402" y="6674206"/>
                </a:cubicBezTo>
                <a:cubicBezTo>
                  <a:pt x="11494402" y="6676285"/>
                  <a:pt x="11494402" y="6676285"/>
                  <a:pt x="11494402" y="6676285"/>
                </a:cubicBezTo>
                <a:cubicBezTo>
                  <a:pt x="11496459" y="6674206"/>
                  <a:pt x="11496459" y="6674206"/>
                  <a:pt x="11496459" y="6674206"/>
                </a:cubicBezTo>
                <a:cubicBezTo>
                  <a:pt x="11510854" y="6665893"/>
                  <a:pt x="11523194" y="6653422"/>
                  <a:pt x="11533476" y="6636795"/>
                </a:cubicBezTo>
                <a:cubicBezTo>
                  <a:pt x="11535533" y="6638873"/>
                  <a:pt x="11549928" y="6645109"/>
                  <a:pt x="11551985" y="6645109"/>
                </a:cubicBezTo>
                <a:cubicBezTo>
                  <a:pt x="11549928" y="6653422"/>
                  <a:pt x="11549928" y="6663815"/>
                  <a:pt x="11549928" y="6672129"/>
                </a:cubicBezTo>
                <a:cubicBezTo>
                  <a:pt x="11549928" y="6680442"/>
                  <a:pt x="11549928" y="6690835"/>
                  <a:pt x="11551985" y="6697070"/>
                </a:cubicBezTo>
                <a:cubicBezTo>
                  <a:pt x="11551985" y="6699148"/>
                  <a:pt x="11551985" y="6699148"/>
                  <a:pt x="11551985" y="6699148"/>
                </a:cubicBezTo>
                <a:cubicBezTo>
                  <a:pt x="11554042" y="6699148"/>
                  <a:pt x="11554042" y="6699148"/>
                  <a:pt x="11554042" y="6699148"/>
                </a:cubicBezTo>
                <a:cubicBezTo>
                  <a:pt x="11558155" y="6701227"/>
                  <a:pt x="11568437" y="6703305"/>
                  <a:pt x="11574607" y="6705383"/>
                </a:cubicBezTo>
                <a:cubicBezTo>
                  <a:pt x="11576663" y="6705383"/>
                  <a:pt x="11576663" y="6705383"/>
                  <a:pt x="11576663" y="6705383"/>
                </a:cubicBezTo>
                <a:cubicBezTo>
                  <a:pt x="11586946" y="6692913"/>
                  <a:pt x="11597229" y="6676285"/>
                  <a:pt x="11601342" y="6659658"/>
                </a:cubicBezTo>
                <a:cubicBezTo>
                  <a:pt x="11603398" y="6659658"/>
                  <a:pt x="11621907" y="6661736"/>
                  <a:pt x="11623964" y="6661736"/>
                </a:cubicBezTo>
                <a:cubicBezTo>
                  <a:pt x="11623964" y="6680442"/>
                  <a:pt x="11628077" y="6699148"/>
                  <a:pt x="11636303" y="6713697"/>
                </a:cubicBezTo>
                <a:cubicBezTo>
                  <a:pt x="11638359" y="6713697"/>
                  <a:pt x="11638359" y="6713697"/>
                  <a:pt x="11638359" y="6713697"/>
                </a:cubicBezTo>
                <a:cubicBezTo>
                  <a:pt x="11644529" y="6713697"/>
                  <a:pt x="11654812" y="6713697"/>
                  <a:pt x="11658925" y="6713697"/>
                </a:cubicBezTo>
                <a:cubicBezTo>
                  <a:pt x="11660982" y="6713697"/>
                  <a:pt x="11660982" y="6713697"/>
                  <a:pt x="11660982" y="6713697"/>
                </a:cubicBezTo>
                <a:cubicBezTo>
                  <a:pt x="11669208" y="6699148"/>
                  <a:pt x="11673321" y="6680442"/>
                  <a:pt x="11675378" y="6661736"/>
                </a:cubicBezTo>
                <a:cubicBezTo>
                  <a:pt x="11677434" y="6661736"/>
                  <a:pt x="11693886" y="6659658"/>
                  <a:pt x="11695943" y="6659658"/>
                </a:cubicBezTo>
                <a:cubicBezTo>
                  <a:pt x="11700056" y="6676285"/>
                  <a:pt x="11710338" y="6692913"/>
                  <a:pt x="11722678" y="6705383"/>
                </a:cubicBezTo>
                <a:cubicBezTo>
                  <a:pt x="11728847" y="6703305"/>
                  <a:pt x="11739130" y="6701227"/>
                  <a:pt x="11743243" y="6699148"/>
                </a:cubicBezTo>
                <a:cubicBezTo>
                  <a:pt x="11745300" y="6699148"/>
                  <a:pt x="11745300" y="6699148"/>
                  <a:pt x="11745300" y="6699148"/>
                </a:cubicBezTo>
                <a:cubicBezTo>
                  <a:pt x="11747356" y="6690835"/>
                  <a:pt x="11747356" y="6680442"/>
                  <a:pt x="11747356" y="6672129"/>
                </a:cubicBezTo>
                <a:cubicBezTo>
                  <a:pt x="11747356" y="6663815"/>
                  <a:pt x="11747356" y="6653422"/>
                  <a:pt x="11745300" y="6645109"/>
                </a:cubicBezTo>
                <a:cubicBezTo>
                  <a:pt x="11747356" y="6645109"/>
                  <a:pt x="11763808" y="6638873"/>
                  <a:pt x="11765865" y="6636795"/>
                </a:cubicBezTo>
                <a:cubicBezTo>
                  <a:pt x="11774091" y="6653422"/>
                  <a:pt x="11788487" y="6665893"/>
                  <a:pt x="11802882" y="6674206"/>
                </a:cubicBezTo>
                <a:cubicBezTo>
                  <a:pt x="11809052" y="6672129"/>
                  <a:pt x="11817278" y="6667971"/>
                  <a:pt x="11821391" y="6663815"/>
                </a:cubicBezTo>
                <a:cubicBezTo>
                  <a:pt x="11823448" y="6661736"/>
                  <a:pt x="11823448" y="6661736"/>
                  <a:pt x="11823448" y="6661736"/>
                </a:cubicBezTo>
                <a:cubicBezTo>
                  <a:pt x="11823448" y="6661736"/>
                  <a:pt x="11823448" y="6661736"/>
                  <a:pt x="11823448" y="6659658"/>
                </a:cubicBezTo>
                <a:cubicBezTo>
                  <a:pt x="11823448" y="6645109"/>
                  <a:pt x="11817278" y="6626403"/>
                  <a:pt x="11809052" y="6611853"/>
                </a:cubicBezTo>
                <a:cubicBezTo>
                  <a:pt x="11811108" y="6609774"/>
                  <a:pt x="11823448" y="6599383"/>
                  <a:pt x="11825504" y="6597304"/>
                </a:cubicBezTo>
                <a:cubicBezTo>
                  <a:pt x="11839900" y="6609774"/>
                  <a:pt x="11856352" y="6620167"/>
                  <a:pt x="11870748" y="6624324"/>
                </a:cubicBezTo>
                <a:cubicBezTo>
                  <a:pt x="11872805" y="6624324"/>
                  <a:pt x="11872805" y="6624324"/>
                  <a:pt x="11872805" y="6624324"/>
                </a:cubicBezTo>
                <a:cubicBezTo>
                  <a:pt x="11876918" y="6620167"/>
                  <a:pt x="11885144" y="6613932"/>
                  <a:pt x="11887201" y="6607697"/>
                </a:cubicBezTo>
                <a:cubicBezTo>
                  <a:pt x="11889257" y="6607697"/>
                  <a:pt x="11889257" y="6607697"/>
                  <a:pt x="11889257" y="6607697"/>
                </a:cubicBezTo>
                <a:cubicBezTo>
                  <a:pt x="11885144" y="6591068"/>
                  <a:pt x="11874861" y="6574441"/>
                  <a:pt x="11862522" y="6561971"/>
                </a:cubicBezTo>
                <a:cubicBezTo>
                  <a:pt x="11864579" y="6559892"/>
                  <a:pt x="11874861" y="6545342"/>
                  <a:pt x="11874861" y="6543265"/>
                </a:cubicBezTo>
                <a:cubicBezTo>
                  <a:pt x="11891314" y="6551578"/>
                  <a:pt x="11909822" y="6557813"/>
                  <a:pt x="11926275" y="6557813"/>
                </a:cubicBezTo>
                <a:cubicBezTo>
                  <a:pt x="11928331" y="6555735"/>
                  <a:pt x="11928331" y="6555735"/>
                  <a:pt x="11928331" y="6555735"/>
                </a:cubicBezTo>
                <a:cubicBezTo>
                  <a:pt x="11930388" y="6551578"/>
                  <a:pt x="11936557" y="6543265"/>
                  <a:pt x="11938614" y="6537029"/>
                </a:cubicBezTo>
                <a:cubicBezTo>
                  <a:pt x="11938614" y="6534951"/>
                  <a:pt x="11938614" y="6534951"/>
                  <a:pt x="11938614" y="6534951"/>
                </a:cubicBezTo>
                <a:cubicBezTo>
                  <a:pt x="11930388" y="6522480"/>
                  <a:pt x="11915992" y="6507930"/>
                  <a:pt x="11901596" y="6499616"/>
                </a:cubicBezTo>
                <a:cubicBezTo>
                  <a:pt x="11901596" y="6495460"/>
                  <a:pt x="11909822" y="6480910"/>
                  <a:pt x="11909822" y="6478833"/>
                </a:cubicBezTo>
                <a:cubicBezTo>
                  <a:pt x="11926275" y="6482989"/>
                  <a:pt x="11944784" y="6482989"/>
                  <a:pt x="11961236" y="6478833"/>
                </a:cubicBezTo>
                <a:cubicBezTo>
                  <a:pt x="11963292" y="6478833"/>
                  <a:pt x="11963292" y="6478833"/>
                  <a:pt x="11963292" y="6478833"/>
                </a:cubicBezTo>
                <a:cubicBezTo>
                  <a:pt x="11965349" y="6472597"/>
                  <a:pt x="11967405" y="6464283"/>
                  <a:pt x="11967405" y="6458048"/>
                </a:cubicBezTo>
                <a:cubicBezTo>
                  <a:pt x="11967405" y="6455969"/>
                  <a:pt x="11967405" y="6455969"/>
                  <a:pt x="11967405" y="6455969"/>
                </a:cubicBezTo>
                <a:cubicBezTo>
                  <a:pt x="11957123" y="6443498"/>
                  <a:pt x="11940670" y="6435184"/>
                  <a:pt x="11922162" y="6428949"/>
                </a:cubicBezTo>
                <a:cubicBezTo>
                  <a:pt x="11924218" y="6426871"/>
                  <a:pt x="11926275" y="6410243"/>
                  <a:pt x="11926275" y="6408165"/>
                </a:cubicBezTo>
                <a:cubicBezTo>
                  <a:pt x="11944784" y="6408165"/>
                  <a:pt x="11963292" y="6401930"/>
                  <a:pt x="11975632" y="6393616"/>
                </a:cubicBezTo>
                <a:cubicBezTo>
                  <a:pt x="11977688" y="6393616"/>
                  <a:pt x="11977688" y="6393616"/>
                  <a:pt x="11977688" y="6393616"/>
                </a:cubicBezTo>
                <a:cubicBezTo>
                  <a:pt x="11977688" y="6389459"/>
                  <a:pt x="11977688" y="6385302"/>
                  <a:pt x="11977688" y="6381145"/>
                </a:cubicBezTo>
                <a:cubicBezTo>
                  <a:pt x="11977688" y="6379066"/>
                  <a:pt x="11977688" y="6374910"/>
                  <a:pt x="11977688" y="6370752"/>
                </a:cubicBezTo>
                <a:cubicBezTo>
                  <a:pt x="11975632" y="6370752"/>
                  <a:pt x="11975632" y="6370752"/>
                  <a:pt x="11975632" y="6370752"/>
                </a:cubicBezTo>
                <a:cubicBezTo>
                  <a:pt x="11963292" y="6362439"/>
                  <a:pt x="11944784" y="6356204"/>
                  <a:pt x="11926275" y="6356204"/>
                </a:cubicBezTo>
                <a:cubicBezTo>
                  <a:pt x="11926275" y="6354125"/>
                  <a:pt x="11924218" y="6337498"/>
                  <a:pt x="11924218" y="6335419"/>
                </a:cubicBezTo>
                <a:cubicBezTo>
                  <a:pt x="11940670" y="6329184"/>
                  <a:pt x="11957123" y="6320870"/>
                  <a:pt x="11967405" y="6308399"/>
                </a:cubicBezTo>
                <a:cubicBezTo>
                  <a:pt x="11969462" y="6308399"/>
                  <a:pt x="11969462" y="6308399"/>
                  <a:pt x="11969462" y="6308399"/>
                </a:cubicBezTo>
                <a:cubicBezTo>
                  <a:pt x="11969462" y="6306320"/>
                  <a:pt x="11969462" y="6306320"/>
                  <a:pt x="11969462" y="6306320"/>
                </a:cubicBezTo>
                <a:cubicBezTo>
                  <a:pt x="11967405" y="6300085"/>
                  <a:pt x="11965349" y="6291772"/>
                  <a:pt x="11963292" y="6285536"/>
                </a:cubicBezTo>
                <a:cubicBezTo>
                  <a:pt x="11961236" y="6285536"/>
                  <a:pt x="11961236" y="6285536"/>
                  <a:pt x="11961236" y="6285536"/>
                </a:cubicBezTo>
                <a:cubicBezTo>
                  <a:pt x="11946840" y="6279301"/>
                  <a:pt x="11928331" y="6281379"/>
                  <a:pt x="11909822" y="6285536"/>
                </a:cubicBezTo>
                <a:cubicBezTo>
                  <a:pt x="11909822" y="6283458"/>
                  <a:pt x="11903653" y="6266830"/>
                  <a:pt x="11901596" y="6264752"/>
                </a:cubicBezTo>
                <a:cubicBezTo>
                  <a:pt x="11918049" y="6256438"/>
                  <a:pt x="11930388" y="6241888"/>
                  <a:pt x="11938614" y="6227340"/>
                </a:cubicBezTo>
                <a:cubicBezTo>
                  <a:pt x="11938614" y="6225261"/>
                  <a:pt x="11938614" y="6225261"/>
                  <a:pt x="11938614" y="6225261"/>
                </a:cubicBezTo>
                <a:cubicBezTo>
                  <a:pt x="11936557" y="6221104"/>
                  <a:pt x="11932444" y="6212790"/>
                  <a:pt x="11928331" y="6206555"/>
                </a:cubicBezTo>
                <a:cubicBezTo>
                  <a:pt x="11926275" y="6206555"/>
                  <a:pt x="11926275" y="6206555"/>
                  <a:pt x="11926275" y="6206555"/>
                </a:cubicBezTo>
                <a:cubicBezTo>
                  <a:pt x="11909822" y="6206555"/>
                  <a:pt x="11891314" y="6210712"/>
                  <a:pt x="11876918" y="6219026"/>
                </a:cubicBezTo>
                <a:cubicBezTo>
                  <a:pt x="11874861" y="6219026"/>
                  <a:pt x="11864579" y="6204476"/>
                  <a:pt x="11862522" y="6202398"/>
                </a:cubicBezTo>
                <a:cubicBezTo>
                  <a:pt x="11874861" y="6189927"/>
                  <a:pt x="11885144" y="6173300"/>
                  <a:pt x="11889257" y="6156672"/>
                </a:cubicBezTo>
                <a:cubicBezTo>
                  <a:pt x="11889257" y="6154594"/>
                  <a:pt x="11889257" y="6154594"/>
                  <a:pt x="11889257" y="6154594"/>
                </a:cubicBezTo>
                <a:cubicBezTo>
                  <a:pt x="11885144" y="6150437"/>
                  <a:pt x="11878975" y="6144201"/>
                  <a:pt x="11872805" y="6140044"/>
                </a:cubicBezTo>
                <a:cubicBezTo>
                  <a:pt x="11856352" y="6144201"/>
                  <a:pt x="11839900" y="6152515"/>
                  <a:pt x="11827561" y="6164986"/>
                </a:cubicBezTo>
                <a:cubicBezTo>
                  <a:pt x="11825504" y="6164986"/>
                  <a:pt x="11811108" y="6154594"/>
                  <a:pt x="11809052" y="6152515"/>
                </a:cubicBezTo>
                <a:cubicBezTo>
                  <a:pt x="11819334" y="6135888"/>
                  <a:pt x="11823448" y="6119260"/>
                  <a:pt x="11823448" y="6102632"/>
                </a:cubicBezTo>
                <a:cubicBezTo>
                  <a:pt x="11823448" y="6102632"/>
                  <a:pt x="11823448" y="6100554"/>
                  <a:pt x="11823448" y="6100554"/>
                </a:cubicBezTo>
                <a:cubicBezTo>
                  <a:pt x="11817278" y="6096397"/>
                  <a:pt x="11809052" y="6092240"/>
                  <a:pt x="11804939" y="6090162"/>
                </a:cubicBezTo>
                <a:cubicBezTo>
                  <a:pt x="11802882" y="6088083"/>
                  <a:pt x="11802882" y="6088083"/>
                  <a:pt x="11802882" y="6088083"/>
                </a:cubicBezTo>
                <a:cubicBezTo>
                  <a:pt x="11802882" y="6090162"/>
                  <a:pt x="11802882" y="6090162"/>
                  <a:pt x="11802882" y="6090162"/>
                </a:cubicBezTo>
                <a:cubicBezTo>
                  <a:pt x="11788487" y="6096397"/>
                  <a:pt x="11776147" y="6110946"/>
                  <a:pt x="11765865" y="6125495"/>
                </a:cubicBezTo>
                <a:cubicBezTo>
                  <a:pt x="11763808" y="6125495"/>
                  <a:pt x="11747356" y="6119260"/>
                  <a:pt x="11745300" y="6117182"/>
                </a:cubicBezTo>
                <a:cubicBezTo>
                  <a:pt x="11747356" y="6108868"/>
                  <a:pt x="11749412" y="6100554"/>
                  <a:pt x="11749412" y="6090162"/>
                </a:cubicBezTo>
                <a:cubicBezTo>
                  <a:pt x="11749412" y="6081848"/>
                  <a:pt x="11747356" y="6073534"/>
                  <a:pt x="11745300" y="6065220"/>
                </a:cubicBezTo>
                <a:cubicBezTo>
                  <a:pt x="11745300" y="6063142"/>
                  <a:pt x="11745300" y="6063142"/>
                  <a:pt x="11745300" y="6063142"/>
                </a:cubicBezTo>
                <a:cubicBezTo>
                  <a:pt x="11743243" y="6063142"/>
                  <a:pt x="11743243" y="6063142"/>
                  <a:pt x="11743243" y="6063142"/>
                </a:cubicBezTo>
                <a:cubicBezTo>
                  <a:pt x="11739130" y="6061063"/>
                  <a:pt x="11730904" y="6058985"/>
                  <a:pt x="11722678" y="6058985"/>
                </a:cubicBezTo>
                <a:cubicBezTo>
                  <a:pt x="11710338" y="6069377"/>
                  <a:pt x="11700056" y="6086005"/>
                  <a:pt x="11695943" y="6104711"/>
                </a:cubicBezTo>
                <a:cubicBezTo>
                  <a:pt x="11693886" y="6102632"/>
                  <a:pt x="11677434" y="6100554"/>
                  <a:pt x="11673321" y="6100554"/>
                </a:cubicBezTo>
                <a:cubicBezTo>
                  <a:pt x="11673321" y="6083926"/>
                  <a:pt x="11669208" y="6065220"/>
                  <a:pt x="11660982" y="6050671"/>
                </a:cubicBezTo>
                <a:cubicBezTo>
                  <a:pt x="11658925" y="6050671"/>
                  <a:pt x="11658925" y="6050671"/>
                  <a:pt x="11658925" y="6050671"/>
                </a:cubicBezTo>
                <a:cubicBezTo>
                  <a:pt x="11652756" y="6048592"/>
                  <a:pt x="11644529" y="6048592"/>
                  <a:pt x="11638359" y="6050671"/>
                </a:cubicBezTo>
                <a:cubicBezTo>
                  <a:pt x="11636303" y="6050671"/>
                  <a:pt x="11636303" y="6050671"/>
                  <a:pt x="11636303" y="6050671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4539049" y="6858000"/>
                </a:lnTo>
                <a:lnTo>
                  <a:pt x="0" y="6858000"/>
                </a:lnTo>
                <a:lnTo>
                  <a:pt x="0" y="6273113"/>
                </a:lnTo>
                <a:close/>
              </a:path>
            </a:pathLst>
          </a:custGeom>
          <a:solidFill>
            <a:srgbClr val="48595D">
              <a:alpha val="70000"/>
            </a:srgbClr>
          </a:solidFill>
        </p:spPr>
        <p:txBody>
          <a:bodyPr wrap="square" tIns="0" bIns="1371600" anchor="b">
            <a:noAutofit/>
          </a:bodyPr>
          <a:lstStyle>
            <a:lvl1pPr marL="457200" indent="0" algn="l">
              <a:buNone/>
              <a:defRPr sz="6600" b="1" cap="all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ctr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3A65FA18-26F9-4DF9-BC04-CBF7083ECA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6333" y="3345532"/>
            <a:ext cx="4986867" cy="1975764"/>
          </a:xfrm>
        </p:spPr>
        <p:txBody>
          <a:bodyPr>
            <a:normAutofit/>
          </a:bodyPr>
          <a:lstStyle>
            <a:lvl1pPr marL="0" indent="0" algn="l">
              <a:buNone/>
              <a:defRPr sz="33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920966B7-D1BD-4B62-9DEB-FE17AF3EED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96332" y="2141538"/>
            <a:ext cx="5906347" cy="1135062"/>
          </a:xfrm>
          <a:ln w="25400">
            <a:gradFill flip="none" rotWithShape="1">
              <a:gsLst>
                <a:gs pos="100000">
                  <a:schemeClr val="accent1">
                    <a:lumMod val="5000"/>
                    <a:lumOff val="95000"/>
                  </a:schemeClr>
                </a:gs>
                <a:gs pos="97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</a:ln>
        </p:spPr>
        <p:txBody>
          <a:bodyPr anchor="b">
            <a:noAutofit/>
          </a:bodyPr>
          <a:lstStyle>
            <a:lvl1pPr marL="0" indent="0">
              <a:buNone/>
              <a:defRPr sz="4400" b="1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63EA0955-37FE-447B-A91D-F8B3D5534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920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ABC2B8F-6799-45DF-9C13-11714280774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1603402 w 12192000"/>
              <a:gd name="connsiteY0" fmla="*/ 6440005 h 6858000"/>
              <a:gd name="connsiteX1" fmla="*/ 11613605 w 12192000"/>
              <a:gd name="connsiteY1" fmla="*/ 6440005 h 6858000"/>
              <a:gd name="connsiteX2" fmla="*/ 11617686 w 12192000"/>
              <a:gd name="connsiteY2" fmla="*/ 6448343 h 6858000"/>
              <a:gd name="connsiteX3" fmla="*/ 11623808 w 12192000"/>
              <a:gd name="connsiteY3" fmla="*/ 6550487 h 6858000"/>
              <a:gd name="connsiteX4" fmla="*/ 11621767 w 12192000"/>
              <a:gd name="connsiteY4" fmla="*/ 6560909 h 6858000"/>
              <a:gd name="connsiteX5" fmla="*/ 11615645 w 12192000"/>
              <a:gd name="connsiteY5" fmla="*/ 6560909 h 6858000"/>
              <a:gd name="connsiteX6" fmla="*/ 11509533 w 12192000"/>
              <a:gd name="connsiteY6" fmla="*/ 6498373 h 6858000"/>
              <a:gd name="connsiteX7" fmla="*/ 11505451 w 12192000"/>
              <a:gd name="connsiteY7" fmla="*/ 6492120 h 6858000"/>
              <a:gd name="connsiteX8" fmla="*/ 11505451 w 12192000"/>
              <a:gd name="connsiteY8" fmla="*/ 6490034 h 6858000"/>
              <a:gd name="connsiteX9" fmla="*/ 11511573 w 12192000"/>
              <a:gd name="connsiteY9" fmla="*/ 6485865 h 6858000"/>
              <a:gd name="connsiteX10" fmla="*/ 11603402 w 12192000"/>
              <a:gd name="connsiteY10" fmla="*/ 6440005 h 6858000"/>
              <a:gd name="connsiteX11" fmla="*/ 11686136 w 12192000"/>
              <a:gd name="connsiteY11" fmla="*/ 6437921 h 6858000"/>
              <a:gd name="connsiteX12" fmla="*/ 11696438 w 12192000"/>
              <a:gd name="connsiteY12" fmla="*/ 6437921 h 6858000"/>
              <a:gd name="connsiteX13" fmla="*/ 11787097 w 12192000"/>
              <a:gd name="connsiteY13" fmla="*/ 6483687 h 6858000"/>
              <a:gd name="connsiteX14" fmla="*/ 11795339 w 12192000"/>
              <a:gd name="connsiteY14" fmla="*/ 6489928 h 6858000"/>
              <a:gd name="connsiteX15" fmla="*/ 11791218 w 12192000"/>
              <a:gd name="connsiteY15" fmla="*/ 6496168 h 6858000"/>
              <a:gd name="connsiteX16" fmla="*/ 11684076 w 12192000"/>
              <a:gd name="connsiteY16" fmla="*/ 6558576 h 6858000"/>
              <a:gd name="connsiteX17" fmla="*/ 11675833 w 12192000"/>
              <a:gd name="connsiteY17" fmla="*/ 6558576 h 6858000"/>
              <a:gd name="connsiteX18" fmla="*/ 11673773 w 12192000"/>
              <a:gd name="connsiteY18" fmla="*/ 6550255 h 6858000"/>
              <a:gd name="connsiteX19" fmla="*/ 11682015 w 12192000"/>
              <a:gd name="connsiteY19" fmla="*/ 6446242 h 6858000"/>
              <a:gd name="connsiteX20" fmla="*/ 11686136 w 12192000"/>
              <a:gd name="connsiteY20" fmla="*/ 6437921 h 6858000"/>
              <a:gd name="connsiteX21" fmla="*/ 10868401 w 12192000"/>
              <a:gd name="connsiteY21" fmla="*/ 6398178 h 6858000"/>
              <a:gd name="connsiteX22" fmla="*/ 10868401 w 12192000"/>
              <a:gd name="connsiteY22" fmla="*/ 6441381 h 6858000"/>
              <a:gd name="connsiteX23" fmla="*/ 10820512 w 12192000"/>
              <a:gd name="connsiteY23" fmla="*/ 6449610 h 6858000"/>
              <a:gd name="connsiteX24" fmla="*/ 10801773 w 12192000"/>
              <a:gd name="connsiteY24" fmla="*/ 6424923 h 6858000"/>
              <a:gd name="connsiteX25" fmla="*/ 10826759 w 12192000"/>
              <a:gd name="connsiteY25" fmla="*/ 6400236 h 6858000"/>
              <a:gd name="connsiteX26" fmla="*/ 10518900 w 12192000"/>
              <a:gd name="connsiteY26" fmla="*/ 6328044 h 6858000"/>
              <a:gd name="connsiteX27" fmla="*/ 10559811 w 12192000"/>
              <a:gd name="connsiteY27" fmla="*/ 6388243 h 6858000"/>
              <a:gd name="connsiteX28" fmla="*/ 10518900 w 12192000"/>
              <a:gd name="connsiteY28" fmla="*/ 6448441 h 6858000"/>
              <a:gd name="connsiteX29" fmla="*/ 10477988 w 12192000"/>
              <a:gd name="connsiteY29" fmla="*/ 6388243 h 6858000"/>
              <a:gd name="connsiteX30" fmla="*/ 10518900 w 12192000"/>
              <a:gd name="connsiteY30" fmla="*/ 6328044 h 6858000"/>
              <a:gd name="connsiteX31" fmla="*/ 11673123 w 12192000"/>
              <a:gd name="connsiteY31" fmla="*/ 6319732 h 6858000"/>
              <a:gd name="connsiteX32" fmla="*/ 11682116 w 12192000"/>
              <a:gd name="connsiteY32" fmla="*/ 6320771 h 6858000"/>
              <a:gd name="connsiteX33" fmla="*/ 11708840 w 12192000"/>
              <a:gd name="connsiteY33" fmla="*/ 6372722 h 6858000"/>
              <a:gd name="connsiteX34" fmla="*/ 11649226 w 12192000"/>
              <a:gd name="connsiteY34" fmla="*/ 6430907 h 6858000"/>
              <a:gd name="connsiteX35" fmla="*/ 11589612 w 12192000"/>
              <a:gd name="connsiteY35" fmla="*/ 6372722 h 6858000"/>
              <a:gd name="connsiteX36" fmla="*/ 11616336 w 12192000"/>
              <a:gd name="connsiteY36" fmla="*/ 6322850 h 6858000"/>
              <a:gd name="connsiteX37" fmla="*/ 11632781 w 12192000"/>
              <a:gd name="connsiteY37" fmla="*/ 6324927 h 6858000"/>
              <a:gd name="connsiteX38" fmla="*/ 11630725 w 12192000"/>
              <a:gd name="connsiteY38" fmla="*/ 6341552 h 6858000"/>
              <a:gd name="connsiteX39" fmla="*/ 11614280 w 12192000"/>
              <a:gd name="connsiteY39" fmla="*/ 6372722 h 6858000"/>
              <a:gd name="connsiteX40" fmla="*/ 11649226 w 12192000"/>
              <a:gd name="connsiteY40" fmla="*/ 6408049 h 6858000"/>
              <a:gd name="connsiteX41" fmla="*/ 11684172 w 12192000"/>
              <a:gd name="connsiteY41" fmla="*/ 6372722 h 6858000"/>
              <a:gd name="connsiteX42" fmla="*/ 11667727 w 12192000"/>
              <a:gd name="connsiteY42" fmla="*/ 6341552 h 6858000"/>
              <a:gd name="connsiteX43" fmla="*/ 11665671 w 12192000"/>
              <a:gd name="connsiteY43" fmla="*/ 6324927 h 6858000"/>
              <a:gd name="connsiteX44" fmla="*/ 11673123 w 12192000"/>
              <a:gd name="connsiteY44" fmla="*/ 6319732 h 6858000"/>
              <a:gd name="connsiteX45" fmla="*/ 11822057 w 12192000"/>
              <a:gd name="connsiteY45" fmla="*/ 6304666 h 6858000"/>
              <a:gd name="connsiteX46" fmla="*/ 11826190 w 12192000"/>
              <a:gd name="connsiteY46" fmla="*/ 6310895 h 6858000"/>
              <a:gd name="connsiteX47" fmla="*/ 11826190 w 12192000"/>
              <a:gd name="connsiteY47" fmla="*/ 6435462 h 6858000"/>
              <a:gd name="connsiteX48" fmla="*/ 11822057 w 12192000"/>
              <a:gd name="connsiteY48" fmla="*/ 6441690 h 6858000"/>
              <a:gd name="connsiteX49" fmla="*/ 11813791 w 12192000"/>
              <a:gd name="connsiteY49" fmla="*/ 6439614 h 6858000"/>
              <a:gd name="connsiteX50" fmla="*/ 11729066 w 12192000"/>
              <a:gd name="connsiteY50" fmla="*/ 6381482 h 6858000"/>
              <a:gd name="connsiteX51" fmla="*/ 11722867 w 12192000"/>
              <a:gd name="connsiteY51" fmla="*/ 6373178 h 6858000"/>
              <a:gd name="connsiteX52" fmla="*/ 11729066 w 12192000"/>
              <a:gd name="connsiteY52" fmla="*/ 6364874 h 6858000"/>
              <a:gd name="connsiteX53" fmla="*/ 11813791 w 12192000"/>
              <a:gd name="connsiteY53" fmla="*/ 6306743 h 6858000"/>
              <a:gd name="connsiteX54" fmla="*/ 11822057 w 12192000"/>
              <a:gd name="connsiteY54" fmla="*/ 6304666 h 6858000"/>
              <a:gd name="connsiteX55" fmla="*/ 11476229 w 12192000"/>
              <a:gd name="connsiteY55" fmla="*/ 6304666 h 6858000"/>
              <a:gd name="connsiteX56" fmla="*/ 11484412 w 12192000"/>
              <a:gd name="connsiteY56" fmla="*/ 6308818 h 6858000"/>
              <a:gd name="connsiteX57" fmla="*/ 11568280 w 12192000"/>
              <a:gd name="connsiteY57" fmla="*/ 6364874 h 6858000"/>
              <a:gd name="connsiteX58" fmla="*/ 11574417 w 12192000"/>
              <a:gd name="connsiteY58" fmla="*/ 6373178 h 6858000"/>
              <a:gd name="connsiteX59" fmla="*/ 11568280 w 12192000"/>
              <a:gd name="connsiteY59" fmla="*/ 6381482 h 6858000"/>
              <a:gd name="connsiteX60" fmla="*/ 11484412 w 12192000"/>
              <a:gd name="connsiteY60" fmla="*/ 6439614 h 6858000"/>
              <a:gd name="connsiteX61" fmla="*/ 11476229 w 12192000"/>
              <a:gd name="connsiteY61" fmla="*/ 6441690 h 6858000"/>
              <a:gd name="connsiteX62" fmla="*/ 11472138 w 12192000"/>
              <a:gd name="connsiteY62" fmla="*/ 6435462 h 6858000"/>
              <a:gd name="connsiteX63" fmla="*/ 11472138 w 12192000"/>
              <a:gd name="connsiteY63" fmla="*/ 6310895 h 6858000"/>
              <a:gd name="connsiteX64" fmla="*/ 11476229 w 12192000"/>
              <a:gd name="connsiteY64" fmla="*/ 6304666 h 6858000"/>
              <a:gd name="connsiteX65" fmla="*/ 11088184 w 12192000"/>
              <a:gd name="connsiteY65" fmla="*/ 6294146 h 6858000"/>
              <a:gd name="connsiteX66" fmla="*/ 11082024 w 12192000"/>
              <a:gd name="connsiteY66" fmla="*/ 6296224 h 6858000"/>
              <a:gd name="connsiteX67" fmla="*/ 11079972 w 12192000"/>
              <a:gd name="connsiteY67" fmla="*/ 6302454 h 6858000"/>
              <a:gd name="connsiteX68" fmla="*/ 11121033 w 12192000"/>
              <a:gd name="connsiteY68" fmla="*/ 6460305 h 6858000"/>
              <a:gd name="connsiteX69" fmla="*/ 11145670 w 12192000"/>
              <a:gd name="connsiteY69" fmla="*/ 6481074 h 6858000"/>
              <a:gd name="connsiteX70" fmla="*/ 11153882 w 12192000"/>
              <a:gd name="connsiteY70" fmla="*/ 6481074 h 6858000"/>
              <a:gd name="connsiteX71" fmla="*/ 11149776 w 12192000"/>
              <a:gd name="connsiteY71" fmla="*/ 6489382 h 6858000"/>
              <a:gd name="connsiteX72" fmla="*/ 11149776 w 12192000"/>
              <a:gd name="connsiteY72" fmla="*/ 6491459 h 6858000"/>
              <a:gd name="connsiteX73" fmla="*/ 11125139 w 12192000"/>
              <a:gd name="connsiteY73" fmla="*/ 6510152 h 6858000"/>
              <a:gd name="connsiteX74" fmla="*/ 11090237 w 12192000"/>
              <a:gd name="connsiteY74" fmla="*/ 6508075 h 6858000"/>
              <a:gd name="connsiteX75" fmla="*/ 11084078 w 12192000"/>
              <a:gd name="connsiteY75" fmla="*/ 6510152 h 6858000"/>
              <a:gd name="connsiteX76" fmla="*/ 11082024 w 12192000"/>
              <a:gd name="connsiteY76" fmla="*/ 6514306 h 6858000"/>
              <a:gd name="connsiteX77" fmla="*/ 11082024 w 12192000"/>
              <a:gd name="connsiteY77" fmla="*/ 6532999 h 6858000"/>
              <a:gd name="connsiteX78" fmla="*/ 11088184 w 12192000"/>
              <a:gd name="connsiteY78" fmla="*/ 6539230 h 6858000"/>
              <a:gd name="connsiteX79" fmla="*/ 11135404 w 12192000"/>
              <a:gd name="connsiteY79" fmla="*/ 6545460 h 6858000"/>
              <a:gd name="connsiteX80" fmla="*/ 11137458 w 12192000"/>
              <a:gd name="connsiteY80" fmla="*/ 6545460 h 6858000"/>
              <a:gd name="connsiteX81" fmla="*/ 11190838 w 12192000"/>
              <a:gd name="connsiteY81" fmla="*/ 6493536 h 6858000"/>
              <a:gd name="connsiteX82" fmla="*/ 11223687 w 12192000"/>
              <a:gd name="connsiteY82" fmla="*/ 6364764 h 6858000"/>
              <a:gd name="connsiteX83" fmla="*/ 11236005 w 12192000"/>
              <a:gd name="connsiteY83" fmla="*/ 6323224 h 6858000"/>
              <a:gd name="connsiteX84" fmla="*/ 11240111 w 12192000"/>
              <a:gd name="connsiteY84" fmla="*/ 6302454 h 6858000"/>
              <a:gd name="connsiteX85" fmla="*/ 11238058 w 12192000"/>
              <a:gd name="connsiteY85" fmla="*/ 6296224 h 6858000"/>
              <a:gd name="connsiteX86" fmla="*/ 11233952 w 12192000"/>
              <a:gd name="connsiteY86" fmla="*/ 6294146 h 6858000"/>
              <a:gd name="connsiteX87" fmla="*/ 11205209 w 12192000"/>
              <a:gd name="connsiteY87" fmla="*/ 6294146 h 6858000"/>
              <a:gd name="connsiteX88" fmla="*/ 11199050 w 12192000"/>
              <a:gd name="connsiteY88" fmla="*/ 6298301 h 6858000"/>
              <a:gd name="connsiteX89" fmla="*/ 11162094 w 12192000"/>
              <a:gd name="connsiteY89" fmla="*/ 6439535 h 6858000"/>
              <a:gd name="connsiteX90" fmla="*/ 11160041 w 12192000"/>
              <a:gd name="connsiteY90" fmla="*/ 6439535 h 6858000"/>
              <a:gd name="connsiteX91" fmla="*/ 11121033 w 12192000"/>
              <a:gd name="connsiteY91" fmla="*/ 6298301 h 6858000"/>
              <a:gd name="connsiteX92" fmla="*/ 11114874 w 12192000"/>
              <a:gd name="connsiteY92" fmla="*/ 6294146 h 6858000"/>
              <a:gd name="connsiteX93" fmla="*/ 11088184 w 12192000"/>
              <a:gd name="connsiteY93" fmla="*/ 6294146 h 6858000"/>
              <a:gd name="connsiteX94" fmla="*/ 11048412 w 12192000"/>
              <a:gd name="connsiteY94" fmla="*/ 6291809 h 6858000"/>
              <a:gd name="connsiteX95" fmla="*/ 10999317 w 12192000"/>
              <a:gd name="connsiteY95" fmla="*/ 6312618 h 6858000"/>
              <a:gd name="connsiteX96" fmla="*/ 10999317 w 12192000"/>
              <a:gd name="connsiteY96" fmla="*/ 6300133 h 6858000"/>
              <a:gd name="connsiteX97" fmla="*/ 10993181 w 12192000"/>
              <a:gd name="connsiteY97" fmla="*/ 6293890 h 6858000"/>
              <a:gd name="connsiteX98" fmla="*/ 10964542 w 12192000"/>
              <a:gd name="connsiteY98" fmla="*/ 6293890 h 6858000"/>
              <a:gd name="connsiteX99" fmla="*/ 10958406 w 12192000"/>
              <a:gd name="connsiteY99" fmla="*/ 6300133 h 6858000"/>
              <a:gd name="connsiteX100" fmla="*/ 10958406 w 12192000"/>
              <a:gd name="connsiteY100" fmla="*/ 6474928 h 6858000"/>
              <a:gd name="connsiteX101" fmla="*/ 10964542 w 12192000"/>
              <a:gd name="connsiteY101" fmla="*/ 6481171 h 6858000"/>
              <a:gd name="connsiteX102" fmla="*/ 10993181 w 12192000"/>
              <a:gd name="connsiteY102" fmla="*/ 6481171 h 6858000"/>
              <a:gd name="connsiteX103" fmla="*/ 10999317 w 12192000"/>
              <a:gd name="connsiteY103" fmla="*/ 6474928 h 6858000"/>
              <a:gd name="connsiteX104" fmla="*/ 10999317 w 12192000"/>
              <a:gd name="connsiteY104" fmla="*/ 6354236 h 6858000"/>
              <a:gd name="connsiteX105" fmla="*/ 11050457 w 12192000"/>
              <a:gd name="connsiteY105" fmla="*/ 6331346 h 6858000"/>
              <a:gd name="connsiteX106" fmla="*/ 11056594 w 12192000"/>
              <a:gd name="connsiteY106" fmla="*/ 6325103 h 6858000"/>
              <a:gd name="connsiteX107" fmla="*/ 11056594 w 12192000"/>
              <a:gd name="connsiteY107" fmla="*/ 6298052 h 6858000"/>
              <a:gd name="connsiteX108" fmla="*/ 11054548 w 12192000"/>
              <a:gd name="connsiteY108" fmla="*/ 6293890 h 6858000"/>
              <a:gd name="connsiteX109" fmla="*/ 11048412 w 12192000"/>
              <a:gd name="connsiteY109" fmla="*/ 6291809 h 6858000"/>
              <a:gd name="connsiteX110" fmla="*/ 10847504 w 12192000"/>
              <a:gd name="connsiteY110" fmla="*/ 6288302 h 6858000"/>
              <a:gd name="connsiteX111" fmla="*/ 10777148 w 12192000"/>
              <a:gd name="connsiteY111" fmla="*/ 6296620 h 6858000"/>
              <a:gd name="connsiteX112" fmla="*/ 10770940 w 12192000"/>
              <a:gd name="connsiteY112" fmla="*/ 6302858 h 6858000"/>
              <a:gd name="connsiteX113" fmla="*/ 10773009 w 12192000"/>
              <a:gd name="connsiteY113" fmla="*/ 6327811 h 6858000"/>
              <a:gd name="connsiteX114" fmla="*/ 10775079 w 12192000"/>
              <a:gd name="connsiteY114" fmla="*/ 6331970 h 6858000"/>
              <a:gd name="connsiteX115" fmla="*/ 10779217 w 12192000"/>
              <a:gd name="connsiteY115" fmla="*/ 6334049 h 6858000"/>
              <a:gd name="connsiteX116" fmla="*/ 10845434 w 12192000"/>
              <a:gd name="connsiteY116" fmla="*/ 6329890 h 6858000"/>
              <a:gd name="connsiteX117" fmla="*/ 10868196 w 12192000"/>
              <a:gd name="connsiteY117" fmla="*/ 6352764 h 6858000"/>
              <a:gd name="connsiteX118" fmla="*/ 10868196 w 12192000"/>
              <a:gd name="connsiteY118" fmla="*/ 6365240 h 6858000"/>
              <a:gd name="connsiteX119" fmla="*/ 10822672 w 12192000"/>
              <a:gd name="connsiteY119" fmla="*/ 6369399 h 6858000"/>
              <a:gd name="connsiteX120" fmla="*/ 10758524 w 12192000"/>
              <a:gd name="connsiteY120" fmla="*/ 6425543 h 6858000"/>
              <a:gd name="connsiteX121" fmla="*/ 10814395 w 12192000"/>
              <a:gd name="connsiteY121" fmla="*/ 6485846 h 6858000"/>
              <a:gd name="connsiteX122" fmla="*/ 10874404 w 12192000"/>
              <a:gd name="connsiteY122" fmla="*/ 6473370 h 6858000"/>
              <a:gd name="connsiteX123" fmla="*/ 10903374 w 12192000"/>
              <a:gd name="connsiteY123" fmla="*/ 6485846 h 6858000"/>
              <a:gd name="connsiteX124" fmla="*/ 10909582 w 12192000"/>
              <a:gd name="connsiteY124" fmla="*/ 6483767 h 6858000"/>
              <a:gd name="connsiteX125" fmla="*/ 10911651 w 12192000"/>
              <a:gd name="connsiteY125" fmla="*/ 6477529 h 6858000"/>
              <a:gd name="connsiteX126" fmla="*/ 10911651 w 12192000"/>
              <a:gd name="connsiteY126" fmla="*/ 6352764 h 6858000"/>
              <a:gd name="connsiteX127" fmla="*/ 10847504 w 12192000"/>
              <a:gd name="connsiteY127" fmla="*/ 6288302 h 6858000"/>
              <a:gd name="connsiteX128" fmla="*/ 10518899 w 12192000"/>
              <a:gd name="connsiteY128" fmla="*/ 6288302 h 6858000"/>
              <a:gd name="connsiteX129" fmla="*/ 10434738 w 12192000"/>
              <a:gd name="connsiteY129" fmla="*/ 6387074 h 6858000"/>
              <a:gd name="connsiteX130" fmla="*/ 10518899 w 12192000"/>
              <a:gd name="connsiteY130" fmla="*/ 6485846 h 6858000"/>
              <a:gd name="connsiteX131" fmla="*/ 10603060 w 12192000"/>
              <a:gd name="connsiteY131" fmla="*/ 6387074 h 6858000"/>
              <a:gd name="connsiteX132" fmla="*/ 10518899 w 12192000"/>
              <a:gd name="connsiteY132" fmla="*/ 6288302 h 6858000"/>
              <a:gd name="connsiteX133" fmla="*/ 10302945 w 12192000"/>
              <a:gd name="connsiteY133" fmla="*/ 6262586 h 6858000"/>
              <a:gd name="connsiteX134" fmla="*/ 10319310 w 12192000"/>
              <a:gd name="connsiteY134" fmla="*/ 6262586 h 6858000"/>
              <a:gd name="connsiteX135" fmla="*/ 10362267 w 12192000"/>
              <a:gd name="connsiteY135" fmla="*/ 6302328 h 6858000"/>
              <a:gd name="connsiteX136" fmla="*/ 10317264 w 12192000"/>
              <a:gd name="connsiteY136" fmla="*/ 6339979 h 6858000"/>
              <a:gd name="connsiteX137" fmla="*/ 10272261 w 12192000"/>
              <a:gd name="connsiteY137" fmla="*/ 6339979 h 6858000"/>
              <a:gd name="connsiteX138" fmla="*/ 10272261 w 12192000"/>
              <a:gd name="connsiteY138" fmla="*/ 6264678 h 6858000"/>
              <a:gd name="connsiteX139" fmla="*/ 10302945 w 12192000"/>
              <a:gd name="connsiteY139" fmla="*/ 6262586 h 6858000"/>
              <a:gd name="connsiteX140" fmla="*/ 10679182 w 12192000"/>
              <a:gd name="connsiteY140" fmla="*/ 6250897 h 6858000"/>
              <a:gd name="connsiteX141" fmla="*/ 10650472 w 12192000"/>
              <a:gd name="connsiteY141" fmla="*/ 6257141 h 6858000"/>
              <a:gd name="connsiteX142" fmla="*/ 10644320 w 12192000"/>
              <a:gd name="connsiteY142" fmla="*/ 6263385 h 6858000"/>
              <a:gd name="connsiteX143" fmla="*/ 10644320 w 12192000"/>
              <a:gd name="connsiteY143" fmla="*/ 6294607 h 6858000"/>
              <a:gd name="connsiteX144" fmla="*/ 10627914 w 12192000"/>
              <a:gd name="connsiteY144" fmla="*/ 6294607 h 6858000"/>
              <a:gd name="connsiteX145" fmla="*/ 10621762 w 12192000"/>
              <a:gd name="connsiteY145" fmla="*/ 6300852 h 6858000"/>
              <a:gd name="connsiteX146" fmla="*/ 10621762 w 12192000"/>
              <a:gd name="connsiteY146" fmla="*/ 6325830 h 6858000"/>
              <a:gd name="connsiteX147" fmla="*/ 10627914 w 12192000"/>
              <a:gd name="connsiteY147" fmla="*/ 6332074 h 6858000"/>
              <a:gd name="connsiteX148" fmla="*/ 10644320 w 12192000"/>
              <a:gd name="connsiteY148" fmla="*/ 6332074 h 6858000"/>
              <a:gd name="connsiteX149" fmla="*/ 10644320 w 12192000"/>
              <a:gd name="connsiteY149" fmla="*/ 6415333 h 6858000"/>
              <a:gd name="connsiteX150" fmla="*/ 10699689 w 12192000"/>
              <a:gd name="connsiteY150" fmla="*/ 6488184 h 6858000"/>
              <a:gd name="connsiteX151" fmla="*/ 10732500 w 12192000"/>
              <a:gd name="connsiteY151" fmla="*/ 6484021 h 6858000"/>
              <a:gd name="connsiteX152" fmla="*/ 10738652 w 12192000"/>
              <a:gd name="connsiteY152" fmla="*/ 6475695 h 6858000"/>
              <a:gd name="connsiteX153" fmla="*/ 10736602 w 12192000"/>
              <a:gd name="connsiteY153" fmla="*/ 6452799 h 6858000"/>
              <a:gd name="connsiteX154" fmla="*/ 10730449 w 12192000"/>
              <a:gd name="connsiteY154" fmla="*/ 6444473 h 6858000"/>
              <a:gd name="connsiteX155" fmla="*/ 10705841 w 12192000"/>
              <a:gd name="connsiteY155" fmla="*/ 6446555 h 6858000"/>
              <a:gd name="connsiteX156" fmla="*/ 10687385 w 12192000"/>
              <a:gd name="connsiteY156" fmla="*/ 6409088 h 6858000"/>
              <a:gd name="connsiteX157" fmla="*/ 10687385 w 12192000"/>
              <a:gd name="connsiteY157" fmla="*/ 6332074 h 6858000"/>
              <a:gd name="connsiteX158" fmla="*/ 10730449 w 12192000"/>
              <a:gd name="connsiteY158" fmla="*/ 6332074 h 6858000"/>
              <a:gd name="connsiteX159" fmla="*/ 10736602 w 12192000"/>
              <a:gd name="connsiteY159" fmla="*/ 6325830 h 6858000"/>
              <a:gd name="connsiteX160" fmla="*/ 10736602 w 12192000"/>
              <a:gd name="connsiteY160" fmla="*/ 6300852 h 6858000"/>
              <a:gd name="connsiteX161" fmla="*/ 10730449 w 12192000"/>
              <a:gd name="connsiteY161" fmla="*/ 6294607 h 6858000"/>
              <a:gd name="connsiteX162" fmla="*/ 10687385 w 12192000"/>
              <a:gd name="connsiteY162" fmla="*/ 6294607 h 6858000"/>
              <a:gd name="connsiteX163" fmla="*/ 10687385 w 12192000"/>
              <a:gd name="connsiteY163" fmla="*/ 6257141 h 6858000"/>
              <a:gd name="connsiteX164" fmla="*/ 10685334 w 12192000"/>
              <a:gd name="connsiteY164" fmla="*/ 6250897 h 6858000"/>
              <a:gd name="connsiteX165" fmla="*/ 10679182 w 12192000"/>
              <a:gd name="connsiteY165" fmla="*/ 6250897 h 6858000"/>
              <a:gd name="connsiteX166" fmla="*/ 10313278 w 12192000"/>
              <a:gd name="connsiteY166" fmla="*/ 6221675 h 6858000"/>
              <a:gd name="connsiteX167" fmla="*/ 10232861 w 12192000"/>
              <a:gd name="connsiteY167" fmla="*/ 6225827 h 6858000"/>
              <a:gd name="connsiteX168" fmla="*/ 10226674 w 12192000"/>
              <a:gd name="connsiteY168" fmla="*/ 6234131 h 6858000"/>
              <a:gd name="connsiteX169" fmla="*/ 10226674 w 12192000"/>
              <a:gd name="connsiteY169" fmla="*/ 6474943 h 6858000"/>
              <a:gd name="connsiteX170" fmla="*/ 10234922 w 12192000"/>
              <a:gd name="connsiteY170" fmla="*/ 6481171 h 6858000"/>
              <a:gd name="connsiteX171" fmla="*/ 10263790 w 12192000"/>
              <a:gd name="connsiteY171" fmla="*/ 6481171 h 6858000"/>
              <a:gd name="connsiteX172" fmla="*/ 10272038 w 12192000"/>
              <a:gd name="connsiteY172" fmla="*/ 6474943 h 6858000"/>
              <a:gd name="connsiteX173" fmla="*/ 10272038 w 12192000"/>
              <a:gd name="connsiteY173" fmla="*/ 6379449 h 6858000"/>
              <a:gd name="connsiteX174" fmla="*/ 10321526 w 12192000"/>
              <a:gd name="connsiteY174" fmla="*/ 6381524 h 6858000"/>
              <a:gd name="connsiteX175" fmla="*/ 10362766 w 12192000"/>
              <a:gd name="connsiteY175" fmla="*/ 6477018 h 6858000"/>
              <a:gd name="connsiteX176" fmla="*/ 10368952 w 12192000"/>
              <a:gd name="connsiteY176" fmla="*/ 6481171 h 6858000"/>
              <a:gd name="connsiteX177" fmla="*/ 10401944 w 12192000"/>
              <a:gd name="connsiteY177" fmla="*/ 6481171 h 6858000"/>
              <a:gd name="connsiteX178" fmla="*/ 10408130 w 12192000"/>
              <a:gd name="connsiteY178" fmla="*/ 6479095 h 6858000"/>
              <a:gd name="connsiteX179" fmla="*/ 10410192 w 12192000"/>
              <a:gd name="connsiteY179" fmla="*/ 6472867 h 6858000"/>
              <a:gd name="connsiteX180" fmla="*/ 10362766 w 12192000"/>
              <a:gd name="connsiteY180" fmla="*/ 6369069 h 6858000"/>
              <a:gd name="connsiteX181" fmla="*/ 10408130 w 12192000"/>
              <a:gd name="connsiteY181" fmla="*/ 6300561 h 6858000"/>
              <a:gd name="connsiteX182" fmla="*/ 10319464 w 12192000"/>
              <a:gd name="connsiteY182" fmla="*/ 6221675 h 6858000"/>
              <a:gd name="connsiteX183" fmla="*/ 10313278 w 12192000"/>
              <a:gd name="connsiteY183" fmla="*/ 6221675 h 6858000"/>
              <a:gd name="connsiteX184" fmla="*/ 11675833 w 12192000"/>
              <a:gd name="connsiteY184" fmla="*/ 6188669 h 6858000"/>
              <a:gd name="connsiteX185" fmla="*/ 11684076 w 12192000"/>
              <a:gd name="connsiteY185" fmla="*/ 6188669 h 6858000"/>
              <a:gd name="connsiteX186" fmla="*/ 11791218 w 12192000"/>
              <a:gd name="connsiteY186" fmla="*/ 6250482 h 6858000"/>
              <a:gd name="connsiteX187" fmla="*/ 11795339 w 12192000"/>
              <a:gd name="connsiteY187" fmla="*/ 6256663 h 6858000"/>
              <a:gd name="connsiteX188" fmla="*/ 11787097 w 12192000"/>
              <a:gd name="connsiteY188" fmla="*/ 6262844 h 6858000"/>
              <a:gd name="connsiteX189" fmla="*/ 11696438 w 12192000"/>
              <a:gd name="connsiteY189" fmla="*/ 6306113 h 6858000"/>
              <a:gd name="connsiteX190" fmla="*/ 11686136 w 12192000"/>
              <a:gd name="connsiteY190" fmla="*/ 6308173 h 6858000"/>
              <a:gd name="connsiteX191" fmla="*/ 11682015 w 12192000"/>
              <a:gd name="connsiteY191" fmla="*/ 6297871 h 6858000"/>
              <a:gd name="connsiteX192" fmla="*/ 11673773 w 12192000"/>
              <a:gd name="connsiteY192" fmla="*/ 6196910 h 6858000"/>
              <a:gd name="connsiteX193" fmla="*/ 11675833 w 12192000"/>
              <a:gd name="connsiteY193" fmla="*/ 6188669 h 6858000"/>
              <a:gd name="connsiteX194" fmla="*/ 11618498 w 12192000"/>
              <a:gd name="connsiteY194" fmla="*/ 6187898 h 6858000"/>
              <a:gd name="connsiteX195" fmla="*/ 11622619 w 12192000"/>
              <a:gd name="connsiteY195" fmla="*/ 6188673 h 6858000"/>
              <a:gd name="connsiteX196" fmla="*/ 11624679 w 12192000"/>
              <a:gd name="connsiteY196" fmla="*/ 6198998 h 6858000"/>
              <a:gd name="connsiteX197" fmla="*/ 11616438 w 12192000"/>
              <a:gd name="connsiteY197" fmla="*/ 6300186 h 6858000"/>
              <a:gd name="connsiteX198" fmla="*/ 11612316 w 12192000"/>
              <a:gd name="connsiteY198" fmla="*/ 6308446 h 6858000"/>
              <a:gd name="connsiteX199" fmla="*/ 11602015 w 12192000"/>
              <a:gd name="connsiteY199" fmla="*/ 6308446 h 6858000"/>
              <a:gd name="connsiteX200" fmla="*/ 11511355 w 12192000"/>
              <a:gd name="connsiteY200" fmla="*/ 6263015 h 6858000"/>
              <a:gd name="connsiteX201" fmla="*/ 11503114 w 12192000"/>
              <a:gd name="connsiteY201" fmla="*/ 6256820 h 6858000"/>
              <a:gd name="connsiteX202" fmla="*/ 11507235 w 12192000"/>
              <a:gd name="connsiteY202" fmla="*/ 6250624 h 6858000"/>
              <a:gd name="connsiteX203" fmla="*/ 11614377 w 12192000"/>
              <a:gd name="connsiteY203" fmla="*/ 6188673 h 6858000"/>
              <a:gd name="connsiteX204" fmla="*/ 11618498 w 12192000"/>
              <a:gd name="connsiteY204" fmla="*/ 6187898 h 6858000"/>
              <a:gd name="connsiteX205" fmla="*/ 11649811 w 12192000"/>
              <a:gd name="connsiteY205" fmla="*/ 6152709 h 6858000"/>
              <a:gd name="connsiteX206" fmla="*/ 11432980 w 12192000"/>
              <a:gd name="connsiteY206" fmla="*/ 6371879 h 6858000"/>
              <a:gd name="connsiteX207" fmla="*/ 11649811 w 12192000"/>
              <a:gd name="connsiteY207" fmla="*/ 6591048 h 6858000"/>
              <a:gd name="connsiteX208" fmla="*/ 11866643 w 12192000"/>
              <a:gd name="connsiteY208" fmla="*/ 6371879 h 6858000"/>
              <a:gd name="connsiteX209" fmla="*/ 11649811 w 12192000"/>
              <a:gd name="connsiteY209" fmla="*/ 6152709 h 6858000"/>
              <a:gd name="connsiteX210" fmla="*/ 11649226 w 12192000"/>
              <a:gd name="connsiteY210" fmla="*/ 6121150 h 6858000"/>
              <a:gd name="connsiteX211" fmla="*/ 11895865 w 12192000"/>
              <a:gd name="connsiteY211" fmla="*/ 6370711 h 6858000"/>
              <a:gd name="connsiteX212" fmla="*/ 11649226 w 12192000"/>
              <a:gd name="connsiteY212" fmla="*/ 6620272 h 6858000"/>
              <a:gd name="connsiteX213" fmla="*/ 11402588 w 12192000"/>
              <a:gd name="connsiteY213" fmla="*/ 6370711 h 6858000"/>
              <a:gd name="connsiteX214" fmla="*/ 11649226 w 12192000"/>
              <a:gd name="connsiteY214" fmla="*/ 6121150 h 6858000"/>
              <a:gd name="connsiteX215" fmla="*/ 11636303 w 12192000"/>
              <a:gd name="connsiteY215" fmla="*/ 6042574 h 6858000"/>
              <a:gd name="connsiteX216" fmla="*/ 11623964 w 12192000"/>
              <a:gd name="connsiteY216" fmla="*/ 6092457 h 6858000"/>
              <a:gd name="connsiteX217" fmla="*/ 11601342 w 12192000"/>
              <a:gd name="connsiteY217" fmla="*/ 6096614 h 6858000"/>
              <a:gd name="connsiteX218" fmla="*/ 11574607 w 12192000"/>
              <a:gd name="connsiteY218" fmla="*/ 6050888 h 6858000"/>
              <a:gd name="connsiteX219" fmla="*/ 11574607 w 12192000"/>
              <a:gd name="connsiteY219" fmla="*/ 6048809 h 6858000"/>
              <a:gd name="connsiteX220" fmla="*/ 11572550 w 12192000"/>
              <a:gd name="connsiteY220" fmla="*/ 6050888 h 6858000"/>
              <a:gd name="connsiteX221" fmla="*/ 11551985 w 12192000"/>
              <a:gd name="connsiteY221" fmla="*/ 6055045 h 6858000"/>
              <a:gd name="connsiteX222" fmla="*/ 11551985 w 12192000"/>
              <a:gd name="connsiteY222" fmla="*/ 6057123 h 6858000"/>
              <a:gd name="connsiteX223" fmla="*/ 11547872 w 12192000"/>
              <a:gd name="connsiteY223" fmla="*/ 6082065 h 6858000"/>
              <a:gd name="connsiteX224" fmla="*/ 11551985 w 12192000"/>
              <a:gd name="connsiteY224" fmla="*/ 6109085 h 6858000"/>
              <a:gd name="connsiteX225" fmla="*/ 11531420 w 12192000"/>
              <a:gd name="connsiteY225" fmla="*/ 6117398 h 6858000"/>
              <a:gd name="connsiteX226" fmla="*/ 11494402 w 12192000"/>
              <a:gd name="connsiteY226" fmla="*/ 6082065 h 6858000"/>
              <a:gd name="connsiteX227" fmla="*/ 11494402 w 12192000"/>
              <a:gd name="connsiteY227" fmla="*/ 6079986 h 6858000"/>
              <a:gd name="connsiteX228" fmla="*/ 11492346 w 12192000"/>
              <a:gd name="connsiteY228" fmla="*/ 6079986 h 6858000"/>
              <a:gd name="connsiteX229" fmla="*/ 11473837 w 12192000"/>
              <a:gd name="connsiteY229" fmla="*/ 6092457 h 6858000"/>
              <a:gd name="connsiteX230" fmla="*/ 11473837 w 12192000"/>
              <a:gd name="connsiteY230" fmla="*/ 6094535 h 6858000"/>
              <a:gd name="connsiteX231" fmla="*/ 11486176 w 12192000"/>
              <a:gd name="connsiteY231" fmla="*/ 6144418 h 6858000"/>
              <a:gd name="connsiteX232" fmla="*/ 11469724 w 12192000"/>
              <a:gd name="connsiteY232" fmla="*/ 6156889 h 6858000"/>
              <a:gd name="connsiteX233" fmla="*/ 11426536 w 12192000"/>
              <a:gd name="connsiteY233" fmla="*/ 6129869 h 6858000"/>
              <a:gd name="connsiteX234" fmla="*/ 11424480 w 12192000"/>
              <a:gd name="connsiteY234" fmla="*/ 6129869 h 6858000"/>
              <a:gd name="connsiteX235" fmla="*/ 11424480 w 12192000"/>
              <a:gd name="connsiteY235" fmla="*/ 6131947 h 6858000"/>
              <a:gd name="connsiteX236" fmla="*/ 11408027 w 12192000"/>
              <a:gd name="connsiteY236" fmla="*/ 6146497 h 6858000"/>
              <a:gd name="connsiteX237" fmla="*/ 11408027 w 12192000"/>
              <a:gd name="connsiteY237" fmla="*/ 6148575 h 6858000"/>
              <a:gd name="connsiteX238" fmla="*/ 11434763 w 12192000"/>
              <a:gd name="connsiteY238" fmla="*/ 6194301 h 6858000"/>
              <a:gd name="connsiteX239" fmla="*/ 11420366 w 12192000"/>
              <a:gd name="connsiteY239" fmla="*/ 6210929 h 6858000"/>
              <a:gd name="connsiteX240" fmla="*/ 11371010 w 12192000"/>
              <a:gd name="connsiteY240" fmla="*/ 6198458 h 6858000"/>
              <a:gd name="connsiteX241" fmla="*/ 11368953 w 12192000"/>
              <a:gd name="connsiteY241" fmla="*/ 6198458 h 6858000"/>
              <a:gd name="connsiteX242" fmla="*/ 11358671 w 12192000"/>
              <a:gd name="connsiteY242" fmla="*/ 6217164 h 6858000"/>
              <a:gd name="connsiteX243" fmla="*/ 11358671 w 12192000"/>
              <a:gd name="connsiteY243" fmla="*/ 6219243 h 6858000"/>
              <a:gd name="connsiteX244" fmla="*/ 11395688 w 12192000"/>
              <a:gd name="connsiteY244" fmla="*/ 6256655 h 6858000"/>
              <a:gd name="connsiteX245" fmla="*/ 11387462 w 12192000"/>
              <a:gd name="connsiteY245" fmla="*/ 6275361 h 6858000"/>
              <a:gd name="connsiteX246" fmla="*/ 11336049 w 12192000"/>
              <a:gd name="connsiteY246" fmla="*/ 6275361 h 6858000"/>
              <a:gd name="connsiteX247" fmla="*/ 11333992 w 12192000"/>
              <a:gd name="connsiteY247" fmla="*/ 6275361 h 6858000"/>
              <a:gd name="connsiteX248" fmla="*/ 11333992 w 12192000"/>
              <a:gd name="connsiteY248" fmla="*/ 6277439 h 6858000"/>
              <a:gd name="connsiteX249" fmla="*/ 11327823 w 12192000"/>
              <a:gd name="connsiteY249" fmla="*/ 6298223 h 6858000"/>
              <a:gd name="connsiteX250" fmla="*/ 11329879 w 12192000"/>
              <a:gd name="connsiteY250" fmla="*/ 6300302 h 6858000"/>
              <a:gd name="connsiteX251" fmla="*/ 11373066 w 12192000"/>
              <a:gd name="connsiteY251" fmla="*/ 6325243 h 6858000"/>
              <a:gd name="connsiteX252" fmla="*/ 11371010 w 12192000"/>
              <a:gd name="connsiteY252" fmla="*/ 6348107 h 6858000"/>
              <a:gd name="connsiteX253" fmla="*/ 11321653 w 12192000"/>
              <a:gd name="connsiteY253" fmla="*/ 6360578 h 6858000"/>
              <a:gd name="connsiteX254" fmla="*/ 11319596 w 12192000"/>
              <a:gd name="connsiteY254" fmla="*/ 6360578 h 6858000"/>
              <a:gd name="connsiteX255" fmla="*/ 11319596 w 12192000"/>
              <a:gd name="connsiteY255" fmla="*/ 6362655 h 6858000"/>
              <a:gd name="connsiteX256" fmla="*/ 11319596 w 12192000"/>
              <a:gd name="connsiteY256" fmla="*/ 6373048 h 6858000"/>
              <a:gd name="connsiteX257" fmla="*/ 11319596 w 12192000"/>
              <a:gd name="connsiteY257" fmla="*/ 6383440 h 6858000"/>
              <a:gd name="connsiteX258" fmla="*/ 11319596 w 12192000"/>
              <a:gd name="connsiteY258" fmla="*/ 6385519 h 6858000"/>
              <a:gd name="connsiteX259" fmla="*/ 11321653 w 12192000"/>
              <a:gd name="connsiteY259" fmla="*/ 6385519 h 6858000"/>
              <a:gd name="connsiteX260" fmla="*/ 11371010 w 12192000"/>
              <a:gd name="connsiteY260" fmla="*/ 6397990 h 6858000"/>
              <a:gd name="connsiteX261" fmla="*/ 11375123 w 12192000"/>
              <a:gd name="connsiteY261" fmla="*/ 6420852 h 6858000"/>
              <a:gd name="connsiteX262" fmla="*/ 11329879 w 12192000"/>
              <a:gd name="connsiteY262" fmla="*/ 6447872 h 6858000"/>
              <a:gd name="connsiteX263" fmla="*/ 11327823 w 12192000"/>
              <a:gd name="connsiteY263" fmla="*/ 6447872 h 6858000"/>
              <a:gd name="connsiteX264" fmla="*/ 11327823 w 12192000"/>
              <a:gd name="connsiteY264" fmla="*/ 6449951 h 6858000"/>
              <a:gd name="connsiteX265" fmla="*/ 11333992 w 12192000"/>
              <a:gd name="connsiteY265" fmla="*/ 6470736 h 6858000"/>
              <a:gd name="connsiteX266" fmla="*/ 11336049 w 12192000"/>
              <a:gd name="connsiteY266" fmla="*/ 6470736 h 6858000"/>
              <a:gd name="connsiteX267" fmla="*/ 11387462 w 12192000"/>
              <a:gd name="connsiteY267" fmla="*/ 6470736 h 6858000"/>
              <a:gd name="connsiteX268" fmla="*/ 11395688 w 12192000"/>
              <a:gd name="connsiteY268" fmla="*/ 6491519 h 6858000"/>
              <a:gd name="connsiteX269" fmla="*/ 11358671 w 12192000"/>
              <a:gd name="connsiteY269" fmla="*/ 6528932 h 6858000"/>
              <a:gd name="connsiteX270" fmla="*/ 11358671 w 12192000"/>
              <a:gd name="connsiteY270" fmla="*/ 6531010 h 6858000"/>
              <a:gd name="connsiteX271" fmla="*/ 11371010 w 12192000"/>
              <a:gd name="connsiteY271" fmla="*/ 6549716 h 6858000"/>
              <a:gd name="connsiteX272" fmla="*/ 11422423 w 12192000"/>
              <a:gd name="connsiteY272" fmla="*/ 6535168 h 6858000"/>
              <a:gd name="connsiteX273" fmla="*/ 11434763 w 12192000"/>
              <a:gd name="connsiteY273" fmla="*/ 6553874 h 6858000"/>
              <a:gd name="connsiteX274" fmla="*/ 11408027 w 12192000"/>
              <a:gd name="connsiteY274" fmla="*/ 6599600 h 6858000"/>
              <a:gd name="connsiteX275" fmla="*/ 11410084 w 12192000"/>
              <a:gd name="connsiteY275" fmla="*/ 6601677 h 6858000"/>
              <a:gd name="connsiteX276" fmla="*/ 11424480 w 12192000"/>
              <a:gd name="connsiteY276" fmla="*/ 6616227 h 6858000"/>
              <a:gd name="connsiteX277" fmla="*/ 11426536 w 12192000"/>
              <a:gd name="connsiteY277" fmla="*/ 6616227 h 6858000"/>
              <a:gd name="connsiteX278" fmla="*/ 11471780 w 12192000"/>
              <a:gd name="connsiteY278" fmla="*/ 6589207 h 6858000"/>
              <a:gd name="connsiteX279" fmla="*/ 11488233 w 12192000"/>
              <a:gd name="connsiteY279" fmla="*/ 6603756 h 6858000"/>
              <a:gd name="connsiteX280" fmla="*/ 11475894 w 12192000"/>
              <a:gd name="connsiteY280" fmla="*/ 6653639 h 6858000"/>
              <a:gd name="connsiteX281" fmla="*/ 11475894 w 12192000"/>
              <a:gd name="connsiteY281" fmla="*/ 6655718 h 6858000"/>
              <a:gd name="connsiteX282" fmla="*/ 11494402 w 12192000"/>
              <a:gd name="connsiteY282" fmla="*/ 6666109 h 6858000"/>
              <a:gd name="connsiteX283" fmla="*/ 11494402 w 12192000"/>
              <a:gd name="connsiteY283" fmla="*/ 6668188 h 6858000"/>
              <a:gd name="connsiteX284" fmla="*/ 11496459 w 12192000"/>
              <a:gd name="connsiteY284" fmla="*/ 6666109 h 6858000"/>
              <a:gd name="connsiteX285" fmla="*/ 11533476 w 12192000"/>
              <a:gd name="connsiteY285" fmla="*/ 6628698 h 6858000"/>
              <a:gd name="connsiteX286" fmla="*/ 11551985 w 12192000"/>
              <a:gd name="connsiteY286" fmla="*/ 6637012 h 6858000"/>
              <a:gd name="connsiteX287" fmla="*/ 11549928 w 12192000"/>
              <a:gd name="connsiteY287" fmla="*/ 6664032 h 6858000"/>
              <a:gd name="connsiteX288" fmla="*/ 11551985 w 12192000"/>
              <a:gd name="connsiteY288" fmla="*/ 6688973 h 6858000"/>
              <a:gd name="connsiteX289" fmla="*/ 11551985 w 12192000"/>
              <a:gd name="connsiteY289" fmla="*/ 6691051 h 6858000"/>
              <a:gd name="connsiteX290" fmla="*/ 11554042 w 12192000"/>
              <a:gd name="connsiteY290" fmla="*/ 6691051 h 6858000"/>
              <a:gd name="connsiteX291" fmla="*/ 11574607 w 12192000"/>
              <a:gd name="connsiteY291" fmla="*/ 6697286 h 6858000"/>
              <a:gd name="connsiteX292" fmla="*/ 11576663 w 12192000"/>
              <a:gd name="connsiteY292" fmla="*/ 6697286 h 6858000"/>
              <a:gd name="connsiteX293" fmla="*/ 11601342 w 12192000"/>
              <a:gd name="connsiteY293" fmla="*/ 6651561 h 6858000"/>
              <a:gd name="connsiteX294" fmla="*/ 11623964 w 12192000"/>
              <a:gd name="connsiteY294" fmla="*/ 6653639 h 6858000"/>
              <a:gd name="connsiteX295" fmla="*/ 11636303 w 12192000"/>
              <a:gd name="connsiteY295" fmla="*/ 6705600 h 6858000"/>
              <a:gd name="connsiteX296" fmla="*/ 11638359 w 12192000"/>
              <a:gd name="connsiteY296" fmla="*/ 6705600 h 6858000"/>
              <a:gd name="connsiteX297" fmla="*/ 11658925 w 12192000"/>
              <a:gd name="connsiteY297" fmla="*/ 6705600 h 6858000"/>
              <a:gd name="connsiteX298" fmla="*/ 11660982 w 12192000"/>
              <a:gd name="connsiteY298" fmla="*/ 6705600 h 6858000"/>
              <a:gd name="connsiteX299" fmla="*/ 11675378 w 12192000"/>
              <a:gd name="connsiteY299" fmla="*/ 6653639 h 6858000"/>
              <a:gd name="connsiteX300" fmla="*/ 11695943 w 12192000"/>
              <a:gd name="connsiteY300" fmla="*/ 6651561 h 6858000"/>
              <a:gd name="connsiteX301" fmla="*/ 11722678 w 12192000"/>
              <a:gd name="connsiteY301" fmla="*/ 6697286 h 6858000"/>
              <a:gd name="connsiteX302" fmla="*/ 11743243 w 12192000"/>
              <a:gd name="connsiteY302" fmla="*/ 6691051 h 6858000"/>
              <a:gd name="connsiteX303" fmla="*/ 11745300 w 12192000"/>
              <a:gd name="connsiteY303" fmla="*/ 6691051 h 6858000"/>
              <a:gd name="connsiteX304" fmla="*/ 11747356 w 12192000"/>
              <a:gd name="connsiteY304" fmla="*/ 6664032 h 6858000"/>
              <a:gd name="connsiteX305" fmla="*/ 11745300 w 12192000"/>
              <a:gd name="connsiteY305" fmla="*/ 6637012 h 6858000"/>
              <a:gd name="connsiteX306" fmla="*/ 11765865 w 12192000"/>
              <a:gd name="connsiteY306" fmla="*/ 6628698 h 6858000"/>
              <a:gd name="connsiteX307" fmla="*/ 11802882 w 12192000"/>
              <a:gd name="connsiteY307" fmla="*/ 6666109 h 6858000"/>
              <a:gd name="connsiteX308" fmla="*/ 11821391 w 12192000"/>
              <a:gd name="connsiteY308" fmla="*/ 6655718 h 6858000"/>
              <a:gd name="connsiteX309" fmla="*/ 11823448 w 12192000"/>
              <a:gd name="connsiteY309" fmla="*/ 6653639 h 6858000"/>
              <a:gd name="connsiteX310" fmla="*/ 11823448 w 12192000"/>
              <a:gd name="connsiteY310" fmla="*/ 6651561 h 6858000"/>
              <a:gd name="connsiteX311" fmla="*/ 11809052 w 12192000"/>
              <a:gd name="connsiteY311" fmla="*/ 6603756 h 6858000"/>
              <a:gd name="connsiteX312" fmla="*/ 11825504 w 12192000"/>
              <a:gd name="connsiteY312" fmla="*/ 6589207 h 6858000"/>
              <a:gd name="connsiteX313" fmla="*/ 11870748 w 12192000"/>
              <a:gd name="connsiteY313" fmla="*/ 6616227 h 6858000"/>
              <a:gd name="connsiteX314" fmla="*/ 11872805 w 12192000"/>
              <a:gd name="connsiteY314" fmla="*/ 6616227 h 6858000"/>
              <a:gd name="connsiteX315" fmla="*/ 11887201 w 12192000"/>
              <a:gd name="connsiteY315" fmla="*/ 6599600 h 6858000"/>
              <a:gd name="connsiteX316" fmla="*/ 11889257 w 12192000"/>
              <a:gd name="connsiteY316" fmla="*/ 6599600 h 6858000"/>
              <a:gd name="connsiteX317" fmla="*/ 11862522 w 12192000"/>
              <a:gd name="connsiteY317" fmla="*/ 6553874 h 6858000"/>
              <a:gd name="connsiteX318" fmla="*/ 11874861 w 12192000"/>
              <a:gd name="connsiteY318" fmla="*/ 6535168 h 6858000"/>
              <a:gd name="connsiteX319" fmla="*/ 11926275 w 12192000"/>
              <a:gd name="connsiteY319" fmla="*/ 6549716 h 6858000"/>
              <a:gd name="connsiteX320" fmla="*/ 11928331 w 12192000"/>
              <a:gd name="connsiteY320" fmla="*/ 6547638 h 6858000"/>
              <a:gd name="connsiteX321" fmla="*/ 11938614 w 12192000"/>
              <a:gd name="connsiteY321" fmla="*/ 6528932 h 6858000"/>
              <a:gd name="connsiteX322" fmla="*/ 11938614 w 12192000"/>
              <a:gd name="connsiteY322" fmla="*/ 6526854 h 6858000"/>
              <a:gd name="connsiteX323" fmla="*/ 11901596 w 12192000"/>
              <a:gd name="connsiteY323" fmla="*/ 6491519 h 6858000"/>
              <a:gd name="connsiteX324" fmla="*/ 11909822 w 12192000"/>
              <a:gd name="connsiteY324" fmla="*/ 6470736 h 6858000"/>
              <a:gd name="connsiteX325" fmla="*/ 11961236 w 12192000"/>
              <a:gd name="connsiteY325" fmla="*/ 6470736 h 6858000"/>
              <a:gd name="connsiteX326" fmla="*/ 11963292 w 12192000"/>
              <a:gd name="connsiteY326" fmla="*/ 6470736 h 6858000"/>
              <a:gd name="connsiteX327" fmla="*/ 11967405 w 12192000"/>
              <a:gd name="connsiteY327" fmla="*/ 6449951 h 6858000"/>
              <a:gd name="connsiteX328" fmla="*/ 11967405 w 12192000"/>
              <a:gd name="connsiteY328" fmla="*/ 6447872 h 6858000"/>
              <a:gd name="connsiteX329" fmla="*/ 11922162 w 12192000"/>
              <a:gd name="connsiteY329" fmla="*/ 6420852 h 6858000"/>
              <a:gd name="connsiteX330" fmla="*/ 11926275 w 12192000"/>
              <a:gd name="connsiteY330" fmla="*/ 6400068 h 6858000"/>
              <a:gd name="connsiteX331" fmla="*/ 11975632 w 12192000"/>
              <a:gd name="connsiteY331" fmla="*/ 6385519 h 6858000"/>
              <a:gd name="connsiteX332" fmla="*/ 11977688 w 12192000"/>
              <a:gd name="connsiteY332" fmla="*/ 6385519 h 6858000"/>
              <a:gd name="connsiteX333" fmla="*/ 11977688 w 12192000"/>
              <a:gd name="connsiteY333" fmla="*/ 6373048 h 6858000"/>
              <a:gd name="connsiteX334" fmla="*/ 11977688 w 12192000"/>
              <a:gd name="connsiteY334" fmla="*/ 6362655 h 6858000"/>
              <a:gd name="connsiteX335" fmla="*/ 11975632 w 12192000"/>
              <a:gd name="connsiteY335" fmla="*/ 6362655 h 6858000"/>
              <a:gd name="connsiteX336" fmla="*/ 11926275 w 12192000"/>
              <a:gd name="connsiteY336" fmla="*/ 6348107 h 6858000"/>
              <a:gd name="connsiteX337" fmla="*/ 11924218 w 12192000"/>
              <a:gd name="connsiteY337" fmla="*/ 6327322 h 6858000"/>
              <a:gd name="connsiteX338" fmla="*/ 11967405 w 12192000"/>
              <a:gd name="connsiteY338" fmla="*/ 6300302 h 6858000"/>
              <a:gd name="connsiteX339" fmla="*/ 11969462 w 12192000"/>
              <a:gd name="connsiteY339" fmla="*/ 6300302 h 6858000"/>
              <a:gd name="connsiteX340" fmla="*/ 11969462 w 12192000"/>
              <a:gd name="connsiteY340" fmla="*/ 6298223 h 6858000"/>
              <a:gd name="connsiteX341" fmla="*/ 11963292 w 12192000"/>
              <a:gd name="connsiteY341" fmla="*/ 6277439 h 6858000"/>
              <a:gd name="connsiteX342" fmla="*/ 11961236 w 12192000"/>
              <a:gd name="connsiteY342" fmla="*/ 6277439 h 6858000"/>
              <a:gd name="connsiteX343" fmla="*/ 11909822 w 12192000"/>
              <a:gd name="connsiteY343" fmla="*/ 6277439 h 6858000"/>
              <a:gd name="connsiteX344" fmla="*/ 11901596 w 12192000"/>
              <a:gd name="connsiteY344" fmla="*/ 6256655 h 6858000"/>
              <a:gd name="connsiteX345" fmla="*/ 11938614 w 12192000"/>
              <a:gd name="connsiteY345" fmla="*/ 6219243 h 6858000"/>
              <a:gd name="connsiteX346" fmla="*/ 11938614 w 12192000"/>
              <a:gd name="connsiteY346" fmla="*/ 6217164 h 6858000"/>
              <a:gd name="connsiteX347" fmla="*/ 11928331 w 12192000"/>
              <a:gd name="connsiteY347" fmla="*/ 6198458 h 6858000"/>
              <a:gd name="connsiteX348" fmla="*/ 11926275 w 12192000"/>
              <a:gd name="connsiteY348" fmla="*/ 6198458 h 6858000"/>
              <a:gd name="connsiteX349" fmla="*/ 11876918 w 12192000"/>
              <a:gd name="connsiteY349" fmla="*/ 6210929 h 6858000"/>
              <a:gd name="connsiteX350" fmla="*/ 11862522 w 12192000"/>
              <a:gd name="connsiteY350" fmla="*/ 6194301 h 6858000"/>
              <a:gd name="connsiteX351" fmla="*/ 11889257 w 12192000"/>
              <a:gd name="connsiteY351" fmla="*/ 6148575 h 6858000"/>
              <a:gd name="connsiteX352" fmla="*/ 11889257 w 12192000"/>
              <a:gd name="connsiteY352" fmla="*/ 6146497 h 6858000"/>
              <a:gd name="connsiteX353" fmla="*/ 11872805 w 12192000"/>
              <a:gd name="connsiteY353" fmla="*/ 6131947 h 6858000"/>
              <a:gd name="connsiteX354" fmla="*/ 11827561 w 12192000"/>
              <a:gd name="connsiteY354" fmla="*/ 6156889 h 6858000"/>
              <a:gd name="connsiteX355" fmla="*/ 11809052 w 12192000"/>
              <a:gd name="connsiteY355" fmla="*/ 6144418 h 6858000"/>
              <a:gd name="connsiteX356" fmla="*/ 11823448 w 12192000"/>
              <a:gd name="connsiteY356" fmla="*/ 6094535 h 6858000"/>
              <a:gd name="connsiteX357" fmla="*/ 11823448 w 12192000"/>
              <a:gd name="connsiteY357" fmla="*/ 6092457 h 6858000"/>
              <a:gd name="connsiteX358" fmla="*/ 11804939 w 12192000"/>
              <a:gd name="connsiteY358" fmla="*/ 6082065 h 6858000"/>
              <a:gd name="connsiteX359" fmla="*/ 11802882 w 12192000"/>
              <a:gd name="connsiteY359" fmla="*/ 6079986 h 6858000"/>
              <a:gd name="connsiteX360" fmla="*/ 11802882 w 12192000"/>
              <a:gd name="connsiteY360" fmla="*/ 6082065 h 6858000"/>
              <a:gd name="connsiteX361" fmla="*/ 11765865 w 12192000"/>
              <a:gd name="connsiteY361" fmla="*/ 6117398 h 6858000"/>
              <a:gd name="connsiteX362" fmla="*/ 11745300 w 12192000"/>
              <a:gd name="connsiteY362" fmla="*/ 6109085 h 6858000"/>
              <a:gd name="connsiteX363" fmla="*/ 11749412 w 12192000"/>
              <a:gd name="connsiteY363" fmla="*/ 6082065 h 6858000"/>
              <a:gd name="connsiteX364" fmla="*/ 11745300 w 12192000"/>
              <a:gd name="connsiteY364" fmla="*/ 6057123 h 6858000"/>
              <a:gd name="connsiteX365" fmla="*/ 11745300 w 12192000"/>
              <a:gd name="connsiteY365" fmla="*/ 6055045 h 6858000"/>
              <a:gd name="connsiteX366" fmla="*/ 11743243 w 12192000"/>
              <a:gd name="connsiteY366" fmla="*/ 6055045 h 6858000"/>
              <a:gd name="connsiteX367" fmla="*/ 11722678 w 12192000"/>
              <a:gd name="connsiteY367" fmla="*/ 6050888 h 6858000"/>
              <a:gd name="connsiteX368" fmla="*/ 11695943 w 12192000"/>
              <a:gd name="connsiteY368" fmla="*/ 6096614 h 6858000"/>
              <a:gd name="connsiteX369" fmla="*/ 11673321 w 12192000"/>
              <a:gd name="connsiteY369" fmla="*/ 6092457 h 6858000"/>
              <a:gd name="connsiteX370" fmla="*/ 11660982 w 12192000"/>
              <a:gd name="connsiteY370" fmla="*/ 6042574 h 6858000"/>
              <a:gd name="connsiteX371" fmla="*/ 11658925 w 12192000"/>
              <a:gd name="connsiteY371" fmla="*/ 6042574 h 6858000"/>
              <a:gd name="connsiteX372" fmla="*/ 11638359 w 12192000"/>
              <a:gd name="connsiteY372" fmla="*/ 6042574 h 6858000"/>
              <a:gd name="connsiteX373" fmla="*/ 11636303 w 12192000"/>
              <a:gd name="connsiteY373" fmla="*/ 6042574 h 6858000"/>
              <a:gd name="connsiteX374" fmla="*/ 0 w 12192000"/>
              <a:gd name="connsiteY374" fmla="*/ 0 h 6858000"/>
              <a:gd name="connsiteX375" fmla="*/ 12192000 w 12192000"/>
              <a:gd name="connsiteY375" fmla="*/ 0 h 6858000"/>
              <a:gd name="connsiteX376" fmla="*/ 12192000 w 12192000"/>
              <a:gd name="connsiteY376" fmla="*/ 6858000 h 6858000"/>
              <a:gd name="connsiteX377" fmla="*/ 4539049 w 12192000"/>
              <a:gd name="connsiteY377" fmla="*/ 6858000 h 6858000"/>
              <a:gd name="connsiteX378" fmla="*/ 0 w 12192000"/>
              <a:gd name="connsiteY378" fmla="*/ 6858000 h 6858000"/>
              <a:gd name="connsiteX379" fmla="*/ 0 w 12192000"/>
              <a:gd name="connsiteY379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</a:cxnLst>
            <a:rect l="l" t="t" r="r" b="b"/>
            <a:pathLst>
              <a:path w="12192000" h="6858000">
                <a:moveTo>
                  <a:pt x="11603402" y="6440005"/>
                </a:moveTo>
                <a:cubicBezTo>
                  <a:pt x="11607483" y="6437921"/>
                  <a:pt x="11609524" y="6437921"/>
                  <a:pt x="11613605" y="6440005"/>
                </a:cubicBezTo>
                <a:cubicBezTo>
                  <a:pt x="11615645" y="6442090"/>
                  <a:pt x="11617686" y="6444174"/>
                  <a:pt x="11617686" y="6448343"/>
                </a:cubicBezTo>
                <a:cubicBezTo>
                  <a:pt x="11623808" y="6550487"/>
                  <a:pt x="11623808" y="6550487"/>
                  <a:pt x="11623808" y="6550487"/>
                </a:cubicBezTo>
                <a:cubicBezTo>
                  <a:pt x="11625848" y="6556740"/>
                  <a:pt x="11623808" y="6558825"/>
                  <a:pt x="11621767" y="6560909"/>
                </a:cubicBezTo>
                <a:cubicBezTo>
                  <a:pt x="11619727" y="6562994"/>
                  <a:pt x="11617686" y="6560909"/>
                  <a:pt x="11615645" y="6560909"/>
                </a:cubicBezTo>
                <a:cubicBezTo>
                  <a:pt x="11570752" y="6550487"/>
                  <a:pt x="11540142" y="6531725"/>
                  <a:pt x="11509533" y="6498373"/>
                </a:cubicBezTo>
                <a:cubicBezTo>
                  <a:pt x="11507492" y="6496289"/>
                  <a:pt x="11505451" y="6494204"/>
                  <a:pt x="11505451" y="6492120"/>
                </a:cubicBezTo>
                <a:cubicBezTo>
                  <a:pt x="11505451" y="6492120"/>
                  <a:pt x="11505451" y="6492120"/>
                  <a:pt x="11505451" y="6490034"/>
                </a:cubicBezTo>
                <a:cubicBezTo>
                  <a:pt x="11505451" y="6487950"/>
                  <a:pt x="11509533" y="6485865"/>
                  <a:pt x="11511573" y="6485865"/>
                </a:cubicBezTo>
                <a:cubicBezTo>
                  <a:pt x="11603402" y="6440005"/>
                  <a:pt x="11603402" y="6440005"/>
                  <a:pt x="11603402" y="6440005"/>
                </a:cubicBezTo>
                <a:close/>
                <a:moveTo>
                  <a:pt x="11686136" y="6437921"/>
                </a:moveTo>
                <a:cubicBezTo>
                  <a:pt x="11690256" y="6437921"/>
                  <a:pt x="11692317" y="6437921"/>
                  <a:pt x="11696438" y="6437921"/>
                </a:cubicBezTo>
                <a:cubicBezTo>
                  <a:pt x="11787097" y="6483687"/>
                  <a:pt x="11787097" y="6483687"/>
                  <a:pt x="11787097" y="6483687"/>
                </a:cubicBezTo>
                <a:cubicBezTo>
                  <a:pt x="11791218" y="6485767"/>
                  <a:pt x="11793278" y="6487847"/>
                  <a:pt x="11795339" y="6489928"/>
                </a:cubicBezTo>
                <a:cubicBezTo>
                  <a:pt x="11795339" y="6492008"/>
                  <a:pt x="11793278" y="6494088"/>
                  <a:pt x="11791218" y="6496168"/>
                </a:cubicBezTo>
                <a:cubicBezTo>
                  <a:pt x="11760312" y="6529452"/>
                  <a:pt x="11727344" y="6548175"/>
                  <a:pt x="11684076" y="6558576"/>
                </a:cubicBezTo>
                <a:cubicBezTo>
                  <a:pt x="11679954" y="6560656"/>
                  <a:pt x="11677894" y="6560656"/>
                  <a:pt x="11675833" y="6558576"/>
                </a:cubicBezTo>
                <a:cubicBezTo>
                  <a:pt x="11673773" y="6556496"/>
                  <a:pt x="11673773" y="6552335"/>
                  <a:pt x="11673773" y="6550255"/>
                </a:cubicBezTo>
                <a:cubicBezTo>
                  <a:pt x="11682015" y="6446242"/>
                  <a:pt x="11682015" y="6446242"/>
                  <a:pt x="11682015" y="6446242"/>
                </a:cubicBezTo>
                <a:cubicBezTo>
                  <a:pt x="11682015" y="6444162"/>
                  <a:pt x="11684076" y="6440001"/>
                  <a:pt x="11686136" y="6437921"/>
                </a:cubicBezTo>
                <a:close/>
                <a:moveTo>
                  <a:pt x="10868401" y="6398178"/>
                </a:moveTo>
                <a:cubicBezTo>
                  <a:pt x="10868401" y="6398178"/>
                  <a:pt x="10868401" y="6398178"/>
                  <a:pt x="10868401" y="6441381"/>
                </a:cubicBezTo>
                <a:cubicBezTo>
                  <a:pt x="10868401" y="6441381"/>
                  <a:pt x="10841333" y="6449610"/>
                  <a:pt x="10820512" y="6449610"/>
                </a:cubicBezTo>
                <a:cubicBezTo>
                  <a:pt x="10803855" y="6449610"/>
                  <a:pt x="10801773" y="6433152"/>
                  <a:pt x="10801773" y="6424923"/>
                </a:cubicBezTo>
                <a:cubicBezTo>
                  <a:pt x="10801773" y="6410522"/>
                  <a:pt x="10810102" y="6402293"/>
                  <a:pt x="10826759" y="6400236"/>
                </a:cubicBezTo>
                <a:close/>
                <a:moveTo>
                  <a:pt x="10518900" y="6328044"/>
                </a:moveTo>
                <a:cubicBezTo>
                  <a:pt x="10547537" y="6328044"/>
                  <a:pt x="10559811" y="6344651"/>
                  <a:pt x="10559811" y="6388243"/>
                </a:cubicBezTo>
                <a:cubicBezTo>
                  <a:pt x="10559811" y="6425607"/>
                  <a:pt x="10553675" y="6448441"/>
                  <a:pt x="10518900" y="6448441"/>
                </a:cubicBezTo>
                <a:cubicBezTo>
                  <a:pt x="10484125" y="6448441"/>
                  <a:pt x="10477988" y="6425607"/>
                  <a:pt x="10477988" y="6388243"/>
                </a:cubicBezTo>
                <a:cubicBezTo>
                  <a:pt x="10477988" y="6344651"/>
                  <a:pt x="10488216" y="6328044"/>
                  <a:pt x="10518900" y="6328044"/>
                </a:cubicBezTo>
                <a:close/>
                <a:moveTo>
                  <a:pt x="11673123" y="6319732"/>
                </a:moveTo>
                <a:cubicBezTo>
                  <a:pt x="11675950" y="6319213"/>
                  <a:pt x="11679033" y="6319732"/>
                  <a:pt x="11682116" y="6320771"/>
                </a:cubicBezTo>
                <a:cubicBezTo>
                  <a:pt x="11698562" y="6333240"/>
                  <a:pt x="11708840" y="6351942"/>
                  <a:pt x="11708840" y="6372722"/>
                </a:cubicBezTo>
                <a:cubicBezTo>
                  <a:pt x="11708840" y="6403893"/>
                  <a:pt x="11682116" y="6430907"/>
                  <a:pt x="11649226" y="6430907"/>
                </a:cubicBezTo>
                <a:cubicBezTo>
                  <a:pt x="11616336" y="6430907"/>
                  <a:pt x="11589612" y="6403893"/>
                  <a:pt x="11589612" y="6372722"/>
                </a:cubicBezTo>
                <a:cubicBezTo>
                  <a:pt x="11589612" y="6351942"/>
                  <a:pt x="11599890" y="6333240"/>
                  <a:pt x="11616336" y="6322850"/>
                </a:cubicBezTo>
                <a:cubicBezTo>
                  <a:pt x="11622503" y="6318693"/>
                  <a:pt x="11628669" y="6318693"/>
                  <a:pt x="11632781" y="6324927"/>
                </a:cubicBezTo>
                <a:cubicBezTo>
                  <a:pt x="11636892" y="6331162"/>
                  <a:pt x="11634837" y="6337395"/>
                  <a:pt x="11630725" y="6341552"/>
                </a:cubicBezTo>
                <a:cubicBezTo>
                  <a:pt x="11620447" y="6347786"/>
                  <a:pt x="11614280" y="6360254"/>
                  <a:pt x="11614280" y="6372722"/>
                </a:cubicBezTo>
                <a:cubicBezTo>
                  <a:pt x="11614280" y="6391425"/>
                  <a:pt x="11630725" y="6408049"/>
                  <a:pt x="11649226" y="6408049"/>
                </a:cubicBezTo>
                <a:cubicBezTo>
                  <a:pt x="11667727" y="6408049"/>
                  <a:pt x="11684172" y="6391425"/>
                  <a:pt x="11684172" y="6372722"/>
                </a:cubicBezTo>
                <a:cubicBezTo>
                  <a:pt x="11684172" y="6360254"/>
                  <a:pt x="11678005" y="6347786"/>
                  <a:pt x="11667727" y="6341552"/>
                </a:cubicBezTo>
                <a:cubicBezTo>
                  <a:pt x="11663616" y="6337395"/>
                  <a:pt x="11661560" y="6331162"/>
                  <a:pt x="11665671" y="6324927"/>
                </a:cubicBezTo>
                <a:cubicBezTo>
                  <a:pt x="11667727" y="6321811"/>
                  <a:pt x="11670297" y="6320252"/>
                  <a:pt x="11673123" y="6319732"/>
                </a:cubicBezTo>
                <a:close/>
                <a:moveTo>
                  <a:pt x="11822057" y="6304666"/>
                </a:moveTo>
                <a:cubicBezTo>
                  <a:pt x="11824124" y="6304666"/>
                  <a:pt x="11826190" y="6308818"/>
                  <a:pt x="11826190" y="6310895"/>
                </a:cubicBezTo>
                <a:cubicBezTo>
                  <a:pt x="11838588" y="6354493"/>
                  <a:pt x="11838588" y="6391863"/>
                  <a:pt x="11826190" y="6435462"/>
                </a:cubicBezTo>
                <a:cubicBezTo>
                  <a:pt x="11824124" y="6439614"/>
                  <a:pt x="11824124" y="6441690"/>
                  <a:pt x="11822057" y="6441690"/>
                </a:cubicBezTo>
                <a:cubicBezTo>
                  <a:pt x="11817924" y="6443766"/>
                  <a:pt x="11815858" y="6441690"/>
                  <a:pt x="11813791" y="6439614"/>
                </a:cubicBezTo>
                <a:cubicBezTo>
                  <a:pt x="11729066" y="6381482"/>
                  <a:pt x="11729066" y="6381482"/>
                  <a:pt x="11729066" y="6381482"/>
                </a:cubicBezTo>
                <a:cubicBezTo>
                  <a:pt x="11724933" y="6379407"/>
                  <a:pt x="11722867" y="6377330"/>
                  <a:pt x="11722867" y="6373178"/>
                </a:cubicBezTo>
                <a:cubicBezTo>
                  <a:pt x="11722867" y="6371102"/>
                  <a:pt x="11724933" y="6366950"/>
                  <a:pt x="11729066" y="6364874"/>
                </a:cubicBezTo>
                <a:cubicBezTo>
                  <a:pt x="11813791" y="6306743"/>
                  <a:pt x="11813791" y="6306743"/>
                  <a:pt x="11813791" y="6306743"/>
                </a:cubicBezTo>
                <a:cubicBezTo>
                  <a:pt x="11815858" y="6304666"/>
                  <a:pt x="11819991" y="6304666"/>
                  <a:pt x="11822057" y="6304666"/>
                </a:cubicBezTo>
                <a:close/>
                <a:moveTo>
                  <a:pt x="11476229" y="6304666"/>
                </a:moveTo>
                <a:cubicBezTo>
                  <a:pt x="11480320" y="6304666"/>
                  <a:pt x="11482366" y="6306743"/>
                  <a:pt x="11484412" y="6308818"/>
                </a:cubicBezTo>
                <a:cubicBezTo>
                  <a:pt x="11568280" y="6364874"/>
                  <a:pt x="11568280" y="6364874"/>
                  <a:pt x="11568280" y="6364874"/>
                </a:cubicBezTo>
                <a:cubicBezTo>
                  <a:pt x="11572371" y="6366950"/>
                  <a:pt x="11574417" y="6371102"/>
                  <a:pt x="11574417" y="6373178"/>
                </a:cubicBezTo>
                <a:cubicBezTo>
                  <a:pt x="11574417" y="6377330"/>
                  <a:pt x="11572371" y="6379407"/>
                  <a:pt x="11568280" y="6381482"/>
                </a:cubicBezTo>
                <a:lnTo>
                  <a:pt x="11484412" y="6439614"/>
                </a:lnTo>
                <a:cubicBezTo>
                  <a:pt x="11480320" y="6441690"/>
                  <a:pt x="11478275" y="6443766"/>
                  <a:pt x="11476229" y="6441690"/>
                </a:cubicBezTo>
                <a:cubicBezTo>
                  <a:pt x="11474184" y="6441690"/>
                  <a:pt x="11472138" y="6439614"/>
                  <a:pt x="11472138" y="6435462"/>
                </a:cubicBezTo>
                <a:cubicBezTo>
                  <a:pt x="11459865" y="6391863"/>
                  <a:pt x="11459865" y="6356569"/>
                  <a:pt x="11472138" y="6310895"/>
                </a:cubicBezTo>
                <a:cubicBezTo>
                  <a:pt x="11472138" y="6308818"/>
                  <a:pt x="11474184" y="6306743"/>
                  <a:pt x="11476229" y="6304666"/>
                </a:cubicBezTo>
                <a:close/>
                <a:moveTo>
                  <a:pt x="11088184" y="6294146"/>
                </a:moveTo>
                <a:cubicBezTo>
                  <a:pt x="11086131" y="6294146"/>
                  <a:pt x="11084078" y="6294146"/>
                  <a:pt x="11082024" y="6296224"/>
                </a:cubicBezTo>
                <a:cubicBezTo>
                  <a:pt x="11079972" y="6298301"/>
                  <a:pt x="11079972" y="6300378"/>
                  <a:pt x="11079972" y="6302454"/>
                </a:cubicBezTo>
                <a:cubicBezTo>
                  <a:pt x="11121033" y="6460305"/>
                  <a:pt x="11121033" y="6460305"/>
                  <a:pt x="11121033" y="6460305"/>
                </a:cubicBezTo>
                <a:cubicBezTo>
                  <a:pt x="11123086" y="6468613"/>
                  <a:pt x="11131299" y="6481074"/>
                  <a:pt x="11145670" y="6481074"/>
                </a:cubicBezTo>
                <a:cubicBezTo>
                  <a:pt x="11153882" y="6481074"/>
                  <a:pt x="11153882" y="6481074"/>
                  <a:pt x="11153882" y="6481074"/>
                </a:cubicBezTo>
                <a:cubicBezTo>
                  <a:pt x="11151829" y="6485228"/>
                  <a:pt x="11151829" y="6487306"/>
                  <a:pt x="11149776" y="6489382"/>
                </a:cubicBezTo>
                <a:cubicBezTo>
                  <a:pt x="11149776" y="6491459"/>
                  <a:pt x="11149776" y="6491459"/>
                  <a:pt x="11149776" y="6491459"/>
                </a:cubicBezTo>
                <a:cubicBezTo>
                  <a:pt x="11147723" y="6497691"/>
                  <a:pt x="11145670" y="6510152"/>
                  <a:pt x="11125139" y="6510152"/>
                </a:cubicBezTo>
                <a:cubicBezTo>
                  <a:pt x="11090237" y="6508075"/>
                  <a:pt x="11090237" y="6508075"/>
                  <a:pt x="11090237" y="6508075"/>
                </a:cubicBezTo>
                <a:cubicBezTo>
                  <a:pt x="11088184" y="6505998"/>
                  <a:pt x="11086131" y="6508075"/>
                  <a:pt x="11084078" y="6510152"/>
                </a:cubicBezTo>
                <a:cubicBezTo>
                  <a:pt x="11082024" y="6510152"/>
                  <a:pt x="11082024" y="6512229"/>
                  <a:pt x="11082024" y="6514306"/>
                </a:cubicBezTo>
                <a:cubicBezTo>
                  <a:pt x="11082024" y="6532999"/>
                  <a:pt x="11082024" y="6532999"/>
                  <a:pt x="11082024" y="6532999"/>
                </a:cubicBezTo>
                <a:cubicBezTo>
                  <a:pt x="11082024" y="6537153"/>
                  <a:pt x="11084078" y="6539230"/>
                  <a:pt x="11088184" y="6539230"/>
                </a:cubicBezTo>
                <a:cubicBezTo>
                  <a:pt x="11098449" y="6543383"/>
                  <a:pt x="11118980" y="6545460"/>
                  <a:pt x="11135404" y="6545460"/>
                </a:cubicBezTo>
                <a:cubicBezTo>
                  <a:pt x="11135404" y="6545460"/>
                  <a:pt x="11135404" y="6545460"/>
                  <a:pt x="11137458" y="6545460"/>
                </a:cubicBezTo>
                <a:cubicBezTo>
                  <a:pt x="11164148" y="6545460"/>
                  <a:pt x="11182625" y="6528845"/>
                  <a:pt x="11190838" y="6493536"/>
                </a:cubicBezTo>
                <a:cubicBezTo>
                  <a:pt x="11201103" y="6454073"/>
                  <a:pt x="11215474" y="6402149"/>
                  <a:pt x="11223687" y="6364764"/>
                </a:cubicBezTo>
                <a:cubicBezTo>
                  <a:pt x="11227793" y="6348148"/>
                  <a:pt x="11231899" y="6333609"/>
                  <a:pt x="11236005" y="6323224"/>
                </a:cubicBezTo>
                <a:cubicBezTo>
                  <a:pt x="11240111" y="6302454"/>
                  <a:pt x="11240111" y="6302454"/>
                  <a:pt x="11240111" y="6302454"/>
                </a:cubicBezTo>
                <a:cubicBezTo>
                  <a:pt x="11240111" y="6300378"/>
                  <a:pt x="11240111" y="6298301"/>
                  <a:pt x="11238058" y="6296224"/>
                </a:cubicBezTo>
                <a:cubicBezTo>
                  <a:pt x="11238058" y="6294146"/>
                  <a:pt x="11236005" y="6294146"/>
                  <a:pt x="11233952" y="6294146"/>
                </a:cubicBezTo>
                <a:cubicBezTo>
                  <a:pt x="11205209" y="6294146"/>
                  <a:pt x="11205209" y="6294146"/>
                  <a:pt x="11205209" y="6294146"/>
                </a:cubicBezTo>
                <a:cubicBezTo>
                  <a:pt x="11203156" y="6294146"/>
                  <a:pt x="11199050" y="6296224"/>
                  <a:pt x="11199050" y="6298301"/>
                </a:cubicBezTo>
                <a:cubicBezTo>
                  <a:pt x="11162094" y="6439535"/>
                  <a:pt x="11162094" y="6439535"/>
                  <a:pt x="11162094" y="6439535"/>
                </a:cubicBezTo>
                <a:cubicBezTo>
                  <a:pt x="11160041" y="6439535"/>
                  <a:pt x="11160041" y="6439535"/>
                  <a:pt x="11160041" y="6439535"/>
                </a:cubicBezTo>
                <a:cubicBezTo>
                  <a:pt x="11121033" y="6298301"/>
                  <a:pt x="11121033" y="6298301"/>
                  <a:pt x="11121033" y="6298301"/>
                </a:cubicBezTo>
                <a:cubicBezTo>
                  <a:pt x="11121033" y="6296224"/>
                  <a:pt x="11118980" y="6294146"/>
                  <a:pt x="11114874" y="6294146"/>
                </a:cubicBezTo>
                <a:cubicBezTo>
                  <a:pt x="11088184" y="6294146"/>
                  <a:pt x="11088184" y="6294146"/>
                  <a:pt x="11088184" y="6294146"/>
                </a:cubicBezTo>
                <a:close/>
                <a:moveTo>
                  <a:pt x="11048412" y="6291809"/>
                </a:moveTo>
                <a:cubicBezTo>
                  <a:pt x="11030001" y="6291809"/>
                  <a:pt x="11011591" y="6304294"/>
                  <a:pt x="10999317" y="6312618"/>
                </a:cubicBezTo>
                <a:cubicBezTo>
                  <a:pt x="10999317" y="6300133"/>
                  <a:pt x="10999317" y="6300133"/>
                  <a:pt x="10999317" y="6300133"/>
                </a:cubicBezTo>
                <a:cubicBezTo>
                  <a:pt x="10999317" y="6295970"/>
                  <a:pt x="10997272" y="6293890"/>
                  <a:pt x="10993181" y="6293890"/>
                </a:cubicBezTo>
                <a:cubicBezTo>
                  <a:pt x="10964542" y="6293890"/>
                  <a:pt x="10964542" y="6293890"/>
                  <a:pt x="10964542" y="6293890"/>
                </a:cubicBezTo>
                <a:cubicBezTo>
                  <a:pt x="10960451" y="6293890"/>
                  <a:pt x="10958406" y="6295970"/>
                  <a:pt x="10958406" y="6300133"/>
                </a:cubicBezTo>
                <a:cubicBezTo>
                  <a:pt x="10958406" y="6474928"/>
                  <a:pt x="10958406" y="6474928"/>
                  <a:pt x="10958406" y="6474928"/>
                </a:cubicBezTo>
                <a:cubicBezTo>
                  <a:pt x="10958406" y="6479090"/>
                  <a:pt x="10960451" y="6481171"/>
                  <a:pt x="10964542" y="6481171"/>
                </a:cubicBezTo>
                <a:cubicBezTo>
                  <a:pt x="10993181" y="6481171"/>
                  <a:pt x="10993181" y="6481171"/>
                  <a:pt x="10993181" y="6481171"/>
                </a:cubicBezTo>
                <a:cubicBezTo>
                  <a:pt x="10997272" y="6481171"/>
                  <a:pt x="10999317" y="6479090"/>
                  <a:pt x="10999317" y="6474928"/>
                </a:cubicBezTo>
                <a:cubicBezTo>
                  <a:pt x="10999317" y="6354236"/>
                  <a:pt x="10999317" y="6354236"/>
                  <a:pt x="10999317" y="6354236"/>
                </a:cubicBezTo>
                <a:cubicBezTo>
                  <a:pt x="11007500" y="6347993"/>
                  <a:pt x="11025910" y="6333427"/>
                  <a:pt x="11050457" y="6331346"/>
                </a:cubicBezTo>
                <a:cubicBezTo>
                  <a:pt x="11054548" y="6331346"/>
                  <a:pt x="11056594" y="6327184"/>
                  <a:pt x="11056594" y="6325103"/>
                </a:cubicBezTo>
                <a:cubicBezTo>
                  <a:pt x="11056594" y="6298052"/>
                  <a:pt x="11056594" y="6298052"/>
                  <a:pt x="11056594" y="6298052"/>
                </a:cubicBezTo>
                <a:cubicBezTo>
                  <a:pt x="11056594" y="6295970"/>
                  <a:pt x="11056594" y="6293890"/>
                  <a:pt x="11054548" y="6293890"/>
                </a:cubicBezTo>
                <a:cubicBezTo>
                  <a:pt x="11052503" y="6291809"/>
                  <a:pt x="11050457" y="6291809"/>
                  <a:pt x="11048412" y="6291809"/>
                </a:cubicBezTo>
                <a:close/>
                <a:moveTo>
                  <a:pt x="10847504" y="6288302"/>
                </a:moveTo>
                <a:cubicBezTo>
                  <a:pt x="10826811" y="6288302"/>
                  <a:pt x="10791633" y="6294540"/>
                  <a:pt x="10777148" y="6296620"/>
                </a:cubicBezTo>
                <a:cubicBezTo>
                  <a:pt x="10773009" y="6296620"/>
                  <a:pt x="10770940" y="6300778"/>
                  <a:pt x="10770940" y="6302858"/>
                </a:cubicBezTo>
                <a:cubicBezTo>
                  <a:pt x="10770940" y="6302858"/>
                  <a:pt x="10770940" y="6302858"/>
                  <a:pt x="10773009" y="6327811"/>
                </a:cubicBezTo>
                <a:cubicBezTo>
                  <a:pt x="10773009" y="6329890"/>
                  <a:pt x="10773009" y="6331970"/>
                  <a:pt x="10775079" y="6331970"/>
                </a:cubicBezTo>
                <a:cubicBezTo>
                  <a:pt x="10777148" y="6334049"/>
                  <a:pt x="10777148" y="6334049"/>
                  <a:pt x="10779217" y="6334049"/>
                </a:cubicBezTo>
                <a:cubicBezTo>
                  <a:pt x="10795771" y="6334049"/>
                  <a:pt x="10824741" y="6329890"/>
                  <a:pt x="10845434" y="6329890"/>
                </a:cubicBezTo>
                <a:cubicBezTo>
                  <a:pt x="10859918" y="6329890"/>
                  <a:pt x="10868196" y="6338208"/>
                  <a:pt x="10868196" y="6352764"/>
                </a:cubicBezTo>
                <a:cubicBezTo>
                  <a:pt x="10868196" y="6352764"/>
                  <a:pt x="10868196" y="6352764"/>
                  <a:pt x="10868196" y="6365240"/>
                </a:cubicBezTo>
                <a:cubicBezTo>
                  <a:pt x="10868196" y="6365240"/>
                  <a:pt x="10868196" y="6365240"/>
                  <a:pt x="10822672" y="6369399"/>
                </a:cubicBezTo>
                <a:cubicBezTo>
                  <a:pt x="10777148" y="6371479"/>
                  <a:pt x="10758524" y="6388114"/>
                  <a:pt x="10758524" y="6425543"/>
                </a:cubicBezTo>
                <a:cubicBezTo>
                  <a:pt x="10758524" y="6465052"/>
                  <a:pt x="10779217" y="6485846"/>
                  <a:pt x="10814395" y="6485846"/>
                </a:cubicBezTo>
                <a:cubicBezTo>
                  <a:pt x="10843365" y="6485846"/>
                  <a:pt x="10874404" y="6473370"/>
                  <a:pt x="10874404" y="6473370"/>
                </a:cubicBezTo>
                <a:cubicBezTo>
                  <a:pt x="10882681" y="6479608"/>
                  <a:pt x="10888889" y="6483767"/>
                  <a:pt x="10903374" y="6485846"/>
                </a:cubicBezTo>
                <a:cubicBezTo>
                  <a:pt x="10905443" y="6485846"/>
                  <a:pt x="10907512" y="6485846"/>
                  <a:pt x="10909582" y="6483767"/>
                </a:cubicBezTo>
                <a:cubicBezTo>
                  <a:pt x="10909582" y="6481687"/>
                  <a:pt x="10911651" y="6479608"/>
                  <a:pt x="10911651" y="6477529"/>
                </a:cubicBezTo>
                <a:cubicBezTo>
                  <a:pt x="10911651" y="6477529"/>
                  <a:pt x="10911651" y="6477529"/>
                  <a:pt x="10911651" y="6352764"/>
                </a:cubicBezTo>
                <a:cubicBezTo>
                  <a:pt x="10911651" y="6309096"/>
                  <a:pt x="10890958" y="6288302"/>
                  <a:pt x="10847504" y="6288302"/>
                </a:cubicBezTo>
                <a:close/>
                <a:moveTo>
                  <a:pt x="10518899" y="6288302"/>
                </a:moveTo>
                <a:cubicBezTo>
                  <a:pt x="10472419" y="6288302"/>
                  <a:pt x="10434738" y="6332523"/>
                  <a:pt x="10434738" y="6387074"/>
                </a:cubicBezTo>
                <a:cubicBezTo>
                  <a:pt x="10434738" y="6441625"/>
                  <a:pt x="10472419" y="6485846"/>
                  <a:pt x="10518899" y="6485846"/>
                </a:cubicBezTo>
                <a:cubicBezTo>
                  <a:pt x="10565380" y="6485846"/>
                  <a:pt x="10603060" y="6441625"/>
                  <a:pt x="10603060" y="6387074"/>
                </a:cubicBezTo>
                <a:cubicBezTo>
                  <a:pt x="10603060" y="6332523"/>
                  <a:pt x="10565380" y="6288302"/>
                  <a:pt x="10518899" y="6288302"/>
                </a:cubicBezTo>
                <a:close/>
                <a:moveTo>
                  <a:pt x="10302945" y="6262586"/>
                </a:moveTo>
                <a:cubicBezTo>
                  <a:pt x="10302945" y="6262586"/>
                  <a:pt x="10302945" y="6262586"/>
                  <a:pt x="10319310" y="6262586"/>
                </a:cubicBezTo>
                <a:cubicBezTo>
                  <a:pt x="10349994" y="6262586"/>
                  <a:pt x="10362267" y="6283503"/>
                  <a:pt x="10362267" y="6302328"/>
                </a:cubicBezTo>
                <a:cubicBezTo>
                  <a:pt x="10362267" y="6325338"/>
                  <a:pt x="10343857" y="6339979"/>
                  <a:pt x="10317264" y="6339979"/>
                </a:cubicBezTo>
                <a:cubicBezTo>
                  <a:pt x="10294763" y="6342071"/>
                  <a:pt x="10280444" y="6339979"/>
                  <a:pt x="10272261" y="6339979"/>
                </a:cubicBezTo>
                <a:cubicBezTo>
                  <a:pt x="10272261" y="6339979"/>
                  <a:pt x="10272261" y="6339979"/>
                  <a:pt x="10272261" y="6264678"/>
                </a:cubicBezTo>
                <a:cubicBezTo>
                  <a:pt x="10276353" y="6262586"/>
                  <a:pt x="10286581" y="6262586"/>
                  <a:pt x="10302945" y="6262586"/>
                </a:cubicBezTo>
                <a:close/>
                <a:moveTo>
                  <a:pt x="10679182" y="6250897"/>
                </a:moveTo>
                <a:cubicBezTo>
                  <a:pt x="10679182" y="6250897"/>
                  <a:pt x="10679182" y="6250897"/>
                  <a:pt x="10650472" y="6257141"/>
                </a:cubicBezTo>
                <a:cubicBezTo>
                  <a:pt x="10646371" y="6259223"/>
                  <a:pt x="10644320" y="6261305"/>
                  <a:pt x="10644320" y="6263385"/>
                </a:cubicBezTo>
                <a:cubicBezTo>
                  <a:pt x="10644320" y="6263385"/>
                  <a:pt x="10644320" y="6263385"/>
                  <a:pt x="10644320" y="6294607"/>
                </a:cubicBezTo>
                <a:cubicBezTo>
                  <a:pt x="10644320" y="6294607"/>
                  <a:pt x="10644320" y="6294607"/>
                  <a:pt x="10627914" y="6294607"/>
                </a:cubicBezTo>
                <a:cubicBezTo>
                  <a:pt x="10623813" y="6294607"/>
                  <a:pt x="10621762" y="6296689"/>
                  <a:pt x="10621762" y="6300852"/>
                </a:cubicBezTo>
                <a:cubicBezTo>
                  <a:pt x="10621762" y="6300852"/>
                  <a:pt x="10621762" y="6300852"/>
                  <a:pt x="10621762" y="6325830"/>
                </a:cubicBezTo>
                <a:cubicBezTo>
                  <a:pt x="10621762" y="6329993"/>
                  <a:pt x="10623813" y="6332074"/>
                  <a:pt x="10627914" y="6332074"/>
                </a:cubicBezTo>
                <a:cubicBezTo>
                  <a:pt x="10627914" y="6332074"/>
                  <a:pt x="10627914" y="6332074"/>
                  <a:pt x="10644320" y="6332074"/>
                </a:cubicBezTo>
                <a:cubicBezTo>
                  <a:pt x="10644320" y="6332074"/>
                  <a:pt x="10644320" y="6332074"/>
                  <a:pt x="10644320" y="6415333"/>
                </a:cubicBezTo>
                <a:cubicBezTo>
                  <a:pt x="10644320" y="6471532"/>
                  <a:pt x="10658675" y="6488184"/>
                  <a:pt x="10699689" y="6488184"/>
                </a:cubicBezTo>
                <a:cubicBezTo>
                  <a:pt x="10709943" y="6488184"/>
                  <a:pt x="10722247" y="6484021"/>
                  <a:pt x="10732500" y="6484021"/>
                </a:cubicBezTo>
                <a:cubicBezTo>
                  <a:pt x="10736602" y="6481940"/>
                  <a:pt x="10738652" y="6479858"/>
                  <a:pt x="10738652" y="6475695"/>
                </a:cubicBezTo>
                <a:cubicBezTo>
                  <a:pt x="10738652" y="6475695"/>
                  <a:pt x="10738652" y="6475695"/>
                  <a:pt x="10736602" y="6452799"/>
                </a:cubicBezTo>
                <a:cubicBezTo>
                  <a:pt x="10736602" y="6448636"/>
                  <a:pt x="10734551" y="6444473"/>
                  <a:pt x="10730449" y="6444473"/>
                </a:cubicBezTo>
                <a:cubicBezTo>
                  <a:pt x="10724297" y="6444473"/>
                  <a:pt x="10714044" y="6446555"/>
                  <a:pt x="10705841" y="6446555"/>
                </a:cubicBezTo>
                <a:cubicBezTo>
                  <a:pt x="10687385" y="6446555"/>
                  <a:pt x="10687385" y="6436148"/>
                  <a:pt x="10687385" y="6409088"/>
                </a:cubicBezTo>
                <a:cubicBezTo>
                  <a:pt x="10687385" y="6409088"/>
                  <a:pt x="10687385" y="6409088"/>
                  <a:pt x="10687385" y="6332074"/>
                </a:cubicBezTo>
                <a:cubicBezTo>
                  <a:pt x="10687385" y="6332074"/>
                  <a:pt x="10687385" y="6332074"/>
                  <a:pt x="10730449" y="6332074"/>
                </a:cubicBezTo>
                <a:cubicBezTo>
                  <a:pt x="10734551" y="6332074"/>
                  <a:pt x="10736602" y="6329993"/>
                  <a:pt x="10736602" y="6325830"/>
                </a:cubicBezTo>
                <a:cubicBezTo>
                  <a:pt x="10736602" y="6325830"/>
                  <a:pt x="10736602" y="6325830"/>
                  <a:pt x="10736602" y="6300852"/>
                </a:cubicBezTo>
                <a:cubicBezTo>
                  <a:pt x="10736602" y="6296689"/>
                  <a:pt x="10734551" y="6294607"/>
                  <a:pt x="10730449" y="6294607"/>
                </a:cubicBezTo>
                <a:cubicBezTo>
                  <a:pt x="10730449" y="6294607"/>
                  <a:pt x="10730449" y="6294607"/>
                  <a:pt x="10687385" y="6294607"/>
                </a:cubicBezTo>
                <a:cubicBezTo>
                  <a:pt x="10687385" y="6294607"/>
                  <a:pt x="10687385" y="6294607"/>
                  <a:pt x="10687385" y="6257141"/>
                </a:cubicBezTo>
                <a:cubicBezTo>
                  <a:pt x="10687385" y="6255060"/>
                  <a:pt x="10685334" y="6252978"/>
                  <a:pt x="10685334" y="6250897"/>
                </a:cubicBezTo>
                <a:cubicBezTo>
                  <a:pt x="10683283" y="6250897"/>
                  <a:pt x="10681232" y="6250897"/>
                  <a:pt x="10679182" y="6250897"/>
                </a:cubicBezTo>
                <a:close/>
                <a:moveTo>
                  <a:pt x="10313278" y="6221675"/>
                </a:moveTo>
                <a:cubicBezTo>
                  <a:pt x="10302968" y="6221675"/>
                  <a:pt x="10272038" y="6221675"/>
                  <a:pt x="10232861" y="6225827"/>
                </a:cubicBezTo>
                <a:cubicBezTo>
                  <a:pt x="10230798" y="6225827"/>
                  <a:pt x="10226674" y="6229979"/>
                  <a:pt x="10226674" y="6234131"/>
                </a:cubicBezTo>
                <a:cubicBezTo>
                  <a:pt x="10226674" y="6234131"/>
                  <a:pt x="10226674" y="6234131"/>
                  <a:pt x="10226674" y="6474943"/>
                </a:cubicBezTo>
                <a:cubicBezTo>
                  <a:pt x="10226674" y="6479095"/>
                  <a:pt x="10230798" y="6481171"/>
                  <a:pt x="10234922" y="6481171"/>
                </a:cubicBezTo>
                <a:cubicBezTo>
                  <a:pt x="10234922" y="6481171"/>
                  <a:pt x="10234922" y="6481171"/>
                  <a:pt x="10263790" y="6481171"/>
                </a:cubicBezTo>
                <a:cubicBezTo>
                  <a:pt x="10267914" y="6481171"/>
                  <a:pt x="10272038" y="6479095"/>
                  <a:pt x="10272038" y="6474943"/>
                </a:cubicBezTo>
                <a:cubicBezTo>
                  <a:pt x="10272038" y="6474943"/>
                  <a:pt x="10272038" y="6474943"/>
                  <a:pt x="10272038" y="6379449"/>
                </a:cubicBezTo>
                <a:cubicBezTo>
                  <a:pt x="10280286" y="6379449"/>
                  <a:pt x="10298844" y="6381524"/>
                  <a:pt x="10321526" y="6381524"/>
                </a:cubicBezTo>
                <a:cubicBezTo>
                  <a:pt x="10321526" y="6381524"/>
                  <a:pt x="10321526" y="6381524"/>
                  <a:pt x="10362766" y="6477018"/>
                </a:cubicBezTo>
                <a:cubicBezTo>
                  <a:pt x="10364828" y="6481171"/>
                  <a:pt x="10366890" y="6481171"/>
                  <a:pt x="10368952" y="6481171"/>
                </a:cubicBezTo>
                <a:cubicBezTo>
                  <a:pt x="10368952" y="6481171"/>
                  <a:pt x="10368952" y="6481171"/>
                  <a:pt x="10401944" y="6481171"/>
                </a:cubicBezTo>
                <a:cubicBezTo>
                  <a:pt x="10406068" y="6481171"/>
                  <a:pt x="10408130" y="6481171"/>
                  <a:pt x="10408130" y="6479095"/>
                </a:cubicBezTo>
                <a:cubicBezTo>
                  <a:pt x="10410192" y="6477018"/>
                  <a:pt x="10410192" y="6474943"/>
                  <a:pt x="10410192" y="6472867"/>
                </a:cubicBezTo>
                <a:lnTo>
                  <a:pt x="10362766" y="6369069"/>
                </a:lnTo>
                <a:cubicBezTo>
                  <a:pt x="10393696" y="6354537"/>
                  <a:pt x="10408130" y="6331701"/>
                  <a:pt x="10408130" y="6300561"/>
                </a:cubicBezTo>
                <a:cubicBezTo>
                  <a:pt x="10408130" y="6265270"/>
                  <a:pt x="10391634" y="6221675"/>
                  <a:pt x="10319464" y="6221675"/>
                </a:cubicBezTo>
                <a:cubicBezTo>
                  <a:pt x="10319464" y="6221675"/>
                  <a:pt x="10317402" y="6221675"/>
                  <a:pt x="10313278" y="6221675"/>
                </a:cubicBezTo>
                <a:close/>
                <a:moveTo>
                  <a:pt x="11675833" y="6188669"/>
                </a:moveTo>
                <a:cubicBezTo>
                  <a:pt x="11677894" y="6186608"/>
                  <a:pt x="11682015" y="6186608"/>
                  <a:pt x="11684076" y="6188669"/>
                </a:cubicBezTo>
                <a:cubicBezTo>
                  <a:pt x="11727344" y="6198970"/>
                  <a:pt x="11760312" y="6217514"/>
                  <a:pt x="11791218" y="6250482"/>
                </a:cubicBezTo>
                <a:cubicBezTo>
                  <a:pt x="11793278" y="6252542"/>
                  <a:pt x="11795339" y="6254602"/>
                  <a:pt x="11795339" y="6256663"/>
                </a:cubicBezTo>
                <a:cubicBezTo>
                  <a:pt x="11793278" y="6260783"/>
                  <a:pt x="11791218" y="6260783"/>
                  <a:pt x="11787097" y="6262844"/>
                </a:cubicBezTo>
                <a:cubicBezTo>
                  <a:pt x="11696438" y="6306113"/>
                  <a:pt x="11696438" y="6306113"/>
                  <a:pt x="11696438" y="6306113"/>
                </a:cubicBezTo>
                <a:cubicBezTo>
                  <a:pt x="11692317" y="6308173"/>
                  <a:pt x="11688196" y="6308173"/>
                  <a:pt x="11686136" y="6308173"/>
                </a:cubicBezTo>
                <a:cubicBezTo>
                  <a:pt x="11684076" y="6306113"/>
                  <a:pt x="11682015" y="6301992"/>
                  <a:pt x="11682015" y="6297871"/>
                </a:cubicBezTo>
                <a:cubicBezTo>
                  <a:pt x="11673773" y="6196910"/>
                  <a:pt x="11673773" y="6196910"/>
                  <a:pt x="11673773" y="6196910"/>
                </a:cubicBezTo>
                <a:cubicBezTo>
                  <a:pt x="11673773" y="6192789"/>
                  <a:pt x="11673773" y="6190729"/>
                  <a:pt x="11675833" y="6188669"/>
                </a:cubicBezTo>
                <a:close/>
                <a:moveTo>
                  <a:pt x="11618498" y="6187898"/>
                </a:moveTo>
                <a:cubicBezTo>
                  <a:pt x="11620043" y="6187641"/>
                  <a:pt x="11621589" y="6187641"/>
                  <a:pt x="11622619" y="6188673"/>
                </a:cubicBezTo>
                <a:cubicBezTo>
                  <a:pt x="11622619" y="6190738"/>
                  <a:pt x="11624679" y="6192803"/>
                  <a:pt x="11624679" y="6198998"/>
                </a:cubicBezTo>
                <a:cubicBezTo>
                  <a:pt x="11616438" y="6300186"/>
                  <a:pt x="11616438" y="6300186"/>
                  <a:pt x="11616438" y="6300186"/>
                </a:cubicBezTo>
                <a:cubicBezTo>
                  <a:pt x="11616438" y="6304316"/>
                  <a:pt x="11614377" y="6306381"/>
                  <a:pt x="11612316" y="6308446"/>
                </a:cubicBezTo>
                <a:cubicBezTo>
                  <a:pt x="11608196" y="6310511"/>
                  <a:pt x="11606135" y="6310511"/>
                  <a:pt x="11602015" y="6308446"/>
                </a:cubicBezTo>
                <a:cubicBezTo>
                  <a:pt x="11511355" y="6263015"/>
                  <a:pt x="11511355" y="6263015"/>
                  <a:pt x="11511355" y="6263015"/>
                </a:cubicBezTo>
                <a:cubicBezTo>
                  <a:pt x="11507235" y="6263015"/>
                  <a:pt x="11505174" y="6260950"/>
                  <a:pt x="11503114" y="6256820"/>
                </a:cubicBezTo>
                <a:cubicBezTo>
                  <a:pt x="11503114" y="6254754"/>
                  <a:pt x="11505174" y="6252690"/>
                  <a:pt x="11507235" y="6250624"/>
                </a:cubicBezTo>
                <a:cubicBezTo>
                  <a:pt x="11538141" y="6217584"/>
                  <a:pt x="11571108" y="6198998"/>
                  <a:pt x="11614377" y="6188673"/>
                </a:cubicBezTo>
                <a:cubicBezTo>
                  <a:pt x="11615407" y="6188673"/>
                  <a:pt x="11616952" y="6188157"/>
                  <a:pt x="11618498" y="6187898"/>
                </a:cubicBezTo>
                <a:close/>
                <a:moveTo>
                  <a:pt x="11649811" y="6152709"/>
                </a:moveTo>
                <a:cubicBezTo>
                  <a:pt x="11530058" y="6152709"/>
                  <a:pt x="11432980" y="6250835"/>
                  <a:pt x="11432980" y="6371879"/>
                </a:cubicBezTo>
                <a:cubicBezTo>
                  <a:pt x="11432980" y="6492922"/>
                  <a:pt x="11530058" y="6591048"/>
                  <a:pt x="11649811" y="6591048"/>
                </a:cubicBezTo>
                <a:cubicBezTo>
                  <a:pt x="11769564" y="6591048"/>
                  <a:pt x="11866643" y="6492922"/>
                  <a:pt x="11866643" y="6371879"/>
                </a:cubicBezTo>
                <a:cubicBezTo>
                  <a:pt x="11866643" y="6250835"/>
                  <a:pt x="11769564" y="6152709"/>
                  <a:pt x="11649811" y="6152709"/>
                </a:cubicBezTo>
                <a:close/>
                <a:moveTo>
                  <a:pt x="11649226" y="6121150"/>
                </a:moveTo>
                <a:cubicBezTo>
                  <a:pt x="11785441" y="6121150"/>
                  <a:pt x="11895865" y="6232882"/>
                  <a:pt x="11895865" y="6370711"/>
                </a:cubicBezTo>
                <a:cubicBezTo>
                  <a:pt x="11895865" y="6508539"/>
                  <a:pt x="11785441" y="6620272"/>
                  <a:pt x="11649226" y="6620272"/>
                </a:cubicBezTo>
                <a:cubicBezTo>
                  <a:pt x="11513012" y="6620272"/>
                  <a:pt x="11402588" y="6508539"/>
                  <a:pt x="11402588" y="6370711"/>
                </a:cubicBezTo>
                <a:cubicBezTo>
                  <a:pt x="11402588" y="6232882"/>
                  <a:pt x="11513012" y="6121150"/>
                  <a:pt x="11649226" y="6121150"/>
                </a:cubicBezTo>
                <a:close/>
                <a:moveTo>
                  <a:pt x="11636303" y="6042574"/>
                </a:moveTo>
                <a:cubicBezTo>
                  <a:pt x="11628077" y="6057123"/>
                  <a:pt x="11623964" y="6075829"/>
                  <a:pt x="11623964" y="6092457"/>
                </a:cubicBezTo>
                <a:cubicBezTo>
                  <a:pt x="11619850" y="6092457"/>
                  <a:pt x="11603398" y="6094535"/>
                  <a:pt x="11601342" y="6096614"/>
                </a:cubicBezTo>
                <a:cubicBezTo>
                  <a:pt x="11595172" y="6077908"/>
                  <a:pt x="11586946" y="6061280"/>
                  <a:pt x="11574607" y="6050888"/>
                </a:cubicBezTo>
                <a:cubicBezTo>
                  <a:pt x="11574607" y="6048809"/>
                  <a:pt x="11574607" y="6048809"/>
                  <a:pt x="11574607" y="6048809"/>
                </a:cubicBezTo>
                <a:cubicBezTo>
                  <a:pt x="11572550" y="6050888"/>
                  <a:pt x="11572550" y="6050888"/>
                  <a:pt x="11572550" y="6050888"/>
                </a:cubicBezTo>
                <a:cubicBezTo>
                  <a:pt x="11566381" y="6050888"/>
                  <a:pt x="11558155" y="6052966"/>
                  <a:pt x="11551985" y="6055045"/>
                </a:cubicBezTo>
                <a:cubicBezTo>
                  <a:pt x="11551985" y="6057123"/>
                  <a:pt x="11551985" y="6057123"/>
                  <a:pt x="11551985" y="6057123"/>
                </a:cubicBezTo>
                <a:cubicBezTo>
                  <a:pt x="11549928" y="6065437"/>
                  <a:pt x="11547872" y="6073751"/>
                  <a:pt x="11547872" y="6082065"/>
                </a:cubicBezTo>
                <a:cubicBezTo>
                  <a:pt x="11547872" y="6092457"/>
                  <a:pt x="11549928" y="6100771"/>
                  <a:pt x="11551985" y="6109085"/>
                </a:cubicBezTo>
                <a:cubicBezTo>
                  <a:pt x="11549928" y="6109085"/>
                  <a:pt x="11533476" y="6117398"/>
                  <a:pt x="11531420" y="6117398"/>
                </a:cubicBezTo>
                <a:cubicBezTo>
                  <a:pt x="11521137" y="6102849"/>
                  <a:pt x="11508798" y="6088300"/>
                  <a:pt x="11494402" y="6082065"/>
                </a:cubicBezTo>
                <a:cubicBezTo>
                  <a:pt x="11494402" y="6079986"/>
                  <a:pt x="11494402" y="6079986"/>
                  <a:pt x="11494402" y="6079986"/>
                </a:cubicBezTo>
                <a:cubicBezTo>
                  <a:pt x="11492346" y="6079986"/>
                  <a:pt x="11492346" y="6079986"/>
                  <a:pt x="11492346" y="6079986"/>
                </a:cubicBezTo>
                <a:cubicBezTo>
                  <a:pt x="11486176" y="6084143"/>
                  <a:pt x="11480006" y="6088300"/>
                  <a:pt x="11473837" y="6092457"/>
                </a:cubicBezTo>
                <a:cubicBezTo>
                  <a:pt x="11473837" y="6092457"/>
                  <a:pt x="11473837" y="6094535"/>
                  <a:pt x="11473837" y="6094535"/>
                </a:cubicBezTo>
                <a:cubicBezTo>
                  <a:pt x="11473837" y="6111163"/>
                  <a:pt x="11477950" y="6127791"/>
                  <a:pt x="11486176" y="6144418"/>
                </a:cubicBezTo>
                <a:cubicBezTo>
                  <a:pt x="11484120" y="6146497"/>
                  <a:pt x="11471780" y="6154811"/>
                  <a:pt x="11469724" y="6156889"/>
                </a:cubicBezTo>
                <a:cubicBezTo>
                  <a:pt x="11457385" y="6144418"/>
                  <a:pt x="11440932" y="6134026"/>
                  <a:pt x="11426536" y="6129869"/>
                </a:cubicBezTo>
                <a:cubicBezTo>
                  <a:pt x="11424480" y="6129869"/>
                  <a:pt x="11424480" y="6129869"/>
                  <a:pt x="11424480" y="6129869"/>
                </a:cubicBezTo>
                <a:cubicBezTo>
                  <a:pt x="11424480" y="6131947"/>
                  <a:pt x="11424480" y="6131947"/>
                  <a:pt x="11424480" y="6131947"/>
                </a:cubicBezTo>
                <a:cubicBezTo>
                  <a:pt x="11418310" y="6134026"/>
                  <a:pt x="11412140" y="6140261"/>
                  <a:pt x="11408027" y="6146497"/>
                </a:cubicBezTo>
                <a:cubicBezTo>
                  <a:pt x="11408027" y="6148575"/>
                  <a:pt x="11408027" y="6148575"/>
                  <a:pt x="11408027" y="6148575"/>
                </a:cubicBezTo>
                <a:cubicBezTo>
                  <a:pt x="11412140" y="6163124"/>
                  <a:pt x="11422423" y="6179752"/>
                  <a:pt x="11434763" y="6194301"/>
                </a:cubicBezTo>
                <a:cubicBezTo>
                  <a:pt x="11432706" y="6194301"/>
                  <a:pt x="11422423" y="6208850"/>
                  <a:pt x="11420366" y="6210929"/>
                </a:cubicBezTo>
                <a:cubicBezTo>
                  <a:pt x="11405971" y="6202615"/>
                  <a:pt x="11387462" y="6198458"/>
                  <a:pt x="11371010" y="6198458"/>
                </a:cubicBezTo>
                <a:cubicBezTo>
                  <a:pt x="11368953" y="6198458"/>
                  <a:pt x="11368953" y="6198458"/>
                  <a:pt x="11368953" y="6198458"/>
                </a:cubicBezTo>
                <a:cubicBezTo>
                  <a:pt x="11364840" y="6202615"/>
                  <a:pt x="11360727" y="6210929"/>
                  <a:pt x="11358671" y="6217164"/>
                </a:cubicBezTo>
                <a:cubicBezTo>
                  <a:pt x="11358671" y="6219243"/>
                  <a:pt x="11358671" y="6219243"/>
                  <a:pt x="11358671" y="6219243"/>
                </a:cubicBezTo>
                <a:cubicBezTo>
                  <a:pt x="11366897" y="6233791"/>
                  <a:pt x="11379236" y="6246262"/>
                  <a:pt x="11395688" y="6256655"/>
                </a:cubicBezTo>
                <a:cubicBezTo>
                  <a:pt x="11393632" y="6258733"/>
                  <a:pt x="11387462" y="6273282"/>
                  <a:pt x="11387462" y="6275361"/>
                </a:cubicBezTo>
                <a:cubicBezTo>
                  <a:pt x="11368953" y="6271204"/>
                  <a:pt x="11350444" y="6271204"/>
                  <a:pt x="11336049" y="6275361"/>
                </a:cubicBezTo>
                <a:cubicBezTo>
                  <a:pt x="11333992" y="6275361"/>
                  <a:pt x="11333992" y="6275361"/>
                  <a:pt x="11333992" y="6275361"/>
                </a:cubicBezTo>
                <a:cubicBezTo>
                  <a:pt x="11333992" y="6277439"/>
                  <a:pt x="11333992" y="6277439"/>
                  <a:pt x="11333992" y="6277439"/>
                </a:cubicBezTo>
                <a:cubicBezTo>
                  <a:pt x="11331936" y="6283675"/>
                  <a:pt x="11329879" y="6291988"/>
                  <a:pt x="11327823" y="6298223"/>
                </a:cubicBezTo>
                <a:cubicBezTo>
                  <a:pt x="11329879" y="6300302"/>
                  <a:pt x="11329879" y="6300302"/>
                  <a:pt x="11329879" y="6300302"/>
                </a:cubicBezTo>
                <a:cubicBezTo>
                  <a:pt x="11340162" y="6310694"/>
                  <a:pt x="11356614" y="6321087"/>
                  <a:pt x="11373066" y="6325243"/>
                </a:cubicBezTo>
                <a:cubicBezTo>
                  <a:pt x="11373066" y="6327322"/>
                  <a:pt x="11371010" y="6346028"/>
                  <a:pt x="11371010" y="6348107"/>
                </a:cubicBezTo>
                <a:cubicBezTo>
                  <a:pt x="11352501" y="6348107"/>
                  <a:pt x="11333992" y="6352263"/>
                  <a:pt x="11321653" y="6360578"/>
                </a:cubicBezTo>
                <a:cubicBezTo>
                  <a:pt x="11319596" y="6360578"/>
                  <a:pt x="11319596" y="6360578"/>
                  <a:pt x="11319596" y="6360578"/>
                </a:cubicBezTo>
                <a:cubicBezTo>
                  <a:pt x="11319596" y="6362655"/>
                  <a:pt x="11319596" y="6362655"/>
                  <a:pt x="11319596" y="6362655"/>
                </a:cubicBezTo>
                <a:cubicBezTo>
                  <a:pt x="11319596" y="6364734"/>
                  <a:pt x="11319596" y="6368891"/>
                  <a:pt x="11319596" y="6373048"/>
                </a:cubicBezTo>
                <a:cubicBezTo>
                  <a:pt x="11319596" y="6377205"/>
                  <a:pt x="11319596" y="6381362"/>
                  <a:pt x="11319596" y="6383440"/>
                </a:cubicBezTo>
                <a:cubicBezTo>
                  <a:pt x="11319596" y="6385519"/>
                  <a:pt x="11319596" y="6385519"/>
                  <a:pt x="11319596" y="6385519"/>
                </a:cubicBezTo>
                <a:cubicBezTo>
                  <a:pt x="11321653" y="6385519"/>
                  <a:pt x="11321653" y="6385519"/>
                  <a:pt x="11321653" y="6385519"/>
                </a:cubicBezTo>
                <a:cubicBezTo>
                  <a:pt x="11333992" y="6393833"/>
                  <a:pt x="11352501" y="6397990"/>
                  <a:pt x="11371010" y="6397990"/>
                </a:cubicBezTo>
                <a:cubicBezTo>
                  <a:pt x="11371010" y="6402146"/>
                  <a:pt x="11373066" y="6418774"/>
                  <a:pt x="11375123" y="6420852"/>
                </a:cubicBezTo>
                <a:cubicBezTo>
                  <a:pt x="11356614" y="6427087"/>
                  <a:pt x="11340162" y="6435401"/>
                  <a:pt x="11329879" y="6447872"/>
                </a:cubicBezTo>
                <a:cubicBezTo>
                  <a:pt x="11327823" y="6447872"/>
                  <a:pt x="11327823" y="6447872"/>
                  <a:pt x="11327823" y="6447872"/>
                </a:cubicBezTo>
                <a:cubicBezTo>
                  <a:pt x="11327823" y="6449951"/>
                  <a:pt x="11327823" y="6449951"/>
                  <a:pt x="11327823" y="6449951"/>
                </a:cubicBezTo>
                <a:cubicBezTo>
                  <a:pt x="11329879" y="6456186"/>
                  <a:pt x="11331936" y="6464500"/>
                  <a:pt x="11333992" y="6470736"/>
                </a:cubicBezTo>
                <a:cubicBezTo>
                  <a:pt x="11336049" y="6470736"/>
                  <a:pt x="11336049" y="6470736"/>
                  <a:pt x="11336049" y="6470736"/>
                </a:cubicBezTo>
                <a:cubicBezTo>
                  <a:pt x="11350444" y="6476971"/>
                  <a:pt x="11371010" y="6474892"/>
                  <a:pt x="11387462" y="6470736"/>
                </a:cubicBezTo>
                <a:cubicBezTo>
                  <a:pt x="11387462" y="6472813"/>
                  <a:pt x="11395688" y="6489442"/>
                  <a:pt x="11395688" y="6491519"/>
                </a:cubicBezTo>
                <a:cubicBezTo>
                  <a:pt x="11381292" y="6499833"/>
                  <a:pt x="11366897" y="6514383"/>
                  <a:pt x="11358671" y="6528932"/>
                </a:cubicBezTo>
                <a:cubicBezTo>
                  <a:pt x="11358671" y="6531010"/>
                  <a:pt x="11358671" y="6531010"/>
                  <a:pt x="11358671" y="6531010"/>
                </a:cubicBezTo>
                <a:cubicBezTo>
                  <a:pt x="11360727" y="6535168"/>
                  <a:pt x="11366897" y="6543481"/>
                  <a:pt x="11371010" y="6549716"/>
                </a:cubicBezTo>
                <a:cubicBezTo>
                  <a:pt x="11387462" y="6549716"/>
                  <a:pt x="11405971" y="6545560"/>
                  <a:pt x="11422423" y="6535168"/>
                </a:cubicBezTo>
                <a:cubicBezTo>
                  <a:pt x="11422423" y="6537245"/>
                  <a:pt x="11432706" y="6551795"/>
                  <a:pt x="11434763" y="6553874"/>
                </a:cubicBezTo>
                <a:cubicBezTo>
                  <a:pt x="11422423" y="6566344"/>
                  <a:pt x="11412140" y="6582971"/>
                  <a:pt x="11408027" y="6599600"/>
                </a:cubicBezTo>
                <a:cubicBezTo>
                  <a:pt x="11410084" y="6601677"/>
                  <a:pt x="11410084" y="6601677"/>
                  <a:pt x="11410084" y="6601677"/>
                </a:cubicBezTo>
                <a:cubicBezTo>
                  <a:pt x="11412140" y="6605835"/>
                  <a:pt x="11420366" y="6612070"/>
                  <a:pt x="11424480" y="6616227"/>
                </a:cubicBezTo>
                <a:cubicBezTo>
                  <a:pt x="11426536" y="6616227"/>
                  <a:pt x="11426536" y="6616227"/>
                  <a:pt x="11426536" y="6616227"/>
                </a:cubicBezTo>
                <a:cubicBezTo>
                  <a:pt x="11440932" y="6612070"/>
                  <a:pt x="11457385" y="6603756"/>
                  <a:pt x="11471780" y="6589207"/>
                </a:cubicBezTo>
                <a:cubicBezTo>
                  <a:pt x="11473837" y="6591286"/>
                  <a:pt x="11486176" y="6601677"/>
                  <a:pt x="11488233" y="6603756"/>
                </a:cubicBezTo>
                <a:cubicBezTo>
                  <a:pt x="11480006" y="6620383"/>
                  <a:pt x="11475894" y="6637012"/>
                  <a:pt x="11475894" y="6653639"/>
                </a:cubicBezTo>
                <a:cubicBezTo>
                  <a:pt x="11475894" y="6653639"/>
                  <a:pt x="11475894" y="6655718"/>
                  <a:pt x="11475894" y="6655718"/>
                </a:cubicBezTo>
                <a:cubicBezTo>
                  <a:pt x="11480006" y="6659874"/>
                  <a:pt x="11488233" y="6664032"/>
                  <a:pt x="11494402" y="6666109"/>
                </a:cubicBezTo>
                <a:cubicBezTo>
                  <a:pt x="11494402" y="6668188"/>
                  <a:pt x="11494402" y="6668188"/>
                  <a:pt x="11494402" y="6668188"/>
                </a:cubicBezTo>
                <a:cubicBezTo>
                  <a:pt x="11496459" y="6666109"/>
                  <a:pt x="11496459" y="6666109"/>
                  <a:pt x="11496459" y="6666109"/>
                </a:cubicBezTo>
                <a:cubicBezTo>
                  <a:pt x="11510854" y="6657796"/>
                  <a:pt x="11523194" y="6645325"/>
                  <a:pt x="11533476" y="6628698"/>
                </a:cubicBezTo>
                <a:cubicBezTo>
                  <a:pt x="11535533" y="6630776"/>
                  <a:pt x="11549928" y="6637012"/>
                  <a:pt x="11551985" y="6637012"/>
                </a:cubicBezTo>
                <a:cubicBezTo>
                  <a:pt x="11549928" y="6645325"/>
                  <a:pt x="11549928" y="6655718"/>
                  <a:pt x="11549928" y="6664032"/>
                </a:cubicBezTo>
                <a:cubicBezTo>
                  <a:pt x="11549928" y="6672345"/>
                  <a:pt x="11549928" y="6682738"/>
                  <a:pt x="11551985" y="6688973"/>
                </a:cubicBezTo>
                <a:cubicBezTo>
                  <a:pt x="11551985" y="6691051"/>
                  <a:pt x="11551985" y="6691051"/>
                  <a:pt x="11551985" y="6691051"/>
                </a:cubicBezTo>
                <a:cubicBezTo>
                  <a:pt x="11554042" y="6691051"/>
                  <a:pt x="11554042" y="6691051"/>
                  <a:pt x="11554042" y="6691051"/>
                </a:cubicBezTo>
                <a:cubicBezTo>
                  <a:pt x="11558155" y="6693130"/>
                  <a:pt x="11568437" y="6695208"/>
                  <a:pt x="11574607" y="6697286"/>
                </a:cubicBezTo>
                <a:cubicBezTo>
                  <a:pt x="11576663" y="6697286"/>
                  <a:pt x="11576663" y="6697286"/>
                  <a:pt x="11576663" y="6697286"/>
                </a:cubicBezTo>
                <a:cubicBezTo>
                  <a:pt x="11586946" y="6684816"/>
                  <a:pt x="11597229" y="6668188"/>
                  <a:pt x="11601342" y="6651561"/>
                </a:cubicBezTo>
                <a:cubicBezTo>
                  <a:pt x="11603398" y="6651561"/>
                  <a:pt x="11621907" y="6653639"/>
                  <a:pt x="11623964" y="6653639"/>
                </a:cubicBezTo>
                <a:cubicBezTo>
                  <a:pt x="11623964" y="6672345"/>
                  <a:pt x="11628077" y="6691051"/>
                  <a:pt x="11636303" y="6705600"/>
                </a:cubicBezTo>
                <a:cubicBezTo>
                  <a:pt x="11638359" y="6705600"/>
                  <a:pt x="11638359" y="6705600"/>
                  <a:pt x="11638359" y="6705600"/>
                </a:cubicBezTo>
                <a:cubicBezTo>
                  <a:pt x="11644529" y="6705600"/>
                  <a:pt x="11654812" y="6705600"/>
                  <a:pt x="11658925" y="6705600"/>
                </a:cubicBezTo>
                <a:cubicBezTo>
                  <a:pt x="11660982" y="6705600"/>
                  <a:pt x="11660982" y="6705600"/>
                  <a:pt x="11660982" y="6705600"/>
                </a:cubicBezTo>
                <a:cubicBezTo>
                  <a:pt x="11669208" y="6691051"/>
                  <a:pt x="11673321" y="6672345"/>
                  <a:pt x="11675378" y="6653639"/>
                </a:cubicBezTo>
                <a:cubicBezTo>
                  <a:pt x="11677434" y="6653639"/>
                  <a:pt x="11693886" y="6651561"/>
                  <a:pt x="11695943" y="6651561"/>
                </a:cubicBezTo>
                <a:cubicBezTo>
                  <a:pt x="11700056" y="6668188"/>
                  <a:pt x="11710338" y="6684816"/>
                  <a:pt x="11722678" y="6697286"/>
                </a:cubicBezTo>
                <a:cubicBezTo>
                  <a:pt x="11728847" y="6695208"/>
                  <a:pt x="11739130" y="6693130"/>
                  <a:pt x="11743243" y="6691051"/>
                </a:cubicBezTo>
                <a:cubicBezTo>
                  <a:pt x="11745300" y="6691051"/>
                  <a:pt x="11745300" y="6691051"/>
                  <a:pt x="11745300" y="6691051"/>
                </a:cubicBezTo>
                <a:cubicBezTo>
                  <a:pt x="11747356" y="6682738"/>
                  <a:pt x="11747356" y="6672345"/>
                  <a:pt x="11747356" y="6664032"/>
                </a:cubicBezTo>
                <a:cubicBezTo>
                  <a:pt x="11747356" y="6655718"/>
                  <a:pt x="11747356" y="6645325"/>
                  <a:pt x="11745300" y="6637012"/>
                </a:cubicBezTo>
                <a:cubicBezTo>
                  <a:pt x="11747356" y="6637012"/>
                  <a:pt x="11763808" y="6630776"/>
                  <a:pt x="11765865" y="6628698"/>
                </a:cubicBezTo>
                <a:cubicBezTo>
                  <a:pt x="11774091" y="6645325"/>
                  <a:pt x="11788487" y="6657796"/>
                  <a:pt x="11802882" y="6666109"/>
                </a:cubicBezTo>
                <a:cubicBezTo>
                  <a:pt x="11809052" y="6664032"/>
                  <a:pt x="11817278" y="6659874"/>
                  <a:pt x="11821391" y="6655718"/>
                </a:cubicBezTo>
                <a:cubicBezTo>
                  <a:pt x="11823448" y="6653639"/>
                  <a:pt x="11823448" y="6653639"/>
                  <a:pt x="11823448" y="6653639"/>
                </a:cubicBezTo>
                <a:cubicBezTo>
                  <a:pt x="11823448" y="6653639"/>
                  <a:pt x="11823448" y="6653639"/>
                  <a:pt x="11823448" y="6651561"/>
                </a:cubicBezTo>
                <a:cubicBezTo>
                  <a:pt x="11823448" y="6637012"/>
                  <a:pt x="11817278" y="6618306"/>
                  <a:pt x="11809052" y="6603756"/>
                </a:cubicBezTo>
                <a:cubicBezTo>
                  <a:pt x="11811108" y="6601677"/>
                  <a:pt x="11823448" y="6591286"/>
                  <a:pt x="11825504" y="6589207"/>
                </a:cubicBezTo>
                <a:cubicBezTo>
                  <a:pt x="11839900" y="6601677"/>
                  <a:pt x="11856352" y="6612070"/>
                  <a:pt x="11870748" y="6616227"/>
                </a:cubicBezTo>
                <a:cubicBezTo>
                  <a:pt x="11872805" y="6616227"/>
                  <a:pt x="11872805" y="6616227"/>
                  <a:pt x="11872805" y="6616227"/>
                </a:cubicBezTo>
                <a:cubicBezTo>
                  <a:pt x="11876918" y="6612070"/>
                  <a:pt x="11885144" y="6605835"/>
                  <a:pt x="11887201" y="6599600"/>
                </a:cubicBezTo>
                <a:cubicBezTo>
                  <a:pt x="11889257" y="6599600"/>
                  <a:pt x="11889257" y="6599600"/>
                  <a:pt x="11889257" y="6599600"/>
                </a:cubicBezTo>
                <a:cubicBezTo>
                  <a:pt x="11885144" y="6582971"/>
                  <a:pt x="11874861" y="6566344"/>
                  <a:pt x="11862522" y="6553874"/>
                </a:cubicBezTo>
                <a:cubicBezTo>
                  <a:pt x="11864579" y="6551795"/>
                  <a:pt x="11874861" y="6537245"/>
                  <a:pt x="11874861" y="6535168"/>
                </a:cubicBezTo>
                <a:cubicBezTo>
                  <a:pt x="11891314" y="6543481"/>
                  <a:pt x="11909822" y="6549716"/>
                  <a:pt x="11926275" y="6549716"/>
                </a:cubicBezTo>
                <a:cubicBezTo>
                  <a:pt x="11928331" y="6547638"/>
                  <a:pt x="11928331" y="6547638"/>
                  <a:pt x="11928331" y="6547638"/>
                </a:cubicBezTo>
                <a:cubicBezTo>
                  <a:pt x="11930388" y="6543481"/>
                  <a:pt x="11936557" y="6535168"/>
                  <a:pt x="11938614" y="6528932"/>
                </a:cubicBezTo>
                <a:cubicBezTo>
                  <a:pt x="11938614" y="6526854"/>
                  <a:pt x="11938614" y="6526854"/>
                  <a:pt x="11938614" y="6526854"/>
                </a:cubicBezTo>
                <a:cubicBezTo>
                  <a:pt x="11930388" y="6514383"/>
                  <a:pt x="11915992" y="6499833"/>
                  <a:pt x="11901596" y="6491519"/>
                </a:cubicBezTo>
                <a:cubicBezTo>
                  <a:pt x="11901596" y="6487363"/>
                  <a:pt x="11909822" y="6472813"/>
                  <a:pt x="11909822" y="6470736"/>
                </a:cubicBezTo>
                <a:cubicBezTo>
                  <a:pt x="11926275" y="6474892"/>
                  <a:pt x="11944784" y="6474892"/>
                  <a:pt x="11961236" y="6470736"/>
                </a:cubicBezTo>
                <a:cubicBezTo>
                  <a:pt x="11963292" y="6470736"/>
                  <a:pt x="11963292" y="6470736"/>
                  <a:pt x="11963292" y="6470736"/>
                </a:cubicBezTo>
                <a:cubicBezTo>
                  <a:pt x="11965349" y="6464500"/>
                  <a:pt x="11967405" y="6456186"/>
                  <a:pt x="11967405" y="6449951"/>
                </a:cubicBezTo>
                <a:cubicBezTo>
                  <a:pt x="11967405" y="6447872"/>
                  <a:pt x="11967405" y="6447872"/>
                  <a:pt x="11967405" y="6447872"/>
                </a:cubicBezTo>
                <a:cubicBezTo>
                  <a:pt x="11957123" y="6435401"/>
                  <a:pt x="11940670" y="6427087"/>
                  <a:pt x="11922162" y="6420852"/>
                </a:cubicBezTo>
                <a:cubicBezTo>
                  <a:pt x="11924218" y="6418774"/>
                  <a:pt x="11926275" y="6402146"/>
                  <a:pt x="11926275" y="6400068"/>
                </a:cubicBezTo>
                <a:cubicBezTo>
                  <a:pt x="11944784" y="6400068"/>
                  <a:pt x="11963292" y="6393833"/>
                  <a:pt x="11975632" y="6385519"/>
                </a:cubicBezTo>
                <a:cubicBezTo>
                  <a:pt x="11977688" y="6385519"/>
                  <a:pt x="11977688" y="6385519"/>
                  <a:pt x="11977688" y="6385519"/>
                </a:cubicBezTo>
                <a:cubicBezTo>
                  <a:pt x="11977688" y="6381362"/>
                  <a:pt x="11977688" y="6377205"/>
                  <a:pt x="11977688" y="6373048"/>
                </a:cubicBezTo>
                <a:cubicBezTo>
                  <a:pt x="11977688" y="6370969"/>
                  <a:pt x="11977688" y="6366813"/>
                  <a:pt x="11977688" y="6362655"/>
                </a:cubicBezTo>
                <a:cubicBezTo>
                  <a:pt x="11975632" y="6362655"/>
                  <a:pt x="11975632" y="6362655"/>
                  <a:pt x="11975632" y="6362655"/>
                </a:cubicBezTo>
                <a:cubicBezTo>
                  <a:pt x="11963292" y="6354342"/>
                  <a:pt x="11944784" y="6348107"/>
                  <a:pt x="11926275" y="6348107"/>
                </a:cubicBezTo>
                <a:cubicBezTo>
                  <a:pt x="11926275" y="6346028"/>
                  <a:pt x="11924218" y="6329401"/>
                  <a:pt x="11924218" y="6327322"/>
                </a:cubicBezTo>
                <a:cubicBezTo>
                  <a:pt x="11940670" y="6321087"/>
                  <a:pt x="11957123" y="6312773"/>
                  <a:pt x="11967405" y="6300302"/>
                </a:cubicBezTo>
                <a:cubicBezTo>
                  <a:pt x="11969462" y="6300302"/>
                  <a:pt x="11969462" y="6300302"/>
                  <a:pt x="11969462" y="6300302"/>
                </a:cubicBezTo>
                <a:cubicBezTo>
                  <a:pt x="11969462" y="6298223"/>
                  <a:pt x="11969462" y="6298223"/>
                  <a:pt x="11969462" y="6298223"/>
                </a:cubicBezTo>
                <a:cubicBezTo>
                  <a:pt x="11967405" y="6291988"/>
                  <a:pt x="11965349" y="6283675"/>
                  <a:pt x="11963292" y="6277439"/>
                </a:cubicBezTo>
                <a:cubicBezTo>
                  <a:pt x="11961236" y="6277439"/>
                  <a:pt x="11961236" y="6277439"/>
                  <a:pt x="11961236" y="6277439"/>
                </a:cubicBezTo>
                <a:cubicBezTo>
                  <a:pt x="11946840" y="6271204"/>
                  <a:pt x="11928331" y="6273282"/>
                  <a:pt x="11909822" y="6277439"/>
                </a:cubicBezTo>
                <a:cubicBezTo>
                  <a:pt x="11909822" y="6275361"/>
                  <a:pt x="11903653" y="6258733"/>
                  <a:pt x="11901596" y="6256655"/>
                </a:cubicBezTo>
                <a:cubicBezTo>
                  <a:pt x="11918049" y="6248341"/>
                  <a:pt x="11930388" y="6233791"/>
                  <a:pt x="11938614" y="6219243"/>
                </a:cubicBezTo>
                <a:cubicBezTo>
                  <a:pt x="11938614" y="6217164"/>
                  <a:pt x="11938614" y="6217164"/>
                  <a:pt x="11938614" y="6217164"/>
                </a:cubicBezTo>
                <a:cubicBezTo>
                  <a:pt x="11936557" y="6213007"/>
                  <a:pt x="11932444" y="6204693"/>
                  <a:pt x="11928331" y="6198458"/>
                </a:cubicBezTo>
                <a:cubicBezTo>
                  <a:pt x="11926275" y="6198458"/>
                  <a:pt x="11926275" y="6198458"/>
                  <a:pt x="11926275" y="6198458"/>
                </a:cubicBezTo>
                <a:cubicBezTo>
                  <a:pt x="11909822" y="6198458"/>
                  <a:pt x="11891314" y="6202615"/>
                  <a:pt x="11876918" y="6210929"/>
                </a:cubicBezTo>
                <a:cubicBezTo>
                  <a:pt x="11874861" y="6210929"/>
                  <a:pt x="11864579" y="6196379"/>
                  <a:pt x="11862522" y="6194301"/>
                </a:cubicBezTo>
                <a:cubicBezTo>
                  <a:pt x="11874861" y="6181830"/>
                  <a:pt x="11885144" y="6165203"/>
                  <a:pt x="11889257" y="6148575"/>
                </a:cubicBezTo>
                <a:cubicBezTo>
                  <a:pt x="11889257" y="6146497"/>
                  <a:pt x="11889257" y="6146497"/>
                  <a:pt x="11889257" y="6146497"/>
                </a:cubicBezTo>
                <a:cubicBezTo>
                  <a:pt x="11885144" y="6142340"/>
                  <a:pt x="11878975" y="6136104"/>
                  <a:pt x="11872805" y="6131947"/>
                </a:cubicBezTo>
                <a:cubicBezTo>
                  <a:pt x="11856352" y="6136104"/>
                  <a:pt x="11839900" y="6144418"/>
                  <a:pt x="11827561" y="6156889"/>
                </a:cubicBezTo>
                <a:cubicBezTo>
                  <a:pt x="11825504" y="6156889"/>
                  <a:pt x="11811108" y="6146497"/>
                  <a:pt x="11809052" y="6144418"/>
                </a:cubicBezTo>
                <a:cubicBezTo>
                  <a:pt x="11819334" y="6127791"/>
                  <a:pt x="11823448" y="6111163"/>
                  <a:pt x="11823448" y="6094535"/>
                </a:cubicBezTo>
                <a:cubicBezTo>
                  <a:pt x="11823448" y="6094535"/>
                  <a:pt x="11823448" y="6092457"/>
                  <a:pt x="11823448" y="6092457"/>
                </a:cubicBezTo>
                <a:cubicBezTo>
                  <a:pt x="11817278" y="6088300"/>
                  <a:pt x="11809052" y="6084143"/>
                  <a:pt x="11804939" y="6082065"/>
                </a:cubicBezTo>
                <a:cubicBezTo>
                  <a:pt x="11802882" y="6079986"/>
                  <a:pt x="11802882" y="6079986"/>
                  <a:pt x="11802882" y="6079986"/>
                </a:cubicBezTo>
                <a:cubicBezTo>
                  <a:pt x="11802882" y="6082065"/>
                  <a:pt x="11802882" y="6082065"/>
                  <a:pt x="11802882" y="6082065"/>
                </a:cubicBezTo>
                <a:cubicBezTo>
                  <a:pt x="11788487" y="6088300"/>
                  <a:pt x="11776147" y="6102849"/>
                  <a:pt x="11765865" y="6117398"/>
                </a:cubicBezTo>
                <a:cubicBezTo>
                  <a:pt x="11763808" y="6117398"/>
                  <a:pt x="11747356" y="6111163"/>
                  <a:pt x="11745300" y="6109085"/>
                </a:cubicBezTo>
                <a:cubicBezTo>
                  <a:pt x="11747356" y="6100771"/>
                  <a:pt x="11749412" y="6092457"/>
                  <a:pt x="11749412" y="6082065"/>
                </a:cubicBezTo>
                <a:cubicBezTo>
                  <a:pt x="11749412" y="6073751"/>
                  <a:pt x="11747356" y="6065437"/>
                  <a:pt x="11745300" y="6057123"/>
                </a:cubicBezTo>
                <a:cubicBezTo>
                  <a:pt x="11745300" y="6055045"/>
                  <a:pt x="11745300" y="6055045"/>
                  <a:pt x="11745300" y="6055045"/>
                </a:cubicBezTo>
                <a:cubicBezTo>
                  <a:pt x="11743243" y="6055045"/>
                  <a:pt x="11743243" y="6055045"/>
                  <a:pt x="11743243" y="6055045"/>
                </a:cubicBezTo>
                <a:cubicBezTo>
                  <a:pt x="11739130" y="6052966"/>
                  <a:pt x="11730904" y="6050888"/>
                  <a:pt x="11722678" y="6050888"/>
                </a:cubicBezTo>
                <a:cubicBezTo>
                  <a:pt x="11710338" y="6061280"/>
                  <a:pt x="11700056" y="6077908"/>
                  <a:pt x="11695943" y="6096614"/>
                </a:cubicBezTo>
                <a:cubicBezTo>
                  <a:pt x="11693886" y="6094535"/>
                  <a:pt x="11677434" y="6092457"/>
                  <a:pt x="11673321" y="6092457"/>
                </a:cubicBezTo>
                <a:cubicBezTo>
                  <a:pt x="11673321" y="6075829"/>
                  <a:pt x="11669208" y="6057123"/>
                  <a:pt x="11660982" y="6042574"/>
                </a:cubicBezTo>
                <a:cubicBezTo>
                  <a:pt x="11658925" y="6042574"/>
                  <a:pt x="11658925" y="6042574"/>
                  <a:pt x="11658925" y="6042574"/>
                </a:cubicBezTo>
                <a:cubicBezTo>
                  <a:pt x="11652756" y="6040495"/>
                  <a:pt x="11644529" y="6040495"/>
                  <a:pt x="11638359" y="6042574"/>
                </a:cubicBezTo>
                <a:cubicBezTo>
                  <a:pt x="11636303" y="6042574"/>
                  <a:pt x="11636303" y="6042574"/>
                  <a:pt x="11636303" y="6042574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4539049" y="6858000"/>
                </a:lnTo>
                <a:lnTo>
                  <a:pt x="0" y="6858000"/>
                </a:lnTo>
                <a:lnTo>
                  <a:pt x="0" y="627311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FE705B7-F9CA-40F7-B96C-C2B7E5291A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1608106 w 12192000"/>
              <a:gd name="connsiteY0" fmla="*/ 6443815 h 6858000"/>
              <a:gd name="connsiteX1" fmla="*/ 11618309 w 12192000"/>
              <a:gd name="connsiteY1" fmla="*/ 6443815 h 6858000"/>
              <a:gd name="connsiteX2" fmla="*/ 11622390 w 12192000"/>
              <a:gd name="connsiteY2" fmla="*/ 6452153 h 6858000"/>
              <a:gd name="connsiteX3" fmla="*/ 11628512 w 12192000"/>
              <a:gd name="connsiteY3" fmla="*/ 6554297 h 6858000"/>
              <a:gd name="connsiteX4" fmla="*/ 11626471 w 12192000"/>
              <a:gd name="connsiteY4" fmla="*/ 6564719 h 6858000"/>
              <a:gd name="connsiteX5" fmla="*/ 11620349 w 12192000"/>
              <a:gd name="connsiteY5" fmla="*/ 6564719 h 6858000"/>
              <a:gd name="connsiteX6" fmla="*/ 11514237 w 12192000"/>
              <a:gd name="connsiteY6" fmla="*/ 6502183 h 6858000"/>
              <a:gd name="connsiteX7" fmla="*/ 11510155 w 12192000"/>
              <a:gd name="connsiteY7" fmla="*/ 6495930 h 6858000"/>
              <a:gd name="connsiteX8" fmla="*/ 11510155 w 12192000"/>
              <a:gd name="connsiteY8" fmla="*/ 6493844 h 6858000"/>
              <a:gd name="connsiteX9" fmla="*/ 11516277 w 12192000"/>
              <a:gd name="connsiteY9" fmla="*/ 6489675 h 6858000"/>
              <a:gd name="connsiteX10" fmla="*/ 11608106 w 12192000"/>
              <a:gd name="connsiteY10" fmla="*/ 6443815 h 6858000"/>
              <a:gd name="connsiteX11" fmla="*/ 11690840 w 12192000"/>
              <a:gd name="connsiteY11" fmla="*/ 6441731 h 6858000"/>
              <a:gd name="connsiteX12" fmla="*/ 11701142 w 12192000"/>
              <a:gd name="connsiteY12" fmla="*/ 6441731 h 6858000"/>
              <a:gd name="connsiteX13" fmla="*/ 11791801 w 12192000"/>
              <a:gd name="connsiteY13" fmla="*/ 6487497 h 6858000"/>
              <a:gd name="connsiteX14" fmla="*/ 11800043 w 12192000"/>
              <a:gd name="connsiteY14" fmla="*/ 6493738 h 6858000"/>
              <a:gd name="connsiteX15" fmla="*/ 11795922 w 12192000"/>
              <a:gd name="connsiteY15" fmla="*/ 6499978 h 6858000"/>
              <a:gd name="connsiteX16" fmla="*/ 11688780 w 12192000"/>
              <a:gd name="connsiteY16" fmla="*/ 6562386 h 6858000"/>
              <a:gd name="connsiteX17" fmla="*/ 11680537 w 12192000"/>
              <a:gd name="connsiteY17" fmla="*/ 6562386 h 6858000"/>
              <a:gd name="connsiteX18" fmla="*/ 11678477 w 12192000"/>
              <a:gd name="connsiteY18" fmla="*/ 6554065 h 6858000"/>
              <a:gd name="connsiteX19" fmla="*/ 11686719 w 12192000"/>
              <a:gd name="connsiteY19" fmla="*/ 6450052 h 6858000"/>
              <a:gd name="connsiteX20" fmla="*/ 11690840 w 12192000"/>
              <a:gd name="connsiteY20" fmla="*/ 6441731 h 6858000"/>
              <a:gd name="connsiteX21" fmla="*/ 10873105 w 12192000"/>
              <a:gd name="connsiteY21" fmla="*/ 6401988 h 6858000"/>
              <a:gd name="connsiteX22" fmla="*/ 10873105 w 12192000"/>
              <a:gd name="connsiteY22" fmla="*/ 6445191 h 6858000"/>
              <a:gd name="connsiteX23" fmla="*/ 10825216 w 12192000"/>
              <a:gd name="connsiteY23" fmla="*/ 6453420 h 6858000"/>
              <a:gd name="connsiteX24" fmla="*/ 10806477 w 12192000"/>
              <a:gd name="connsiteY24" fmla="*/ 6428733 h 6858000"/>
              <a:gd name="connsiteX25" fmla="*/ 10831463 w 12192000"/>
              <a:gd name="connsiteY25" fmla="*/ 6404046 h 6858000"/>
              <a:gd name="connsiteX26" fmla="*/ 10523604 w 12192000"/>
              <a:gd name="connsiteY26" fmla="*/ 6331854 h 6858000"/>
              <a:gd name="connsiteX27" fmla="*/ 10564515 w 12192000"/>
              <a:gd name="connsiteY27" fmla="*/ 6392053 h 6858000"/>
              <a:gd name="connsiteX28" fmla="*/ 10523604 w 12192000"/>
              <a:gd name="connsiteY28" fmla="*/ 6452251 h 6858000"/>
              <a:gd name="connsiteX29" fmla="*/ 10482692 w 12192000"/>
              <a:gd name="connsiteY29" fmla="*/ 6392053 h 6858000"/>
              <a:gd name="connsiteX30" fmla="*/ 10523604 w 12192000"/>
              <a:gd name="connsiteY30" fmla="*/ 6331854 h 6858000"/>
              <a:gd name="connsiteX31" fmla="*/ 11677827 w 12192000"/>
              <a:gd name="connsiteY31" fmla="*/ 6323542 h 6858000"/>
              <a:gd name="connsiteX32" fmla="*/ 11686820 w 12192000"/>
              <a:gd name="connsiteY32" fmla="*/ 6324581 h 6858000"/>
              <a:gd name="connsiteX33" fmla="*/ 11713544 w 12192000"/>
              <a:gd name="connsiteY33" fmla="*/ 6376532 h 6858000"/>
              <a:gd name="connsiteX34" fmla="*/ 11653930 w 12192000"/>
              <a:gd name="connsiteY34" fmla="*/ 6434717 h 6858000"/>
              <a:gd name="connsiteX35" fmla="*/ 11594316 w 12192000"/>
              <a:gd name="connsiteY35" fmla="*/ 6376532 h 6858000"/>
              <a:gd name="connsiteX36" fmla="*/ 11621040 w 12192000"/>
              <a:gd name="connsiteY36" fmla="*/ 6326660 h 6858000"/>
              <a:gd name="connsiteX37" fmla="*/ 11637485 w 12192000"/>
              <a:gd name="connsiteY37" fmla="*/ 6328737 h 6858000"/>
              <a:gd name="connsiteX38" fmla="*/ 11635429 w 12192000"/>
              <a:gd name="connsiteY38" fmla="*/ 6345362 h 6858000"/>
              <a:gd name="connsiteX39" fmla="*/ 11618984 w 12192000"/>
              <a:gd name="connsiteY39" fmla="*/ 6376532 h 6858000"/>
              <a:gd name="connsiteX40" fmla="*/ 11653930 w 12192000"/>
              <a:gd name="connsiteY40" fmla="*/ 6411859 h 6858000"/>
              <a:gd name="connsiteX41" fmla="*/ 11688876 w 12192000"/>
              <a:gd name="connsiteY41" fmla="*/ 6376532 h 6858000"/>
              <a:gd name="connsiteX42" fmla="*/ 11672431 w 12192000"/>
              <a:gd name="connsiteY42" fmla="*/ 6345362 h 6858000"/>
              <a:gd name="connsiteX43" fmla="*/ 11670375 w 12192000"/>
              <a:gd name="connsiteY43" fmla="*/ 6328737 h 6858000"/>
              <a:gd name="connsiteX44" fmla="*/ 11677827 w 12192000"/>
              <a:gd name="connsiteY44" fmla="*/ 6323542 h 6858000"/>
              <a:gd name="connsiteX45" fmla="*/ 11826761 w 12192000"/>
              <a:gd name="connsiteY45" fmla="*/ 6308476 h 6858000"/>
              <a:gd name="connsiteX46" fmla="*/ 11830894 w 12192000"/>
              <a:gd name="connsiteY46" fmla="*/ 6314705 h 6858000"/>
              <a:gd name="connsiteX47" fmla="*/ 11830894 w 12192000"/>
              <a:gd name="connsiteY47" fmla="*/ 6439272 h 6858000"/>
              <a:gd name="connsiteX48" fmla="*/ 11826761 w 12192000"/>
              <a:gd name="connsiteY48" fmla="*/ 6445500 h 6858000"/>
              <a:gd name="connsiteX49" fmla="*/ 11818495 w 12192000"/>
              <a:gd name="connsiteY49" fmla="*/ 6443424 h 6858000"/>
              <a:gd name="connsiteX50" fmla="*/ 11733770 w 12192000"/>
              <a:gd name="connsiteY50" fmla="*/ 6385292 h 6858000"/>
              <a:gd name="connsiteX51" fmla="*/ 11727571 w 12192000"/>
              <a:gd name="connsiteY51" fmla="*/ 6376988 h 6858000"/>
              <a:gd name="connsiteX52" fmla="*/ 11733770 w 12192000"/>
              <a:gd name="connsiteY52" fmla="*/ 6368684 h 6858000"/>
              <a:gd name="connsiteX53" fmla="*/ 11818495 w 12192000"/>
              <a:gd name="connsiteY53" fmla="*/ 6310553 h 6858000"/>
              <a:gd name="connsiteX54" fmla="*/ 11826761 w 12192000"/>
              <a:gd name="connsiteY54" fmla="*/ 6308476 h 6858000"/>
              <a:gd name="connsiteX55" fmla="*/ 11480933 w 12192000"/>
              <a:gd name="connsiteY55" fmla="*/ 6308476 h 6858000"/>
              <a:gd name="connsiteX56" fmla="*/ 11489116 w 12192000"/>
              <a:gd name="connsiteY56" fmla="*/ 6312628 h 6858000"/>
              <a:gd name="connsiteX57" fmla="*/ 11572984 w 12192000"/>
              <a:gd name="connsiteY57" fmla="*/ 6368684 h 6858000"/>
              <a:gd name="connsiteX58" fmla="*/ 11579121 w 12192000"/>
              <a:gd name="connsiteY58" fmla="*/ 6376988 h 6858000"/>
              <a:gd name="connsiteX59" fmla="*/ 11572984 w 12192000"/>
              <a:gd name="connsiteY59" fmla="*/ 6385292 h 6858000"/>
              <a:gd name="connsiteX60" fmla="*/ 11489116 w 12192000"/>
              <a:gd name="connsiteY60" fmla="*/ 6443424 h 6858000"/>
              <a:gd name="connsiteX61" fmla="*/ 11480933 w 12192000"/>
              <a:gd name="connsiteY61" fmla="*/ 6445500 h 6858000"/>
              <a:gd name="connsiteX62" fmla="*/ 11476842 w 12192000"/>
              <a:gd name="connsiteY62" fmla="*/ 6439272 h 6858000"/>
              <a:gd name="connsiteX63" fmla="*/ 11476842 w 12192000"/>
              <a:gd name="connsiteY63" fmla="*/ 6314705 h 6858000"/>
              <a:gd name="connsiteX64" fmla="*/ 11480933 w 12192000"/>
              <a:gd name="connsiteY64" fmla="*/ 6308476 h 6858000"/>
              <a:gd name="connsiteX65" fmla="*/ 11092888 w 12192000"/>
              <a:gd name="connsiteY65" fmla="*/ 6297956 h 6858000"/>
              <a:gd name="connsiteX66" fmla="*/ 11086728 w 12192000"/>
              <a:gd name="connsiteY66" fmla="*/ 6300034 h 6858000"/>
              <a:gd name="connsiteX67" fmla="*/ 11084676 w 12192000"/>
              <a:gd name="connsiteY67" fmla="*/ 6306264 h 6858000"/>
              <a:gd name="connsiteX68" fmla="*/ 11125737 w 12192000"/>
              <a:gd name="connsiteY68" fmla="*/ 6464115 h 6858000"/>
              <a:gd name="connsiteX69" fmla="*/ 11150374 w 12192000"/>
              <a:gd name="connsiteY69" fmla="*/ 6484884 h 6858000"/>
              <a:gd name="connsiteX70" fmla="*/ 11158586 w 12192000"/>
              <a:gd name="connsiteY70" fmla="*/ 6484884 h 6858000"/>
              <a:gd name="connsiteX71" fmla="*/ 11154480 w 12192000"/>
              <a:gd name="connsiteY71" fmla="*/ 6493192 h 6858000"/>
              <a:gd name="connsiteX72" fmla="*/ 11154480 w 12192000"/>
              <a:gd name="connsiteY72" fmla="*/ 6495269 h 6858000"/>
              <a:gd name="connsiteX73" fmla="*/ 11129843 w 12192000"/>
              <a:gd name="connsiteY73" fmla="*/ 6513962 h 6858000"/>
              <a:gd name="connsiteX74" fmla="*/ 11094941 w 12192000"/>
              <a:gd name="connsiteY74" fmla="*/ 6511885 h 6858000"/>
              <a:gd name="connsiteX75" fmla="*/ 11088782 w 12192000"/>
              <a:gd name="connsiteY75" fmla="*/ 6513962 h 6858000"/>
              <a:gd name="connsiteX76" fmla="*/ 11086728 w 12192000"/>
              <a:gd name="connsiteY76" fmla="*/ 6518116 h 6858000"/>
              <a:gd name="connsiteX77" fmla="*/ 11086728 w 12192000"/>
              <a:gd name="connsiteY77" fmla="*/ 6536809 h 6858000"/>
              <a:gd name="connsiteX78" fmla="*/ 11092888 w 12192000"/>
              <a:gd name="connsiteY78" fmla="*/ 6543040 h 6858000"/>
              <a:gd name="connsiteX79" fmla="*/ 11140108 w 12192000"/>
              <a:gd name="connsiteY79" fmla="*/ 6549270 h 6858000"/>
              <a:gd name="connsiteX80" fmla="*/ 11142162 w 12192000"/>
              <a:gd name="connsiteY80" fmla="*/ 6549270 h 6858000"/>
              <a:gd name="connsiteX81" fmla="*/ 11195542 w 12192000"/>
              <a:gd name="connsiteY81" fmla="*/ 6497346 h 6858000"/>
              <a:gd name="connsiteX82" fmla="*/ 11228391 w 12192000"/>
              <a:gd name="connsiteY82" fmla="*/ 6368574 h 6858000"/>
              <a:gd name="connsiteX83" fmla="*/ 11240709 w 12192000"/>
              <a:gd name="connsiteY83" fmla="*/ 6327034 h 6858000"/>
              <a:gd name="connsiteX84" fmla="*/ 11244815 w 12192000"/>
              <a:gd name="connsiteY84" fmla="*/ 6306264 h 6858000"/>
              <a:gd name="connsiteX85" fmla="*/ 11242762 w 12192000"/>
              <a:gd name="connsiteY85" fmla="*/ 6300034 h 6858000"/>
              <a:gd name="connsiteX86" fmla="*/ 11238656 w 12192000"/>
              <a:gd name="connsiteY86" fmla="*/ 6297956 h 6858000"/>
              <a:gd name="connsiteX87" fmla="*/ 11209913 w 12192000"/>
              <a:gd name="connsiteY87" fmla="*/ 6297956 h 6858000"/>
              <a:gd name="connsiteX88" fmla="*/ 11203754 w 12192000"/>
              <a:gd name="connsiteY88" fmla="*/ 6302111 h 6858000"/>
              <a:gd name="connsiteX89" fmla="*/ 11166798 w 12192000"/>
              <a:gd name="connsiteY89" fmla="*/ 6443345 h 6858000"/>
              <a:gd name="connsiteX90" fmla="*/ 11164745 w 12192000"/>
              <a:gd name="connsiteY90" fmla="*/ 6443345 h 6858000"/>
              <a:gd name="connsiteX91" fmla="*/ 11125737 w 12192000"/>
              <a:gd name="connsiteY91" fmla="*/ 6302111 h 6858000"/>
              <a:gd name="connsiteX92" fmla="*/ 11119578 w 12192000"/>
              <a:gd name="connsiteY92" fmla="*/ 6297956 h 6858000"/>
              <a:gd name="connsiteX93" fmla="*/ 11092888 w 12192000"/>
              <a:gd name="connsiteY93" fmla="*/ 6297956 h 6858000"/>
              <a:gd name="connsiteX94" fmla="*/ 11053116 w 12192000"/>
              <a:gd name="connsiteY94" fmla="*/ 6295619 h 6858000"/>
              <a:gd name="connsiteX95" fmla="*/ 11004021 w 12192000"/>
              <a:gd name="connsiteY95" fmla="*/ 6316428 h 6858000"/>
              <a:gd name="connsiteX96" fmla="*/ 11004021 w 12192000"/>
              <a:gd name="connsiteY96" fmla="*/ 6303943 h 6858000"/>
              <a:gd name="connsiteX97" fmla="*/ 10997885 w 12192000"/>
              <a:gd name="connsiteY97" fmla="*/ 6297700 h 6858000"/>
              <a:gd name="connsiteX98" fmla="*/ 10969246 w 12192000"/>
              <a:gd name="connsiteY98" fmla="*/ 6297700 h 6858000"/>
              <a:gd name="connsiteX99" fmla="*/ 10963110 w 12192000"/>
              <a:gd name="connsiteY99" fmla="*/ 6303943 h 6858000"/>
              <a:gd name="connsiteX100" fmla="*/ 10963110 w 12192000"/>
              <a:gd name="connsiteY100" fmla="*/ 6478738 h 6858000"/>
              <a:gd name="connsiteX101" fmla="*/ 10969246 w 12192000"/>
              <a:gd name="connsiteY101" fmla="*/ 6484981 h 6858000"/>
              <a:gd name="connsiteX102" fmla="*/ 10997885 w 12192000"/>
              <a:gd name="connsiteY102" fmla="*/ 6484981 h 6858000"/>
              <a:gd name="connsiteX103" fmla="*/ 11004021 w 12192000"/>
              <a:gd name="connsiteY103" fmla="*/ 6478738 h 6858000"/>
              <a:gd name="connsiteX104" fmla="*/ 11004021 w 12192000"/>
              <a:gd name="connsiteY104" fmla="*/ 6358046 h 6858000"/>
              <a:gd name="connsiteX105" fmla="*/ 11055161 w 12192000"/>
              <a:gd name="connsiteY105" fmla="*/ 6335156 h 6858000"/>
              <a:gd name="connsiteX106" fmla="*/ 11061298 w 12192000"/>
              <a:gd name="connsiteY106" fmla="*/ 6328913 h 6858000"/>
              <a:gd name="connsiteX107" fmla="*/ 11061298 w 12192000"/>
              <a:gd name="connsiteY107" fmla="*/ 6301862 h 6858000"/>
              <a:gd name="connsiteX108" fmla="*/ 11059252 w 12192000"/>
              <a:gd name="connsiteY108" fmla="*/ 6297700 h 6858000"/>
              <a:gd name="connsiteX109" fmla="*/ 11053116 w 12192000"/>
              <a:gd name="connsiteY109" fmla="*/ 6295619 h 6858000"/>
              <a:gd name="connsiteX110" fmla="*/ 10852208 w 12192000"/>
              <a:gd name="connsiteY110" fmla="*/ 6292112 h 6858000"/>
              <a:gd name="connsiteX111" fmla="*/ 10781852 w 12192000"/>
              <a:gd name="connsiteY111" fmla="*/ 6300430 h 6858000"/>
              <a:gd name="connsiteX112" fmla="*/ 10775644 w 12192000"/>
              <a:gd name="connsiteY112" fmla="*/ 6306668 h 6858000"/>
              <a:gd name="connsiteX113" fmla="*/ 10777713 w 12192000"/>
              <a:gd name="connsiteY113" fmla="*/ 6331621 h 6858000"/>
              <a:gd name="connsiteX114" fmla="*/ 10779783 w 12192000"/>
              <a:gd name="connsiteY114" fmla="*/ 6335780 h 6858000"/>
              <a:gd name="connsiteX115" fmla="*/ 10783921 w 12192000"/>
              <a:gd name="connsiteY115" fmla="*/ 6337859 h 6858000"/>
              <a:gd name="connsiteX116" fmla="*/ 10850138 w 12192000"/>
              <a:gd name="connsiteY116" fmla="*/ 6333700 h 6858000"/>
              <a:gd name="connsiteX117" fmla="*/ 10872900 w 12192000"/>
              <a:gd name="connsiteY117" fmla="*/ 6356574 h 6858000"/>
              <a:gd name="connsiteX118" fmla="*/ 10872900 w 12192000"/>
              <a:gd name="connsiteY118" fmla="*/ 6369050 h 6858000"/>
              <a:gd name="connsiteX119" fmla="*/ 10827376 w 12192000"/>
              <a:gd name="connsiteY119" fmla="*/ 6373209 h 6858000"/>
              <a:gd name="connsiteX120" fmla="*/ 10763228 w 12192000"/>
              <a:gd name="connsiteY120" fmla="*/ 6429353 h 6858000"/>
              <a:gd name="connsiteX121" fmla="*/ 10819099 w 12192000"/>
              <a:gd name="connsiteY121" fmla="*/ 6489656 h 6858000"/>
              <a:gd name="connsiteX122" fmla="*/ 10879108 w 12192000"/>
              <a:gd name="connsiteY122" fmla="*/ 6477180 h 6858000"/>
              <a:gd name="connsiteX123" fmla="*/ 10908078 w 12192000"/>
              <a:gd name="connsiteY123" fmla="*/ 6489656 h 6858000"/>
              <a:gd name="connsiteX124" fmla="*/ 10914286 w 12192000"/>
              <a:gd name="connsiteY124" fmla="*/ 6487577 h 6858000"/>
              <a:gd name="connsiteX125" fmla="*/ 10916355 w 12192000"/>
              <a:gd name="connsiteY125" fmla="*/ 6481339 h 6858000"/>
              <a:gd name="connsiteX126" fmla="*/ 10916355 w 12192000"/>
              <a:gd name="connsiteY126" fmla="*/ 6356574 h 6858000"/>
              <a:gd name="connsiteX127" fmla="*/ 10852208 w 12192000"/>
              <a:gd name="connsiteY127" fmla="*/ 6292112 h 6858000"/>
              <a:gd name="connsiteX128" fmla="*/ 10523603 w 12192000"/>
              <a:gd name="connsiteY128" fmla="*/ 6292112 h 6858000"/>
              <a:gd name="connsiteX129" fmla="*/ 10439442 w 12192000"/>
              <a:gd name="connsiteY129" fmla="*/ 6390884 h 6858000"/>
              <a:gd name="connsiteX130" fmla="*/ 10523603 w 12192000"/>
              <a:gd name="connsiteY130" fmla="*/ 6489656 h 6858000"/>
              <a:gd name="connsiteX131" fmla="*/ 10607764 w 12192000"/>
              <a:gd name="connsiteY131" fmla="*/ 6390884 h 6858000"/>
              <a:gd name="connsiteX132" fmla="*/ 10523603 w 12192000"/>
              <a:gd name="connsiteY132" fmla="*/ 6292112 h 6858000"/>
              <a:gd name="connsiteX133" fmla="*/ 10307649 w 12192000"/>
              <a:gd name="connsiteY133" fmla="*/ 6266396 h 6858000"/>
              <a:gd name="connsiteX134" fmla="*/ 10324014 w 12192000"/>
              <a:gd name="connsiteY134" fmla="*/ 6266396 h 6858000"/>
              <a:gd name="connsiteX135" fmla="*/ 10366971 w 12192000"/>
              <a:gd name="connsiteY135" fmla="*/ 6306138 h 6858000"/>
              <a:gd name="connsiteX136" fmla="*/ 10321968 w 12192000"/>
              <a:gd name="connsiteY136" fmla="*/ 6343789 h 6858000"/>
              <a:gd name="connsiteX137" fmla="*/ 10276965 w 12192000"/>
              <a:gd name="connsiteY137" fmla="*/ 6343789 h 6858000"/>
              <a:gd name="connsiteX138" fmla="*/ 10276965 w 12192000"/>
              <a:gd name="connsiteY138" fmla="*/ 6268488 h 6858000"/>
              <a:gd name="connsiteX139" fmla="*/ 10307649 w 12192000"/>
              <a:gd name="connsiteY139" fmla="*/ 6266396 h 6858000"/>
              <a:gd name="connsiteX140" fmla="*/ 10683886 w 12192000"/>
              <a:gd name="connsiteY140" fmla="*/ 6254707 h 6858000"/>
              <a:gd name="connsiteX141" fmla="*/ 10655176 w 12192000"/>
              <a:gd name="connsiteY141" fmla="*/ 6260951 h 6858000"/>
              <a:gd name="connsiteX142" fmla="*/ 10649024 w 12192000"/>
              <a:gd name="connsiteY142" fmla="*/ 6267195 h 6858000"/>
              <a:gd name="connsiteX143" fmla="*/ 10649024 w 12192000"/>
              <a:gd name="connsiteY143" fmla="*/ 6298417 h 6858000"/>
              <a:gd name="connsiteX144" fmla="*/ 10632618 w 12192000"/>
              <a:gd name="connsiteY144" fmla="*/ 6298417 h 6858000"/>
              <a:gd name="connsiteX145" fmla="*/ 10626466 w 12192000"/>
              <a:gd name="connsiteY145" fmla="*/ 6304662 h 6858000"/>
              <a:gd name="connsiteX146" fmla="*/ 10626466 w 12192000"/>
              <a:gd name="connsiteY146" fmla="*/ 6329640 h 6858000"/>
              <a:gd name="connsiteX147" fmla="*/ 10632618 w 12192000"/>
              <a:gd name="connsiteY147" fmla="*/ 6335884 h 6858000"/>
              <a:gd name="connsiteX148" fmla="*/ 10649024 w 12192000"/>
              <a:gd name="connsiteY148" fmla="*/ 6335884 h 6858000"/>
              <a:gd name="connsiteX149" fmla="*/ 10649024 w 12192000"/>
              <a:gd name="connsiteY149" fmla="*/ 6419143 h 6858000"/>
              <a:gd name="connsiteX150" fmla="*/ 10704393 w 12192000"/>
              <a:gd name="connsiteY150" fmla="*/ 6491994 h 6858000"/>
              <a:gd name="connsiteX151" fmla="*/ 10737204 w 12192000"/>
              <a:gd name="connsiteY151" fmla="*/ 6487831 h 6858000"/>
              <a:gd name="connsiteX152" fmla="*/ 10743356 w 12192000"/>
              <a:gd name="connsiteY152" fmla="*/ 6479505 h 6858000"/>
              <a:gd name="connsiteX153" fmla="*/ 10741306 w 12192000"/>
              <a:gd name="connsiteY153" fmla="*/ 6456609 h 6858000"/>
              <a:gd name="connsiteX154" fmla="*/ 10735153 w 12192000"/>
              <a:gd name="connsiteY154" fmla="*/ 6448283 h 6858000"/>
              <a:gd name="connsiteX155" fmla="*/ 10710545 w 12192000"/>
              <a:gd name="connsiteY155" fmla="*/ 6450365 h 6858000"/>
              <a:gd name="connsiteX156" fmla="*/ 10692089 w 12192000"/>
              <a:gd name="connsiteY156" fmla="*/ 6412898 h 6858000"/>
              <a:gd name="connsiteX157" fmla="*/ 10692089 w 12192000"/>
              <a:gd name="connsiteY157" fmla="*/ 6335884 h 6858000"/>
              <a:gd name="connsiteX158" fmla="*/ 10735153 w 12192000"/>
              <a:gd name="connsiteY158" fmla="*/ 6335884 h 6858000"/>
              <a:gd name="connsiteX159" fmla="*/ 10741306 w 12192000"/>
              <a:gd name="connsiteY159" fmla="*/ 6329640 h 6858000"/>
              <a:gd name="connsiteX160" fmla="*/ 10741306 w 12192000"/>
              <a:gd name="connsiteY160" fmla="*/ 6304662 h 6858000"/>
              <a:gd name="connsiteX161" fmla="*/ 10735153 w 12192000"/>
              <a:gd name="connsiteY161" fmla="*/ 6298417 h 6858000"/>
              <a:gd name="connsiteX162" fmla="*/ 10692089 w 12192000"/>
              <a:gd name="connsiteY162" fmla="*/ 6298417 h 6858000"/>
              <a:gd name="connsiteX163" fmla="*/ 10692089 w 12192000"/>
              <a:gd name="connsiteY163" fmla="*/ 6260951 h 6858000"/>
              <a:gd name="connsiteX164" fmla="*/ 10690038 w 12192000"/>
              <a:gd name="connsiteY164" fmla="*/ 6254707 h 6858000"/>
              <a:gd name="connsiteX165" fmla="*/ 10683886 w 12192000"/>
              <a:gd name="connsiteY165" fmla="*/ 6254707 h 6858000"/>
              <a:gd name="connsiteX166" fmla="*/ 10317982 w 12192000"/>
              <a:gd name="connsiteY166" fmla="*/ 6225485 h 6858000"/>
              <a:gd name="connsiteX167" fmla="*/ 10237565 w 12192000"/>
              <a:gd name="connsiteY167" fmla="*/ 6229637 h 6858000"/>
              <a:gd name="connsiteX168" fmla="*/ 10231378 w 12192000"/>
              <a:gd name="connsiteY168" fmla="*/ 6237941 h 6858000"/>
              <a:gd name="connsiteX169" fmla="*/ 10231378 w 12192000"/>
              <a:gd name="connsiteY169" fmla="*/ 6478753 h 6858000"/>
              <a:gd name="connsiteX170" fmla="*/ 10239626 w 12192000"/>
              <a:gd name="connsiteY170" fmla="*/ 6484981 h 6858000"/>
              <a:gd name="connsiteX171" fmla="*/ 10268494 w 12192000"/>
              <a:gd name="connsiteY171" fmla="*/ 6484981 h 6858000"/>
              <a:gd name="connsiteX172" fmla="*/ 10276742 w 12192000"/>
              <a:gd name="connsiteY172" fmla="*/ 6478753 h 6858000"/>
              <a:gd name="connsiteX173" fmla="*/ 10276742 w 12192000"/>
              <a:gd name="connsiteY173" fmla="*/ 6383259 h 6858000"/>
              <a:gd name="connsiteX174" fmla="*/ 10326230 w 12192000"/>
              <a:gd name="connsiteY174" fmla="*/ 6385334 h 6858000"/>
              <a:gd name="connsiteX175" fmla="*/ 10367470 w 12192000"/>
              <a:gd name="connsiteY175" fmla="*/ 6480828 h 6858000"/>
              <a:gd name="connsiteX176" fmla="*/ 10373656 w 12192000"/>
              <a:gd name="connsiteY176" fmla="*/ 6484981 h 6858000"/>
              <a:gd name="connsiteX177" fmla="*/ 10406648 w 12192000"/>
              <a:gd name="connsiteY177" fmla="*/ 6484981 h 6858000"/>
              <a:gd name="connsiteX178" fmla="*/ 10412834 w 12192000"/>
              <a:gd name="connsiteY178" fmla="*/ 6482905 h 6858000"/>
              <a:gd name="connsiteX179" fmla="*/ 10414896 w 12192000"/>
              <a:gd name="connsiteY179" fmla="*/ 6476677 h 6858000"/>
              <a:gd name="connsiteX180" fmla="*/ 10367470 w 12192000"/>
              <a:gd name="connsiteY180" fmla="*/ 6372879 h 6858000"/>
              <a:gd name="connsiteX181" fmla="*/ 10412834 w 12192000"/>
              <a:gd name="connsiteY181" fmla="*/ 6304371 h 6858000"/>
              <a:gd name="connsiteX182" fmla="*/ 10324168 w 12192000"/>
              <a:gd name="connsiteY182" fmla="*/ 6225485 h 6858000"/>
              <a:gd name="connsiteX183" fmla="*/ 10317982 w 12192000"/>
              <a:gd name="connsiteY183" fmla="*/ 6225485 h 6858000"/>
              <a:gd name="connsiteX184" fmla="*/ 11680537 w 12192000"/>
              <a:gd name="connsiteY184" fmla="*/ 6192479 h 6858000"/>
              <a:gd name="connsiteX185" fmla="*/ 11688780 w 12192000"/>
              <a:gd name="connsiteY185" fmla="*/ 6192479 h 6858000"/>
              <a:gd name="connsiteX186" fmla="*/ 11795922 w 12192000"/>
              <a:gd name="connsiteY186" fmla="*/ 6254292 h 6858000"/>
              <a:gd name="connsiteX187" fmla="*/ 11800043 w 12192000"/>
              <a:gd name="connsiteY187" fmla="*/ 6260473 h 6858000"/>
              <a:gd name="connsiteX188" fmla="*/ 11791801 w 12192000"/>
              <a:gd name="connsiteY188" fmla="*/ 6266654 h 6858000"/>
              <a:gd name="connsiteX189" fmla="*/ 11701142 w 12192000"/>
              <a:gd name="connsiteY189" fmla="*/ 6309923 h 6858000"/>
              <a:gd name="connsiteX190" fmla="*/ 11690840 w 12192000"/>
              <a:gd name="connsiteY190" fmla="*/ 6311983 h 6858000"/>
              <a:gd name="connsiteX191" fmla="*/ 11686719 w 12192000"/>
              <a:gd name="connsiteY191" fmla="*/ 6301681 h 6858000"/>
              <a:gd name="connsiteX192" fmla="*/ 11678477 w 12192000"/>
              <a:gd name="connsiteY192" fmla="*/ 6200720 h 6858000"/>
              <a:gd name="connsiteX193" fmla="*/ 11680537 w 12192000"/>
              <a:gd name="connsiteY193" fmla="*/ 6192479 h 6858000"/>
              <a:gd name="connsiteX194" fmla="*/ 11623202 w 12192000"/>
              <a:gd name="connsiteY194" fmla="*/ 6191708 h 6858000"/>
              <a:gd name="connsiteX195" fmla="*/ 11627323 w 12192000"/>
              <a:gd name="connsiteY195" fmla="*/ 6192483 h 6858000"/>
              <a:gd name="connsiteX196" fmla="*/ 11629383 w 12192000"/>
              <a:gd name="connsiteY196" fmla="*/ 6202808 h 6858000"/>
              <a:gd name="connsiteX197" fmla="*/ 11621142 w 12192000"/>
              <a:gd name="connsiteY197" fmla="*/ 6303996 h 6858000"/>
              <a:gd name="connsiteX198" fmla="*/ 11617020 w 12192000"/>
              <a:gd name="connsiteY198" fmla="*/ 6312256 h 6858000"/>
              <a:gd name="connsiteX199" fmla="*/ 11606719 w 12192000"/>
              <a:gd name="connsiteY199" fmla="*/ 6312256 h 6858000"/>
              <a:gd name="connsiteX200" fmla="*/ 11516059 w 12192000"/>
              <a:gd name="connsiteY200" fmla="*/ 6266825 h 6858000"/>
              <a:gd name="connsiteX201" fmla="*/ 11507818 w 12192000"/>
              <a:gd name="connsiteY201" fmla="*/ 6260630 h 6858000"/>
              <a:gd name="connsiteX202" fmla="*/ 11511939 w 12192000"/>
              <a:gd name="connsiteY202" fmla="*/ 6254434 h 6858000"/>
              <a:gd name="connsiteX203" fmla="*/ 11619081 w 12192000"/>
              <a:gd name="connsiteY203" fmla="*/ 6192483 h 6858000"/>
              <a:gd name="connsiteX204" fmla="*/ 11623202 w 12192000"/>
              <a:gd name="connsiteY204" fmla="*/ 6191708 h 6858000"/>
              <a:gd name="connsiteX205" fmla="*/ 11654515 w 12192000"/>
              <a:gd name="connsiteY205" fmla="*/ 6156519 h 6858000"/>
              <a:gd name="connsiteX206" fmla="*/ 11437684 w 12192000"/>
              <a:gd name="connsiteY206" fmla="*/ 6375689 h 6858000"/>
              <a:gd name="connsiteX207" fmla="*/ 11654515 w 12192000"/>
              <a:gd name="connsiteY207" fmla="*/ 6594858 h 6858000"/>
              <a:gd name="connsiteX208" fmla="*/ 11871347 w 12192000"/>
              <a:gd name="connsiteY208" fmla="*/ 6375689 h 6858000"/>
              <a:gd name="connsiteX209" fmla="*/ 11654515 w 12192000"/>
              <a:gd name="connsiteY209" fmla="*/ 6156519 h 6858000"/>
              <a:gd name="connsiteX210" fmla="*/ 11653930 w 12192000"/>
              <a:gd name="connsiteY210" fmla="*/ 6124960 h 6858000"/>
              <a:gd name="connsiteX211" fmla="*/ 11900569 w 12192000"/>
              <a:gd name="connsiteY211" fmla="*/ 6374521 h 6858000"/>
              <a:gd name="connsiteX212" fmla="*/ 11653930 w 12192000"/>
              <a:gd name="connsiteY212" fmla="*/ 6624082 h 6858000"/>
              <a:gd name="connsiteX213" fmla="*/ 11407292 w 12192000"/>
              <a:gd name="connsiteY213" fmla="*/ 6374521 h 6858000"/>
              <a:gd name="connsiteX214" fmla="*/ 11653930 w 12192000"/>
              <a:gd name="connsiteY214" fmla="*/ 6124960 h 6858000"/>
              <a:gd name="connsiteX215" fmla="*/ 11641007 w 12192000"/>
              <a:gd name="connsiteY215" fmla="*/ 6046384 h 6858000"/>
              <a:gd name="connsiteX216" fmla="*/ 11628668 w 12192000"/>
              <a:gd name="connsiteY216" fmla="*/ 6096267 h 6858000"/>
              <a:gd name="connsiteX217" fmla="*/ 11606046 w 12192000"/>
              <a:gd name="connsiteY217" fmla="*/ 6100424 h 6858000"/>
              <a:gd name="connsiteX218" fmla="*/ 11579311 w 12192000"/>
              <a:gd name="connsiteY218" fmla="*/ 6054698 h 6858000"/>
              <a:gd name="connsiteX219" fmla="*/ 11579311 w 12192000"/>
              <a:gd name="connsiteY219" fmla="*/ 6052619 h 6858000"/>
              <a:gd name="connsiteX220" fmla="*/ 11577254 w 12192000"/>
              <a:gd name="connsiteY220" fmla="*/ 6054698 h 6858000"/>
              <a:gd name="connsiteX221" fmla="*/ 11556689 w 12192000"/>
              <a:gd name="connsiteY221" fmla="*/ 6058855 h 6858000"/>
              <a:gd name="connsiteX222" fmla="*/ 11556689 w 12192000"/>
              <a:gd name="connsiteY222" fmla="*/ 6060933 h 6858000"/>
              <a:gd name="connsiteX223" fmla="*/ 11552576 w 12192000"/>
              <a:gd name="connsiteY223" fmla="*/ 6085875 h 6858000"/>
              <a:gd name="connsiteX224" fmla="*/ 11556689 w 12192000"/>
              <a:gd name="connsiteY224" fmla="*/ 6112895 h 6858000"/>
              <a:gd name="connsiteX225" fmla="*/ 11536124 w 12192000"/>
              <a:gd name="connsiteY225" fmla="*/ 6121208 h 6858000"/>
              <a:gd name="connsiteX226" fmla="*/ 11499106 w 12192000"/>
              <a:gd name="connsiteY226" fmla="*/ 6085875 h 6858000"/>
              <a:gd name="connsiteX227" fmla="*/ 11499106 w 12192000"/>
              <a:gd name="connsiteY227" fmla="*/ 6083796 h 6858000"/>
              <a:gd name="connsiteX228" fmla="*/ 11497050 w 12192000"/>
              <a:gd name="connsiteY228" fmla="*/ 6083796 h 6858000"/>
              <a:gd name="connsiteX229" fmla="*/ 11478541 w 12192000"/>
              <a:gd name="connsiteY229" fmla="*/ 6096267 h 6858000"/>
              <a:gd name="connsiteX230" fmla="*/ 11478541 w 12192000"/>
              <a:gd name="connsiteY230" fmla="*/ 6098345 h 6858000"/>
              <a:gd name="connsiteX231" fmla="*/ 11490880 w 12192000"/>
              <a:gd name="connsiteY231" fmla="*/ 6148228 h 6858000"/>
              <a:gd name="connsiteX232" fmla="*/ 11474428 w 12192000"/>
              <a:gd name="connsiteY232" fmla="*/ 6160699 h 6858000"/>
              <a:gd name="connsiteX233" fmla="*/ 11431240 w 12192000"/>
              <a:gd name="connsiteY233" fmla="*/ 6133679 h 6858000"/>
              <a:gd name="connsiteX234" fmla="*/ 11429184 w 12192000"/>
              <a:gd name="connsiteY234" fmla="*/ 6133679 h 6858000"/>
              <a:gd name="connsiteX235" fmla="*/ 11429184 w 12192000"/>
              <a:gd name="connsiteY235" fmla="*/ 6135757 h 6858000"/>
              <a:gd name="connsiteX236" fmla="*/ 11412731 w 12192000"/>
              <a:gd name="connsiteY236" fmla="*/ 6150307 h 6858000"/>
              <a:gd name="connsiteX237" fmla="*/ 11412731 w 12192000"/>
              <a:gd name="connsiteY237" fmla="*/ 6152385 h 6858000"/>
              <a:gd name="connsiteX238" fmla="*/ 11439467 w 12192000"/>
              <a:gd name="connsiteY238" fmla="*/ 6198111 h 6858000"/>
              <a:gd name="connsiteX239" fmla="*/ 11425070 w 12192000"/>
              <a:gd name="connsiteY239" fmla="*/ 6214739 h 6858000"/>
              <a:gd name="connsiteX240" fmla="*/ 11375714 w 12192000"/>
              <a:gd name="connsiteY240" fmla="*/ 6202268 h 6858000"/>
              <a:gd name="connsiteX241" fmla="*/ 11373657 w 12192000"/>
              <a:gd name="connsiteY241" fmla="*/ 6202268 h 6858000"/>
              <a:gd name="connsiteX242" fmla="*/ 11363375 w 12192000"/>
              <a:gd name="connsiteY242" fmla="*/ 6220974 h 6858000"/>
              <a:gd name="connsiteX243" fmla="*/ 11363375 w 12192000"/>
              <a:gd name="connsiteY243" fmla="*/ 6223053 h 6858000"/>
              <a:gd name="connsiteX244" fmla="*/ 11400392 w 12192000"/>
              <a:gd name="connsiteY244" fmla="*/ 6260465 h 6858000"/>
              <a:gd name="connsiteX245" fmla="*/ 11392166 w 12192000"/>
              <a:gd name="connsiteY245" fmla="*/ 6279171 h 6858000"/>
              <a:gd name="connsiteX246" fmla="*/ 11340753 w 12192000"/>
              <a:gd name="connsiteY246" fmla="*/ 6279171 h 6858000"/>
              <a:gd name="connsiteX247" fmla="*/ 11338696 w 12192000"/>
              <a:gd name="connsiteY247" fmla="*/ 6279171 h 6858000"/>
              <a:gd name="connsiteX248" fmla="*/ 11338696 w 12192000"/>
              <a:gd name="connsiteY248" fmla="*/ 6281249 h 6858000"/>
              <a:gd name="connsiteX249" fmla="*/ 11332527 w 12192000"/>
              <a:gd name="connsiteY249" fmla="*/ 6302033 h 6858000"/>
              <a:gd name="connsiteX250" fmla="*/ 11334583 w 12192000"/>
              <a:gd name="connsiteY250" fmla="*/ 6304112 h 6858000"/>
              <a:gd name="connsiteX251" fmla="*/ 11377770 w 12192000"/>
              <a:gd name="connsiteY251" fmla="*/ 6329053 h 6858000"/>
              <a:gd name="connsiteX252" fmla="*/ 11375714 w 12192000"/>
              <a:gd name="connsiteY252" fmla="*/ 6351917 h 6858000"/>
              <a:gd name="connsiteX253" fmla="*/ 11326357 w 12192000"/>
              <a:gd name="connsiteY253" fmla="*/ 6364388 h 6858000"/>
              <a:gd name="connsiteX254" fmla="*/ 11324300 w 12192000"/>
              <a:gd name="connsiteY254" fmla="*/ 6364388 h 6858000"/>
              <a:gd name="connsiteX255" fmla="*/ 11324300 w 12192000"/>
              <a:gd name="connsiteY255" fmla="*/ 6366465 h 6858000"/>
              <a:gd name="connsiteX256" fmla="*/ 11324300 w 12192000"/>
              <a:gd name="connsiteY256" fmla="*/ 6376858 h 6858000"/>
              <a:gd name="connsiteX257" fmla="*/ 11324300 w 12192000"/>
              <a:gd name="connsiteY257" fmla="*/ 6387250 h 6858000"/>
              <a:gd name="connsiteX258" fmla="*/ 11324300 w 12192000"/>
              <a:gd name="connsiteY258" fmla="*/ 6389329 h 6858000"/>
              <a:gd name="connsiteX259" fmla="*/ 11326357 w 12192000"/>
              <a:gd name="connsiteY259" fmla="*/ 6389329 h 6858000"/>
              <a:gd name="connsiteX260" fmla="*/ 11375714 w 12192000"/>
              <a:gd name="connsiteY260" fmla="*/ 6401800 h 6858000"/>
              <a:gd name="connsiteX261" fmla="*/ 11379827 w 12192000"/>
              <a:gd name="connsiteY261" fmla="*/ 6424662 h 6858000"/>
              <a:gd name="connsiteX262" fmla="*/ 11334583 w 12192000"/>
              <a:gd name="connsiteY262" fmla="*/ 6451682 h 6858000"/>
              <a:gd name="connsiteX263" fmla="*/ 11332527 w 12192000"/>
              <a:gd name="connsiteY263" fmla="*/ 6451682 h 6858000"/>
              <a:gd name="connsiteX264" fmla="*/ 11332527 w 12192000"/>
              <a:gd name="connsiteY264" fmla="*/ 6453761 h 6858000"/>
              <a:gd name="connsiteX265" fmla="*/ 11338696 w 12192000"/>
              <a:gd name="connsiteY265" fmla="*/ 6474546 h 6858000"/>
              <a:gd name="connsiteX266" fmla="*/ 11340753 w 12192000"/>
              <a:gd name="connsiteY266" fmla="*/ 6474546 h 6858000"/>
              <a:gd name="connsiteX267" fmla="*/ 11392166 w 12192000"/>
              <a:gd name="connsiteY267" fmla="*/ 6474546 h 6858000"/>
              <a:gd name="connsiteX268" fmla="*/ 11400392 w 12192000"/>
              <a:gd name="connsiteY268" fmla="*/ 6495329 h 6858000"/>
              <a:gd name="connsiteX269" fmla="*/ 11363375 w 12192000"/>
              <a:gd name="connsiteY269" fmla="*/ 6532742 h 6858000"/>
              <a:gd name="connsiteX270" fmla="*/ 11363375 w 12192000"/>
              <a:gd name="connsiteY270" fmla="*/ 6534820 h 6858000"/>
              <a:gd name="connsiteX271" fmla="*/ 11375714 w 12192000"/>
              <a:gd name="connsiteY271" fmla="*/ 6553526 h 6858000"/>
              <a:gd name="connsiteX272" fmla="*/ 11427127 w 12192000"/>
              <a:gd name="connsiteY272" fmla="*/ 6538978 h 6858000"/>
              <a:gd name="connsiteX273" fmla="*/ 11439467 w 12192000"/>
              <a:gd name="connsiteY273" fmla="*/ 6557684 h 6858000"/>
              <a:gd name="connsiteX274" fmla="*/ 11412731 w 12192000"/>
              <a:gd name="connsiteY274" fmla="*/ 6603410 h 6858000"/>
              <a:gd name="connsiteX275" fmla="*/ 11414788 w 12192000"/>
              <a:gd name="connsiteY275" fmla="*/ 6605487 h 6858000"/>
              <a:gd name="connsiteX276" fmla="*/ 11429184 w 12192000"/>
              <a:gd name="connsiteY276" fmla="*/ 6620037 h 6858000"/>
              <a:gd name="connsiteX277" fmla="*/ 11431240 w 12192000"/>
              <a:gd name="connsiteY277" fmla="*/ 6620037 h 6858000"/>
              <a:gd name="connsiteX278" fmla="*/ 11476484 w 12192000"/>
              <a:gd name="connsiteY278" fmla="*/ 6593017 h 6858000"/>
              <a:gd name="connsiteX279" fmla="*/ 11492937 w 12192000"/>
              <a:gd name="connsiteY279" fmla="*/ 6607566 h 6858000"/>
              <a:gd name="connsiteX280" fmla="*/ 11480598 w 12192000"/>
              <a:gd name="connsiteY280" fmla="*/ 6657449 h 6858000"/>
              <a:gd name="connsiteX281" fmla="*/ 11480598 w 12192000"/>
              <a:gd name="connsiteY281" fmla="*/ 6659528 h 6858000"/>
              <a:gd name="connsiteX282" fmla="*/ 11499106 w 12192000"/>
              <a:gd name="connsiteY282" fmla="*/ 6669919 h 6858000"/>
              <a:gd name="connsiteX283" fmla="*/ 11499106 w 12192000"/>
              <a:gd name="connsiteY283" fmla="*/ 6671998 h 6858000"/>
              <a:gd name="connsiteX284" fmla="*/ 11501163 w 12192000"/>
              <a:gd name="connsiteY284" fmla="*/ 6669919 h 6858000"/>
              <a:gd name="connsiteX285" fmla="*/ 11538180 w 12192000"/>
              <a:gd name="connsiteY285" fmla="*/ 6632508 h 6858000"/>
              <a:gd name="connsiteX286" fmla="*/ 11556689 w 12192000"/>
              <a:gd name="connsiteY286" fmla="*/ 6640822 h 6858000"/>
              <a:gd name="connsiteX287" fmla="*/ 11554632 w 12192000"/>
              <a:gd name="connsiteY287" fmla="*/ 6667842 h 6858000"/>
              <a:gd name="connsiteX288" fmla="*/ 11556689 w 12192000"/>
              <a:gd name="connsiteY288" fmla="*/ 6692783 h 6858000"/>
              <a:gd name="connsiteX289" fmla="*/ 11556689 w 12192000"/>
              <a:gd name="connsiteY289" fmla="*/ 6694861 h 6858000"/>
              <a:gd name="connsiteX290" fmla="*/ 11558746 w 12192000"/>
              <a:gd name="connsiteY290" fmla="*/ 6694861 h 6858000"/>
              <a:gd name="connsiteX291" fmla="*/ 11579311 w 12192000"/>
              <a:gd name="connsiteY291" fmla="*/ 6701096 h 6858000"/>
              <a:gd name="connsiteX292" fmla="*/ 11581367 w 12192000"/>
              <a:gd name="connsiteY292" fmla="*/ 6701096 h 6858000"/>
              <a:gd name="connsiteX293" fmla="*/ 11606046 w 12192000"/>
              <a:gd name="connsiteY293" fmla="*/ 6655371 h 6858000"/>
              <a:gd name="connsiteX294" fmla="*/ 11628668 w 12192000"/>
              <a:gd name="connsiteY294" fmla="*/ 6657449 h 6858000"/>
              <a:gd name="connsiteX295" fmla="*/ 11641007 w 12192000"/>
              <a:gd name="connsiteY295" fmla="*/ 6709410 h 6858000"/>
              <a:gd name="connsiteX296" fmla="*/ 11643063 w 12192000"/>
              <a:gd name="connsiteY296" fmla="*/ 6709410 h 6858000"/>
              <a:gd name="connsiteX297" fmla="*/ 11663629 w 12192000"/>
              <a:gd name="connsiteY297" fmla="*/ 6709410 h 6858000"/>
              <a:gd name="connsiteX298" fmla="*/ 11665686 w 12192000"/>
              <a:gd name="connsiteY298" fmla="*/ 6709410 h 6858000"/>
              <a:gd name="connsiteX299" fmla="*/ 11680082 w 12192000"/>
              <a:gd name="connsiteY299" fmla="*/ 6657449 h 6858000"/>
              <a:gd name="connsiteX300" fmla="*/ 11700647 w 12192000"/>
              <a:gd name="connsiteY300" fmla="*/ 6655371 h 6858000"/>
              <a:gd name="connsiteX301" fmla="*/ 11727382 w 12192000"/>
              <a:gd name="connsiteY301" fmla="*/ 6701096 h 6858000"/>
              <a:gd name="connsiteX302" fmla="*/ 11747947 w 12192000"/>
              <a:gd name="connsiteY302" fmla="*/ 6694861 h 6858000"/>
              <a:gd name="connsiteX303" fmla="*/ 11750004 w 12192000"/>
              <a:gd name="connsiteY303" fmla="*/ 6694861 h 6858000"/>
              <a:gd name="connsiteX304" fmla="*/ 11752060 w 12192000"/>
              <a:gd name="connsiteY304" fmla="*/ 6667842 h 6858000"/>
              <a:gd name="connsiteX305" fmla="*/ 11750004 w 12192000"/>
              <a:gd name="connsiteY305" fmla="*/ 6640822 h 6858000"/>
              <a:gd name="connsiteX306" fmla="*/ 11770569 w 12192000"/>
              <a:gd name="connsiteY306" fmla="*/ 6632508 h 6858000"/>
              <a:gd name="connsiteX307" fmla="*/ 11807586 w 12192000"/>
              <a:gd name="connsiteY307" fmla="*/ 6669919 h 6858000"/>
              <a:gd name="connsiteX308" fmla="*/ 11826095 w 12192000"/>
              <a:gd name="connsiteY308" fmla="*/ 6659528 h 6858000"/>
              <a:gd name="connsiteX309" fmla="*/ 11828152 w 12192000"/>
              <a:gd name="connsiteY309" fmla="*/ 6657449 h 6858000"/>
              <a:gd name="connsiteX310" fmla="*/ 11828152 w 12192000"/>
              <a:gd name="connsiteY310" fmla="*/ 6655371 h 6858000"/>
              <a:gd name="connsiteX311" fmla="*/ 11813756 w 12192000"/>
              <a:gd name="connsiteY311" fmla="*/ 6607566 h 6858000"/>
              <a:gd name="connsiteX312" fmla="*/ 11830208 w 12192000"/>
              <a:gd name="connsiteY312" fmla="*/ 6593017 h 6858000"/>
              <a:gd name="connsiteX313" fmla="*/ 11875452 w 12192000"/>
              <a:gd name="connsiteY313" fmla="*/ 6620037 h 6858000"/>
              <a:gd name="connsiteX314" fmla="*/ 11877509 w 12192000"/>
              <a:gd name="connsiteY314" fmla="*/ 6620037 h 6858000"/>
              <a:gd name="connsiteX315" fmla="*/ 11891905 w 12192000"/>
              <a:gd name="connsiteY315" fmla="*/ 6603410 h 6858000"/>
              <a:gd name="connsiteX316" fmla="*/ 11893961 w 12192000"/>
              <a:gd name="connsiteY316" fmla="*/ 6603410 h 6858000"/>
              <a:gd name="connsiteX317" fmla="*/ 11867226 w 12192000"/>
              <a:gd name="connsiteY317" fmla="*/ 6557684 h 6858000"/>
              <a:gd name="connsiteX318" fmla="*/ 11879565 w 12192000"/>
              <a:gd name="connsiteY318" fmla="*/ 6538978 h 6858000"/>
              <a:gd name="connsiteX319" fmla="*/ 11930979 w 12192000"/>
              <a:gd name="connsiteY319" fmla="*/ 6553526 h 6858000"/>
              <a:gd name="connsiteX320" fmla="*/ 11933035 w 12192000"/>
              <a:gd name="connsiteY320" fmla="*/ 6551448 h 6858000"/>
              <a:gd name="connsiteX321" fmla="*/ 11943318 w 12192000"/>
              <a:gd name="connsiteY321" fmla="*/ 6532742 h 6858000"/>
              <a:gd name="connsiteX322" fmla="*/ 11943318 w 12192000"/>
              <a:gd name="connsiteY322" fmla="*/ 6530664 h 6858000"/>
              <a:gd name="connsiteX323" fmla="*/ 11906300 w 12192000"/>
              <a:gd name="connsiteY323" fmla="*/ 6495329 h 6858000"/>
              <a:gd name="connsiteX324" fmla="*/ 11914526 w 12192000"/>
              <a:gd name="connsiteY324" fmla="*/ 6474546 h 6858000"/>
              <a:gd name="connsiteX325" fmla="*/ 11965940 w 12192000"/>
              <a:gd name="connsiteY325" fmla="*/ 6474546 h 6858000"/>
              <a:gd name="connsiteX326" fmla="*/ 11967996 w 12192000"/>
              <a:gd name="connsiteY326" fmla="*/ 6474546 h 6858000"/>
              <a:gd name="connsiteX327" fmla="*/ 11972109 w 12192000"/>
              <a:gd name="connsiteY327" fmla="*/ 6453761 h 6858000"/>
              <a:gd name="connsiteX328" fmla="*/ 11972109 w 12192000"/>
              <a:gd name="connsiteY328" fmla="*/ 6451682 h 6858000"/>
              <a:gd name="connsiteX329" fmla="*/ 11926866 w 12192000"/>
              <a:gd name="connsiteY329" fmla="*/ 6424662 h 6858000"/>
              <a:gd name="connsiteX330" fmla="*/ 11930979 w 12192000"/>
              <a:gd name="connsiteY330" fmla="*/ 6403878 h 6858000"/>
              <a:gd name="connsiteX331" fmla="*/ 11980336 w 12192000"/>
              <a:gd name="connsiteY331" fmla="*/ 6389329 h 6858000"/>
              <a:gd name="connsiteX332" fmla="*/ 11982392 w 12192000"/>
              <a:gd name="connsiteY332" fmla="*/ 6389329 h 6858000"/>
              <a:gd name="connsiteX333" fmla="*/ 11982392 w 12192000"/>
              <a:gd name="connsiteY333" fmla="*/ 6376858 h 6858000"/>
              <a:gd name="connsiteX334" fmla="*/ 11982392 w 12192000"/>
              <a:gd name="connsiteY334" fmla="*/ 6366465 h 6858000"/>
              <a:gd name="connsiteX335" fmla="*/ 11980336 w 12192000"/>
              <a:gd name="connsiteY335" fmla="*/ 6366465 h 6858000"/>
              <a:gd name="connsiteX336" fmla="*/ 11930979 w 12192000"/>
              <a:gd name="connsiteY336" fmla="*/ 6351917 h 6858000"/>
              <a:gd name="connsiteX337" fmla="*/ 11928922 w 12192000"/>
              <a:gd name="connsiteY337" fmla="*/ 6331132 h 6858000"/>
              <a:gd name="connsiteX338" fmla="*/ 11972109 w 12192000"/>
              <a:gd name="connsiteY338" fmla="*/ 6304112 h 6858000"/>
              <a:gd name="connsiteX339" fmla="*/ 11974166 w 12192000"/>
              <a:gd name="connsiteY339" fmla="*/ 6304112 h 6858000"/>
              <a:gd name="connsiteX340" fmla="*/ 11974166 w 12192000"/>
              <a:gd name="connsiteY340" fmla="*/ 6302033 h 6858000"/>
              <a:gd name="connsiteX341" fmla="*/ 11967996 w 12192000"/>
              <a:gd name="connsiteY341" fmla="*/ 6281249 h 6858000"/>
              <a:gd name="connsiteX342" fmla="*/ 11965940 w 12192000"/>
              <a:gd name="connsiteY342" fmla="*/ 6281249 h 6858000"/>
              <a:gd name="connsiteX343" fmla="*/ 11914526 w 12192000"/>
              <a:gd name="connsiteY343" fmla="*/ 6281249 h 6858000"/>
              <a:gd name="connsiteX344" fmla="*/ 11906300 w 12192000"/>
              <a:gd name="connsiteY344" fmla="*/ 6260465 h 6858000"/>
              <a:gd name="connsiteX345" fmla="*/ 11943318 w 12192000"/>
              <a:gd name="connsiteY345" fmla="*/ 6223053 h 6858000"/>
              <a:gd name="connsiteX346" fmla="*/ 11943318 w 12192000"/>
              <a:gd name="connsiteY346" fmla="*/ 6220974 h 6858000"/>
              <a:gd name="connsiteX347" fmla="*/ 11933035 w 12192000"/>
              <a:gd name="connsiteY347" fmla="*/ 6202268 h 6858000"/>
              <a:gd name="connsiteX348" fmla="*/ 11930979 w 12192000"/>
              <a:gd name="connsiteY348" fmla="*/ 6202268 h 6858000"/>
              <a:gd name="connsiteX349" fmla="*/ 11881622 w 12192000"/>
              <a:gd name="connsiteY349" fmla="*/ 6214739 h 6858000"/>
              <a:gd name="connsiteX350" fmla="*/ 11867226 w 12192000"/>
              <a:gd name="connsiteY350" fmla="*/ 6198111 h 6858000"/>
              <a:gd name="connsiteX351" fmla="*/ 11893961 w 12192000"/>
              <a:gd name="connsiteY351" fmla="*/ 6152385 h 6858000"/>
              <a:gd name="connsiteX352" fmla="*/ 11893961 w 12192000"/>
              <a:gd name="connsiteY352" fmla="*/ 6150307 h 6858000"/>
              <a:gd name="connsiteX353" fmla="*/ 11877509 w 12192000"/>
              <a:gd name="connsiteY353" fmla="*/ 6135757 h 6858000"/>
              <a:gd name="connsiteX354" fmla="*/ 11832265 w 12192000"/>
              <a:gd name="connsiteY354" fmla="*/ 6160699 h 6858000"/>
              <a:gd name="connsiteX355" fmla="*/ 11813756 w 12192000"/>
              <a:gd name="connsiteY355" fmla="*/ 6148228 h 6858000"/>
              <a:gd name="connsiteX356" fmla="*/ 11828152 w 12192000"/>
              <a:gd name="connsiteY356" fmla="*/ 6098345 h 6858000"/>
              <a:gd name="connsiteX357" fmla="*/ 11828152 w 12192000"/>
              <a:gd name="connsiteY357" fmla="*/ 6096267 h 6858000"/>
              <a:gd name="connsiteX358" fmla="*/ 11809643 w 12192000"/>
              <a:gd name="connsiteY358" fmla="*/ 6085875 h 6858000"/>
              <a:gd name="connsiteX359" fmla="*/ 11807586 w 12192000"/>
              <a:gd name="connsiteY359" fmla="*/ 6083796 h 6858000"/>
              <a:gd name="connsiteX360" fmla="*/ 11807586 w 12192000"/>
              <a:gd name="connsiteY360" fmla="*/ 6085875 h 6858000"/>
              <a:gd name="connsiteX361" fmla="*/ 11770569 w 12192000"/>
              <a:gd name="connsiteY361" fmla="*/ 6121208 h 6858000"/>
              <a:gd name="connsiteX362" fmla="*/ 11750004 w 12192000"/>
              <a:gd name="connsiteY362" fmla="*/ 6112895 h 6858000"/>
              <a:gd name="connsiteX363" fmla="*/ 11754116 w 12192000"/>
              <a:gd name="connsiteY363" fmla="*/ 6085875 h 6858000"/>
              <a:gd name="connsiteX364" fmla="*/ 11750004 w 12192000"/>
              <a:gd name="connsiteY364" fmla="*/ 6060933 h 6858000"/>
              <a:gd name="connsiteX365" fmla="*/ 11750004 w 12192000"/>
              <a:gd name="connsiteY365" fmla="*/ 6058855 h 6858000"/>
              <a:gd name="connsiteX366" fmla="*/ 11747947 w 12192000"/>
              <a:gd name="connsiteY366" fmla="*/ 6058855 h 6858000"/>
              <a:gd name="connsiteX367" fmla="*/ 11727382 w 12192000"/>
              <a:gd name="connsiteY367" fmla="*/ 6054698 h 6858000"/>
              <a:gd name="connsiteX368" fmla="*/ 11700647 w 12192000"/>
              <a:gd name="connsiteY368" fmla="*/ 6100424 h 6858000"/>
              <a:gd name="connsiteX369" fmla="*/ 11678025 w 12192000"/>
              <a:gd name="connsiteY369" fmla="*/ 6096267 h 6858000"/>
              <a:gd name="connsiteX370" fmla="*/ 11665686 w 12192000"/>
              <a:gd name="connsiteY370" fmla="*/ 6046384 h 6858000"/>
              <a:gd name="connsiteX371" fmla="*/ 11663629 w 12192000"/>
              <a:gd name="connsiteY371" fmla="*/ 6046384 h 6858000"/>
              <a:gd name="connsiteX372" fmla="*/ 11643063 w 12192000"/>
              <a:gd name="connsiteY372" fmla="*/ 6046384 h 6858000"/>
              <a:gd name="connsiteX373" fmla="*/ 11641007 w 12192000"/>
              <a:gd name="connsiteY373" fmla="*/ 6046384 h 6858000"/>
              <a:gd name="connsiteX374" fmla="*/ 0 w 12192000"/>
              <a:gd name="connsiteY374" fmla="*/ 0 h 6858000"/>
              <a:gd name="connsiteX375" fmla="*/ 12192000 w 12192000"/>
              <a:gd name="connsiteY375" fmla="*/ 0 h 6858000"/>
              <a:gd name="connsiteX376" fmla="*/ 12192000 w 12192000"/>
              <a:gd name="connsiteY376" fmla="*/ 6858000 h 6858000"/>
              <a:gd name="connsiteX377" fmla="*/ 4539049 w 12192000"/>
              <a:gd name="connsiteY377" fmla="*/ 6858000 h 6858000"/>
              <a:gd name="connsiteX378" fmla="*/ 0 w 12192000"/>
              <a:gd name="connsiteY378" fmla="*/ 6858000 h 6858000"/>
              <a:gd name="connsiteX379" fmla="*/ 0 w 12192000"/>
              <a:gd name="connsiteY379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</a:cxnLst>
            <a:rect l="l" t="t" r="r" b="b"/>
            <a:pathLst>
              <a:path w="12192000" h="6858000">
                <a:moveTo>
                  <a:pt x="11608106" y="6443815"/>
                </a:moveTo>
                <a:cubicBezTo>
                  <a:pt x="11612187" y="6441731"/>
                  <a:pt x="11614228" y="6441731"/>
                  <a:pt x="11618309" y="6443815"/>
                </a:cubicBezTo>
                <a:cubicBezTo>
                  <a:pt x="11620349" y="6445900"/>
                  <a:pt x="11622390" y="6447984"/>
                  <a:pt x="11622390" y="6452153"/>
                </a:cubicBezTo>
                <a:cubicBezTo>
                  <a:pt x="11628512" y="6554297"/>
                  <a:pt x="11628512" y="6554297"/>
                  <a:pt x="11628512" y="6554297"/>
                </a:cubicBezTo>
                <a:cubicBezTo>
                  <a:pt x="11630552" y="6560550"/>
                  <a:pt x="11628512" y="6562635"/>
                  <a:pt x="11626471" y="6564719"/>
                </a:cubicBezTo>
                <a:cubicBezTo>
                  <a:pt x="11624431" y="6566804"/>
                  <a:pt x="11622390" y="6564719"/>
                  <a:pt x="11620349" y="6564719"/>
                </a:cubicBezTo>
                <a:cubicBezTo>
                  <a:pt x="11575456" y="6554297"/>
                  <a:pt x="11544846" y="6535535"/>
                  <a:pt x="11514237" y="6502183"/>
                </a:cubicBezTo>
                <a:cubicBezTo>
                  <a:pt x="11512196" y="6500099"/>
                  <a:pt x="11510155" y="6498014"/>
                  <a:pt x="11510155" y="6495930"/>
                </a:cubicBezTo>
                <a:cubicBezTo>
                  <a:pt x="11510155" y="6495930"/>
                  <a:pt x="11510155" y="6495930"/>
                  <a:pt x="11510155" y="6493844"/>
                </a:cubicBezTo>
                <a:cubicBezTo>
                  <a:pt x="11510155" y="6491760"/>
                  <a:pt x="11514237" y="6489675"/>
                  <a:pt x="11516277" y="6489675"/>
                </a:cubicBezTo>
                <a:cubicBezTo>
                  <a:pt x="11608106" y="6443815"/>
                  <a:pt x="11608106" y="6443815"/>
                  <a:pt x="11608106" y="6443815"/>
                </a:cubicBezTo>
                <a:close/>
                <a:moveTo>
                  <a:pt x="11690840" y="6441731"/>
                </a:moveTo>
                <a:cubicBezTo>
                  <a:pt x="11694960" y="6441731"/>
                  <a:pt x="11697021" y="6441731"/>
                  <a:pt x="11701142" y="6441731"/>
                </a:cubicBezTo>
                <a:cubicBezTo>
                  <a:pt x="11791801" y="6487497"/>
                  <a:pt x="11791801" y="6487497"/>
                  <a:pt x="11791801" y="6487497"/>
                </a:cubicBezTo>
                <a:cubicBezTo>
                  <a:pt x="11795922" y="6489577"/>
                  <a:pt x="11797982" y="6491657"/>
                  <a:pt x="11800043" y="6493738"/>
                </a:cubicBezTo>
                <a:cubicBezTo>
                  <a:pt x="11800043" y="6495818"/>
                  <a:pt x="11797982" y="6497898"/>
                  <a:pt x="11795922" y="6499978"/>
                </a:cubicBezTo>
                <a:cubicBezTo>
                  <a:pt x="11765016" y="6533262"/>
                  <a:pt x="11732048" y="6551985"/>
                  <a:pt x="11688780" y="6562386"/>
                </a:cubicBezTo>
                <a:cubicBezTo>
                  <a:pt x="11684658" y="6564466"/>
                  <a:pt x="11682598" y="6564466"/>
                  <a:pt x="11680537" y="6562386"/>
                </a:cubicBezTo>
                <a:cubicBezTo>
                  <a:pt x="11678477" y="6560306"/>
                  <a:pt x="11678477" y="6556145"/>
                  <a:pt x="11678477" y="6554065"/>
                </a:cubicBezTo>
                <a:cubicBezTo>
                  <a:pt x="11686719" y="6450052"/>
                  <a:pt x="11686719" y="6450052"/>
                  <a:pt x="11686719" y="6450052"/>
                </a:cubicBezTo>
                <a:cubicBezTo>
                  <a:pt x="11686719" y="6447972"/>
                  <a:pt x="11688780" y="6443811"/>
                  <a:pt x="11690840" y="6441731"/>
                </a:cubicBezTo>
                <a:close/>
                <a:moveTo>
                  <a:pt x="10873105" y="6401988"/>
                </a:moveTo>
                <a:cubicBezTo>
                  <a:pt x="10873105" y="6401988"/>
                  <a:pt x="10873105" y="6401988"/>
                  <a:pt x="10873105" y="6445191"/>
                </a:cubicBezTo>
                <a:cubicBezTo>
                  <a:pt x="10873105" y="6445191"/>
                  <a:pt x="10846037" y="6453420"/>
                  <a:pt x="10825216" y="6453420"/>
                </a:cubicBezTo>
                <a:cubicBezTo>
                  <a:pt x="10808559" y="6453420"/>
                  <a:pt x="10806477" y="6436962"/>
                  <a:pt x="10806477" y="6428733"/>
                </a:cubicBezTo>
                <a:cubicBezTo>
                  <a:pt x="10806477" y="6414332"/>
                  <a:pt x="10814806" y="6406103"/>
                  <a:pt x="10831463" y="6404046"/>
                </a:cubicBezTo>
                <a:close/>
                <a:moveTo>
                  <a:pt x="10523604" y="6331854"/>
                </a:moveTo>
                <a:cubicBezTo>
                  <a:pt x="10552241" y="6331854"/>
                  <a:pt x="10564515" y="6348461"/>
                  <a:pt x="10564515" y="6392053"/>
                </a:cubicBezTo>
                <a:cubicBezTo>
                  <a:pt x="10564515" y="6429417"/>
                  <a:pt x="10558379" y="6452251"/>
                  <a:pt x="10523604" y="6452251"/>
                </a:cubicBezTo>
                <a:cubicBezTo>
                  <a:pt x="10488829" y="6452251"/>
                  <a:pt x="10482692" y="6429417"/>
                  <a:pt x="10482692" y="6392053"/>
                </a:cubicBezTo>
                <a:cubicBezTo>
                  <a:pt x="10482692" y="6348461"/>
                  <a:pt x="10492920" y="6331854"/>
                  <a:pt x="10523604" y="6331854"/>
                </a:cubicBezTo>
                <a:close/>
                <a:moveTo>
                  <a:pt x="11677827" y="6323542"/>
                </a:moveTo>
                <a:cubicBezTo>
                  <a:pt x="11680654" y="6323023"/>
                  <a:pt x="11683737" y="6323542"/>
                  <a:pt x="11686820" y="6324581"/>
                </a:cubicBezTo>
                <a:cubicBezTo>
                  <a:pt x="11703266" y="6337050"/>
                  <a:pt x="11713544" y="6355752"/>
                  <a:pt x="11713544" y="6376532"/>
                </a:cubicBezTo>
                <a:cubicBezTo>
                  <a:pt x="11713544" y="6407703"/>
                  <a:pt x="11686820" y="6434717"/>
                  <a:pt x="11653930" y="6434717"/>
                </a:cubicBezTo>
                <a:cubicBezTo>
                  <a:pt x="11621040" y="6434717"/>
                  <a:pt x="11594316" y="6407703"/>
                  <a:pt x="11594316" y="6376532"/>
                </a:cubicBezTo>
                <a:cubicBezTo>
                  <a:pt x="11594316" y="6355752"/>
                  <a:pt x="11604594" y="6337050"/>
                  <a:pt x="11621040" y="6326660"/>
                </a:cubicBezTo>
                <a:cubicBezTo>
                  <a:pt x="11627207" y="6322503"/>
                  <a:pt x="11633373" y="6322503"/>
                  <a:pt x="11637485" y="6328737"/>
                </a:cubicBezTo>
                <a:cubicBezTo>
                  <a:pt x="11641596" y="6334972"/>
                  <a:pt x="11639541" y="6341205"/>
                  <a:pt x="11635429" y="6345362"/>
                </a:cubicBezTo>
                <a:cubicBezTo>
                  <a:pt x="11625151" y="6351596"/>
                  <a:pt x="11618984" y="6364064"/>
                  <a:pt x="11618984" y="6376532"/>
                </a:cubicBezTo>
                <a:cubicBezTo>
                  <a:pt x="11618984" y="6395235"/>
                  <a:pt x="11635429" y="6411859"/>
                  <a:pt x="11653930" y="6411859"/>
                </a:cubicBezTo>
                <a:cubicBezTo>
                  <a:pt x="11672431" y="6411859"/>
                  <a:pt x="11688876" y="6395235"/>
                  <a:pt x="11688876" y="6376532"/>
                </a:cubicBezTo>
                <a:cubicBezTo>
                  <a:pt x="11688876" y="6364064"/>
                  <a:pt x="11682709" y="6351596"/>
                  <a:pt x="11672431" y="6345362"/>
                </a:cubicBezTo>
                <a:cubicBezTo>
                  <a:pt x="11668320" y="6341205"/>
                  <a:pt x="11666264" y="6334972"/>
                  <a:pt x="11670375" y="6328737"/>
                </a:cubicBezTo>
                <a:cubicBezTo>
                  <a:pt x="11672431" y="6325621"/>
                  <a:pt x="11675001" y="6324062"/>
                  <a:pt x="11677827" y="6323542"/>
                </a:cubicBezTo>
                <a:close/>
                <a:moveTo>
                  <a:pt x="11826761" y="6308476"/>
                </a:moveTo>
                <a:cubicBezTo>
                  <a:pt x="11828828" y="6308476"/>
                  <a:pt x="11830894" y="6312628"/>
                  <a:pt x="11830894" y="6314705"/>
                </a:cubicBezTo>
                <a:cubicBezTo>
                  <a:pt x="11843292" y="6358303"/>
                  <a:pt x="11843292" y="6395673"/>
                  <a:pt x="11830894" y="6439272"/>
                </a:cubicBezTo>
                <a:cubicBezTo>
                  <a:pt x="11828828" y="6443424"/>
                  <a:pt x="11828828" y="6445500"/>
                  <a:pt x="11826761" y="6445500"/>
                </a:cubicBezTo>
                <a:cubicBezTo>
                  <a:pt x="11822628" y="6447576"/>
                  <a:pt x="11820562" y="6445500"/>
                  <a:pt x="11818495" y="6443424"/>
                </a:cubicBezTo>
                <a:cubicBezTo>
                  <a:pt x="11733770" y="6385292"/>
                  <a:pt x="11733770" y="6385292"/>
                  <a:pt x="11733770" y="6385292"/>
                </a:cubicBezTo>
                <a:cubicBezTo>
                  <a:pt x="11729637" y="6383217"/>
                  <a:pt x="11727571" y="6381140"/>
                  <a:pt x="11727571" y="6376988"/>
                </a:cubicBezTo>
                <a:cubicBezTo>
                  <a:pt x="11727571" y="6374912"/>
                  <a:pt x="11729637" y="6370760"/>
                  <a:pt x="11733770" y="6368684"/>
                </a:cubicBezTo>
                <a:cubicBezTo>
                  <a:pt x="11818495" y="6310553"/>
                  <a:pt x="11818495" y="6310553"/>
                  <a:pt x="11818495" y="6310553"/>
                </a:cubicBezTo>
                <a:cubicBezTo>
                  <a:pt x="11820562" y="6308476"/>
                  <a:pt x="11824695" y="6308476"/>
                  <a:pt x="11826761" y="6308476"/>
                </a:cubicBezTo>
                <a:close/>
                <a:moveTo>
                  <a:pt x="11480933" y="6308476"/>
                </a:moveTo>
                <a:cubicBezTo>
                  <a:pt x="11485024" y="6308476"/>
                  <a:pt x="11487070" y="6310553"/>
                  <a:pt x="11489116" y="6312628"/>
                </a:cubicBezTo>
                <a:cubicBezTo>
                  <a:pt x="11572984" y="6368684"/>
                  <a:pt x="11572984" y="6368684"/>
                  <a:pt x="11572984" y="6368684"/>
                </a:cubicBezTo>
                <a:cubicBezTo>
                  <a:pt x="11577075" y="6370760"/>
                  <a:pt x="11579121" y="6374912"/>
                  <a:pt x="11579121" y="6376988"/>
                </a:cubicBezTo>
                <a:cubicBezTo>
                  <a:pt x="11579121" y="6381140"/>
                  <a:pt x="11577075" y="6383217"/>
                  <a:pt x="11572984" y="6385292"/>
                </a:cubicBezTo>
                <a:lnTo>
                  <a:pt x="11489116" y="6443424"/>
                </a:lnTo>
                <a:cubicBezTo>
                  <a:pt x="11485024" y="6445500"/>
                  <a:pt x="11482979" y="6447576"/>
                  <a:pt x="11480933" y="6445500"/>
                </a:cubicBezTo>
                <a:cubicBezTo>
                  <a:pt x="11478888" y="6445500"/>
                  <a:pt x="11476842" y="6443424"/>
                  <a:pt x="11476842" y="6439272"/>
                </a:cubicBezTo>
                <a:cubicBezTo>
                  <a:pt x="11464569" y="6395673"/>
                  <a:pt x="11464569" y="6360379"/>
                  <a:pt x="11476842" y="6314705"/>
                </a:cubicBezTo>
                <a:cubicBezTo>
                  <a:pt x="11476842" y="6312628"/>
                  <a:pt x="11478888" y="6310553"/>
                  <a:pt x="11480933" y="6308476"/>
                </a:cubicBezTo>
                <a:close/>
                <a:moveTo>
                  <a:pt x="11092888" y="6297956"/>
                </a:moveTo>
                <a:cubicBezTo>
                  <a:pt x="11090835" y="6297956"/>
                  <a:pt x="11088782" y="6297956"/>
                  <a:pt x="11086728" y="6300034"/>
                </a:cubicBezTo>
                <a:cubicBezTo>
                  <a:pt x="11084676" y="6302111"/>
                  <a:pt x="11084676" y="6304188"/>
                  <a:pt x="11084676" y="6306264"/>
                </a:cubicBezTo>
                <a:cubicBezTo>
                  <a:pt x="11125737" y="6464115"/>
                  <a:pt x="11125737" y="6464115"/>
                  <a:pt x="11125737" y="6464115"/>
                </a:cubicBezTo>
                <a:cubicBezTo>
                  <a:pt x="11127790" y="6472423"/>
                  <a:pt x="11136003" y="6484884"/>
                  <a:pt x="11150374" y="6484884"/>
                </a:cubicBezTo>
                <a:cubicBezTo>
                  <a:pt x="11158586" y="6484884"/>
                  <a:pt x="11158586" y="6484884"/>
                  <a:pt x="11158586" y="6484884"/>
                </a:cubicBezTo>
                <a:cubicBezTo>
                  <a:pt x="11156533" y="6489038"/>
                  <a:pt x="11156533" y="6491116"/>
                  <a:pt x="11154480" y="6493192"/>
                </a:cubicBezTo>
                <a:cubicBezTo>
                  <a:pt x="11154480" y="6495269"/>
                  <a:pt x="11154480" y="6495269"/>
                  <a:pt x="11154480" y="6495269"/>
                </a:cubicBezTo>
                <a:cubicBezTo>
                  <a:pt x="11152427" y="6501501"/>
                  <a:pt x="11150374" y="6513962"/>
                  <a:pt x="11129843" y="6513962"/>
                </a:cubicBezTo>
                <a:cubicBezTo>
                  <a:pt x="11094941" y="6511885"/>
                  <a:pt x="11094941" y="6511885"/>
                  <a:pt x="11094941" y="6511885"/>
                </a:cubicBezTo>
                <a:cubicBezTo>
                  <a:pt x="11092888" y="6509808"/>
                  <a:pt x="11090835" y="6511885"/>
                  <a:pt x="11088782" y="6513962"/>
                </a:cubicBezTo>
                <a:cubicBezTo>
                  <a:pt x="11086728" y="6513962"/>
                  <a:pt x="11086728" y="6516039"/>
                  <a:pt x="11086728" y="6518116"/>
                </a:cubicBezTo>
                <a:cubicBezTo>
                  <a:pt x="11086728" y="6536809"/>
                  <a:pt x="11086728" y="6536809"/>
                  <a:pt x="11086728" y="6536809"/>
                </a:cubicBezTo>
                <a:cubicBezTo>
                  <a:pt x="11086728" y="6540963"/>
                  <a:pt x="11088782" y="6543040"/>
                  <a:pt x="11092888" y="6543040"/>
                </a:cubicBezTo>
                <a:cubicBezTo>
                  <a:pt x="11103153" y="6547193"/>
                  <a:pt x="11123684" y="6549270"/>
                  <a:pt x="11140108" y="6549270"/>
                </a:cubicBezTo>
                <a:cubicBezTo>
                  <a:pt x="11140108" y="6549270"/>
                  <a:pt x="11140108" y="6549270"/>
                  <a:pt x="11142162" y="6549270"/>
                </a:cubicBezTo>
                <a:cubicBezTo>
                  <a:pt x="11168852" y="6549270"/>
                  <a:pt x="11187329" y="6532655"/>
                  <a:pt x="11195542" y="6497346"/>
                </a:cubicBezTo>
                <a:cubicBezTo>
                  <a:pt x="11205807" y="6457883"/>
                  <a:pt x="11220178" y="6405959"/>
                  <a:pt x="11228391" y="6368574"/>
                </a:cubicBezTo>
                <a:cubicBezTo>
                  <a:pt x="11232497" y="6351958"/>
                  <a:pt x="11236603" y="6337419"/>
                  <a:pt x="11240709" y="6327034"/>
                </a:cubicBezTo>
                <a:cubicBezTo>
                  <a:pt x="11244815" y="6306264"/>
                  <a:pt x="11244815" y="6306264"/>
                  <a:pt x="11244815" y="6306264"/>
                </a:cubicBezTo>
                <a:cubicBezTo>
                  <a:pt x="11244815" y="6304188"/>
                  <a:pt x="11244815" y="6302111"/>
                  <a:pt x="11242762" y="6300034"/>
                </a:cubicBezTo>
                <a:cubicBezTo>
                  <a:pt x="11242762" y="6297956"/>
                  <a:pt x="11240709" y="6297956"/>
                  <a:pt x="11238656" y="6297956"/>
                </a:cubicBezTo>
                <a:cubicBezTo>
                  <a:pt x="11209913" y="6297956"/>
                  <a:pt x="11209913" y="6297956"/>
                  <a:pt x="11209913" y="6297956"/>
                </a:cubicBezTo>
                <a:cubicBezTo>
                  <a:pt x="11207860" y="6297956"/>
                  <a:pt x="11203754" y="6300034"/>
                  <a:pt x="11203754" y="6302111"/>
                </a:cubicBezTo>
                <a:cubicBezTo>
                  <a:pt x="11166798" y="6443345"/>
                  <a:pt x="11166798" y="6443345"/>
                  <a:pt x="11166798" y="6443345"/>
                </a:cubicBezTo>
                <a:cubicBezTo>
                  <a:pt x="11164745" y="6443345"/>
                  <a:pt x="11164745" y="6443345"/>
                  <a:pt x="11164745" y="6443345"/>
                </a:cubicBezTo>
                <a:cubicBezTo>
                  <a:pt x="11125737" y="6302111"/>
                  <a:pt x="11125737" y="6302111"/>
                  <a:pt x="11125737" y="6302111"/>
                </a:cubicBezTo>
                <a:cubicBezTo>
                  <a:pt x="11125737" y="6300034"/>
                  <a:pt x="11123684" y="6297956"/>
                  <a:pt x="11119578" y="6297956"/>
                </a:cubicBezTo>
                <a:cubicBezTo>
                  <a:pt x="11092888" y="6297956"/>
                  <a:pt x="11092888" y="6297956"/>
                  <a:pt x="11092888" y="6297956"/>
                </a:cubicBezTo>
                <a:close/>
                <a:moveTo>
                  <a:pt x="11053116" y="6295619"/>
                </a:moveTo>
                <a:cubicBezTo>
                  <a:pt x="11034705" y="6295619"/>
                  <a:pt x="11016295" y="6308104"/>
                  <a:pt x="11004021" y="6316428"/>
                </a:cubicBezTo>
                <a:cubicBezTo>
                  <a:pt x="11004021" y="6303943"/>
                  <a:pt x="11004021" y="6303943"/>
                  <a:pt x="11004021" y="6303943"/>
                </a:cubicBezTo>
                <a:cubicBezTo>
                  <a:pt x="11004021" y="6299780"/>
                  <a:pt x="11001976" y="6297700"/>
                  <a:pt x="10997885" y="6297700"/>
                </a:cubicBezTo>
                <a:cubicBezTo>
                  <a:pt x="10969246" y="6297700"/>
                  <a:pt x="10969246" y="6297700"/>
                  <a:pt x="10969246" y="6297700"/>
                </a:cubicBezTo>
                <a:cubicBezTo>
                  <a:pt x="10965155" y="6297700"/>
                  <a:pt x="10963110" y="6299780"/>
                  <a:pt x="10963110" y="6303943"/>
                </a:cubicBezTo>
                <a:cubicBezTo>
                  <a:pt x="10963110" y="6478738"/>
                  <a:pt x="10963110" y="6478738"/>
                  <a:pt x="10963110" y="6478738"/>
                </a:cubicBezTo>
                <a:cubicBezTo>
                  <a:pt x="10963110" y="6482900"/>
                  <a:pt x="10965155" y="6484981"/>
                  <a:pt x="10969246" y="6484981"/>
                </a:cubicBezTo>
                <a:cubicBezTo>
                  <a:pt x="10997885" y="6484981"/>
                  <a:pt x="10997885" y="6484981"/>
                  <a:pt x="10997885" y="6484981"/>
                </a:cubicBezTo>
                <a:cubicBezTo>
                  <a:pt x="11001976" y="6484981"/>
                  <a:pt x="11004021" y="6482900"/>
                  <a:pt x="11004021" y="6478738"/>
                </a:cubicBezTo>
                <a:cubicBezTo>
                  <a:pt x="11004021" y="6358046"/>
                  <a:pt x="11004021" y="6358046"/>
                  <a:pt x="11004021" y="6358046"/>
                </a:cubicBezTo>
                <a:cubicBezTo>
                  <a:pt x="11012204" y="6351803"/>
                  <a:pt x="11030614" y="6337237"/>
                  <a:pt x="11055161" y="6335156"/>
                </a:cubicBezTo>
                <a:cubicBezTo>
                  <a:pt x="11059252" y="6335156"/>
                  <a:pt x="11061298" y="6330994"/>
                  <a:pt x="11061298" y="6328913"/>
                </a:cubicBezTo>
                <a:cubicBezTo>
                  <a:pt x="11061298" y="6301862"/>
                  <a:pt x="11061298" y="6301862"/>
                  <a:pt x="11061298" y="6301862"/>
                </a:cubicBezTo>
                <a:cubicBezTo>
                  <a:pt x="11061298" y="6299780"/>
                  <a:pt x="11061298" y="6297700"/>
                  <a:pt x="11059252" y="6297700"/>
                </a:cubicBezTo>
                <a:cubicBezTo>
                  <a:pt x="11057207" y="6295619"/>
                  <a:pt x="11055161" y="6295619"/>
                  <a:pt x="11053116" y="6295619"/>
                </a:cubicBezTo>
                <a:close/>
                <a:moveTo>
                  <a:pt x="10852208" y="6292112"/>
                </a:moveTo>
                <a:cubicBezTo>
                  <a:pt x="10831515" y="6292112"/>
                  <a:pt x="10796337" y="6298350"/>
                  <a:pt x="10781852" y="6300430"/>
                </a:cubicBezTo>
                <a:cubicBezTo>
                  <a:pt x="10777713" y="6300430"/>
                  <a:pt x="10775644" y="6304588"/>
                  <a:pt x="10775644" y="6306668"/>
                </a:cubicBezTo>
                <a:cubicBezTo>
                  <a:pt x="10775644" y="6306668"/>
                  <a:pt x="10775644" y="6306668"/>
                  <a:pt x="10777713" y="6331621"/>
                </a:cubicBezTo>
                <a:cubicBezTo>
                  <a:pt x="10777713" y="6333700"/>
                  <a:pt x="10777713" y="6335780"/>
                  <a:pt x="10779783" y="6335780"/>
                </a:cubicBezTo>
                <a:cubicBezTo>
                  <a:pt x="10781852" y="6337859"/>
                  <a:pt x="10781852" y="6337859"/>
                  <a:pt x="10783921" y="6337859"/>
                </a:cubicBezTo>
                <a:cubicBezTo>
                  <a:pt x="10800475" y="6337859"/>
                  <a:pt x="10829445" y="6333700"/>
                  <a:pt x="10850138" y="6333700"/>
                </a:cubicBezTo>
                <a:cubicBezTo>
                  <a:pt x="10864622" y="6333700"/>
                  <a:pt x="10872900" y="6342018"/>
                  <a:pt x="10872900" y="6356574"/>
                </a:cubicBezTo>
                <a:cubicBezTo>
                  <a:pt x="10872900" y="6356574"/>
                  <a:pt x="10872900" y="6356574"/>
                  <a:pt x="10872900" y="6369050"/>
                </a:cubicBezTo>
                <a:cubicBezTo>
                  <a:pt x="10872900" y="6369050"/>
                  <a:pt x="10872900" y="6369050"/>
                  <a:pt x="10827376" y="6373209"/>
                </a:cubicBezTo>
                <a:cubicBezTo>
                  <a:pt x="10781852" y="6375289"/>
                  <a:pt x="10763228" y="6391924"/>
                  <a:pt x="10763228" y="6429353"/>
                </a:cubicBezTo>
                <a:cubicBezTo>
                  <a:pt x="10763228" y="6468862"/>
                  <a:pt x="10783921" y="6489656"/>
                  <a:pt x="10819099" y="6489656"/>
                </a:cubicBezTo>
                <a:cubicBezTo>
                  <a:pt x="10848069" y="6489656"/>
                  <a:pt x="10879108" y="6477180"/>
                  <a:pt x="10879108" y="6477180"/>
                </a:cubicBezTo>
                <a:cubicBezTo>
                  <a:pt x="10887385" y="6483418"/>
                  <a:pt x="10893593" y="6487577"/>
                  <a:pt x="10908078" y="6489656"/>
                </a:cubicBezTo>
                <a:cubicBezTo>
                  <a:pt x="10910147" y="6489656"/>
                  <a:pt x="10912216" y="6489656"/>
                  <a:pt x="10914286" y="6487577"/>
                </a:cubicBezTo>
                <a:cubicBezTo>
                  <a:pt x="10914286" y="6485497"/>
                  <a:pt x="10916355" y="6483418"/>
                  <a:pt x="10916355" y="6481339"/>
                </a:cubicBezTo>
                <a:cubicBezTo>
                  <a:pt x="10916355" y="6481339"/>
                  <a:pt x="10916355" y="6481339"/>
                  <a:pt x="10916355" y="6356574"/>
                </a:cubicBezTo>
                <a:cubicBezTo>
                  <a:pt x="10916355" y="6312906"/>
                  <a:pt x="10895662" y="6292112"/>
                  <a:pt x="10852208" y="6292112"/>
                </a:cubicBezTo>
                <a:close/>
                <a:moveTo>
                  <a:pt x="10523603" y="6292112"/>
                </a:moveTo>
                <a:cubicBezTo>
                  <a:pt x="10477123" y="6292112"/>
                  <a:pt x="10439442" y="6336333"/>
                  <a:pt x="10439442" y="6390884"/>
                </a:cubicBezTo>
                <a:cubicBezTo>
                  <a:pt x="10439442" y="6445435"/>
                  <a:pt x="10477123" y="6489656"/>
                  <a:pt x="10523603" y="6489656"/>
                </a:cubicBezTo>
                <a:cubicBezTo>
                  <a:pt x="10570084" y="6489656"/>
                  <a:pt x="10607764" y="6445435"/>
                  <a:pt x="10607764" y="6390884"/>
                </a:cubicBezTo>
                <a:cubicBezTo>
                  <a:pt x="10607764" y="6336333"/>
                  <a:pt x="10570084" y="6292112"/>
                  <a:pt x="10523603" y="6292112"/>
                </a:cubicBezTo>
                <a:close/>
                <a:moveTo>
                  <a:pt x="10307649" y="6266396"/>
                </a:moveTo>
                <a:cubicBezTo>
                  <a:pt x="10307649" y="6266396"/>
                  <a:pt x="10307649" y="6266396"/>
                  <a:pt x="10324014" y="6266396"/>
                </a:cubicBezTo>
                <a:cubicBezTo>
                  <a:pt x="10354698" y="6266396"/>
                  <a:pt x="10366971" y="6287313"/>
                  <a:pt x="10366971" y="6306138"/>
                </a:cubicBezTo>
                <a:cubicBezTo>
                  <a:pt x="10366971" y="6329148"/>
                  <a:pt x="10348561" y="6343789"/>
                  <a:pt x="10321968" y="6343789"/>
                </a:cubicBezTo>
                <a:cubicBezTo>
                  <a:pt x="10299467" y="6345881"/>
                  <a:pt x="10285148" y="6343789"/>
                  <a:pt x="10276965" y="6343789"/>
                </a:cubicBezTo>
                <a:cubicBezTo>
                  <a:pt x="10276965" y="6343789"/>
                  <a:pt x="10276965" y="6343789"/>
                  <a:pt x="10276965" y="6268488"/>
                </a:cubicBezTo>
                <a:cubicBezTo>
                  <a:pt x="10281057" y="6266396"/>
                  <a:pt x="10291285" y="6266396"/>
                  <a:pt x="10307649" y="6266396"/>
                </a:cubicBezTo>
                <a:close/>
                <a:moveTo>
                  <a:pt x="10683886" y="6254707"/>
                </a:moveTo>
                <a:cubicBezTo>
                  <a:pt x="10683886" y="6254707"/>
                  <a:pt x="10683886" y="6254707"/>
                  <a:pt x="10655176" y="6260951"/>
                </a:cubicBezTo>
                <a:cubicBezTo>
                  <a:pt x="10651075" y="6263033"/>
                  <a:pt x="10649024" y="6265115"/>
                  <a:pt x="10649024" y="6267195"/>
                </a:cubicBezTo>
                <a:cubicBezTo>
                  <a:pt x="10649024" y="6267195"/>
                  <a:pt x="10649024" y="6267195"/>
                  <a:pt x="10649024" y="6298417"/>
                </a:cubicBezTo>
                <a:cubicBezTo>
                  <a:pt x="10649024" y="6298417"/>
                  <a:pt x="10649024" y="6298417"/>
                  <a:pt x="10632618" y="6298417"/>
                </a:cubicBezTo>
                <a:cubicBezTo>
                  <a:pt x="10628517" y="6298417"/>
                  <a:pt x="10626466" y="6300499"/>
                  <a:pt x="10626466" y="6304662"/>
                </a:cubicBezTo>
                <a:cubicBezTo>
                  <a:pt x="10626466" y="6304662"/>
                  <a:pt x="10626466" y="6304662"/>
                  <a:pt x="10626466" y="6329640"/>
                </a:cubicBezTo>
                <a:cubicBezTo>
                  <a:pt x="10626466" y="6333803"/>
                  <a:pt x="10628517" y="6335884"/>
                  <a:pt x="10632618" y="6335884"/>
                </a:cubicBezTo>
                <a:cubicBezTo>
                  <a:pt x="10632618" y="6335884"/>
                  <a:pt x="10632618" y="6335884"/>
                  <a:pt x="10649024" y="6335884"/>
                </a:cubicBezTo>
                <a:cubicBezTo>
                  <a:pt x="10649024" y="6335884"/>
                  <a:pt x="10649024" y="6335884"/>
                  <a:pt x="10649024" y="6419143"/>
                </a:cubicBezTo>
                <a:cubicBezTo>
                  <a:pt x="10649024" y="6475342"/>
                  <a:pt x="10663379" y="6491994"/>
                  <a:pt x="10704393" y="6491994"/>
                </a:cubicBezTo>
                <a:cubicBezTo>
                  <a:pt x="10714647" y="6491994"/>
                  <a:pt x="10726951" y="6487831"/>
                  <a:pt x="10737204" y="6487831"/>
                </a:cubicBezTo>
                <a:cubicBezTo>
                  <a:pt x="10741306" y="6485750"/>
                  <a:pt x="10743356" y="6483668"/>
                  <a:pt x="10743356" y="6479505"/>
                </a:cubicBezTo>
                <a:cubicBezTo>
                  <a:pt x="10743356" y="6479505"/>
                  <a:pt x="10743356" y="6479505"/>
                  <a:pt x="10741306" y="6456609"/>
                </a:cubicBezTo>
                <a:cubicBezTo>
                  <a:pt x="10741306" y="6452446"/>
                  <a:pt x="10739255" y="6448283"/>
                  <a:pt x="10735153" y="6448283"/>
                </a:cubicBezTo>
                <a:cubicBezTo>
                  <a:pt x="10729001" y="6448283"/>
                  <a:pt x="10718748" y="6450365"/>
                  <a:pt x="10710545" y="6450365"/>
                </a:cubicBezTo>
                <a:cubicBezTo>
                  <a:pt x="10692089" y="6450365"/>
                  <a:pt x="10692089" y="6439958"/>
                  <a:pt x="10692089" y="6412898"/>
                </a:cubicBezTo>
                <a:cubicBezTo>
                  <a:pt x="10692089" y="6412898"/>
                  <a:pt x="10692089" y="6412898"/>
                  <a:pt x="10692089" y="6335884"/>
                </a:cubicBezTo>
                <a:cubicBezTo>
                  <a:pt x="10692089" y="6335884"/>
                  <a:pt x="10692089" y="6335884"/>
                  <a:pt x="10735153" y="6335884"/>
                </a:cubicBezTo>
                <a:cubicBezTo>
                  <a:pt x="10739255" y="6335884"/>
                  <a:pt x="10741306" y="6333803"/>
                  <a:pt x="10741306" y="6329640"/>
                </a:cubicBezTo>
                <a:cubicBezTo>
                  <a:pt x="10741306" y="6329640"/>
                  <a:pt x="10741306" y="6329640"/>
                  <a:pt x="10741306" y="6304662"/>
                </a:cubicBezTo>
                <a:cubicBezTo>
                  <a:pt x="10741306" y="6300499"/>
                  <a:pt x="10739255" y="6298417"/>
                  <a:pt x="10735153" y="6298417"/>
                </a:cubicBezTo>
                <a:cubicBezTo>
                  <a:pt x="10735153" y="6298417"/>
                  <a:pt x="10735153" y="6298417"/>
                  <a:pt x="10692089" y="6298417"/>
                </a:cubicBezTo>
                <a:cubicBezTo>
                  <a:pt x="10692089" y="6298417"/>
                  <a:pt x="10692089" y="6298417"/>
                  <a:pt x="10692089" y="6260951"/>
                </a:cubicBezTo>
                <a:cubicBezTo>
                  <a:pt x="10692089" y="6258870"/>
                  <a:pt x="10690038" y="6256788"/>
                  <a:pt x="10690038" y="6254707"/>
                </a:cubicBezTo>
                <a:cubicBezTo>
                  <a:pt x="10687987" y="6254707"/>
                  <a:pt x="10685936" y="6254707"/>
                  <a:pt x="10683886" y="6254707"/>
                </a:cubicBezTo>
                <a:close/>
                <a:moveTo>
                  <a:pt x="10317982" y="6225485"/>
                </a:moveTo>
                <a:cubicBezTo>
                  <a:pt x="10307672" y="6225485"/>
                  <a:pt x="10276742" y="6225485"/>
                  <a:pt x="10237565" y="6229637"/>
                </a:cubicBezTo>
                <a:cubicBezTo>
                  <a:pt x="10235502" y="6229637"/>
                  <a:pt x="10231378" y="6233789"/>
                  <a:pt x="10231378" y="6237941"/>
                </a:cubicBezTo>
                <a:cubicBezTo>
                  <a:pt x="10231378" y="6237941"/>
                  <a:pt x="10231378" y="6237941"/>
                  <a:pt x="10231378" y="6478753"/>
                </a:cubicBezTo>
                <a:cubicBezTo>
                  <a:pt x="10231378" y="6482905"/>
                  <a:pt x="10235502" y="6484981"/>
                  <a:pt x="10239626" y="6484981"/>
                </a:cubicBezTo>
                <a:cubicBezTo>
                  <a:pt x="10239626" y="6484981"/>
                  <a:pt x="10239626" y="6484981"/>
                  <a:pt x="10268494" y="6484981"/>
                </a:cubicBezTo>
                <a:cubicBezTo>
                  <a:pt x="10272618" y="6484981"/>
                  <a:pt x="10276742" y="6482905"/>
                  <a:pt x="10276742" y="6478753"/>
                </a:cubicBezTo>
                <a:cubicBezTo>
                  <a:pt x="10276742" y="6478753"/>
                  <a:pt x="10276742" y="6478753"/>
                  <a:pt x="10276742" y="6383259"/>
                </a:cubicBezTo>
                <a:cubicBezTo>
                  <a:pt x="10284990" y="6383259"/>
                  <a:pt x="10303548" y="6385334"/>
                  <a:pt x="10326230" y="6385334"/>
                </a:cubicBezTo>
                <a:cubicBezTo>
                  <a:pt x="10326230" y="6385334"/>
                  <a:pt x="10326230" y="6385334"/>
                  <a:pt x="10367470" y="6480828"/>
                </a:cubicBezTo>
                <a:cubicBezTo>
                  <a:pt x="10369532" y="6484981"/>
                  <a:pt x="10371594" y="6484981"/>
                  <a:pt x="10373656" y="6484981"/>
                </a:cubicBezTo>
                <a:cubicBezTo>
                  <a:pt x="10373656" y="6484981"/>
                  <a:pt x="10373656" y="6484981"/>
                  <a:pt x="10406648" y="6484981"/>
                </a:cubicBezTo>
                <a:cubicBezTo>
                  <a:pt x="10410772" y="6484981"/>
                  <a:pt x="10412834" y="6484981"/>
                  <a:pt x="10412834" y="6482905"/>
                </a:cubicBezTo>
                <a:cubicBezTo>
                  <a:pt x="10414896" y="6480828"/>
                  <a:pt x="10414896" y="6478753"/>
                  <a:pt x="10414896" y="6476677"/>
                </a:cubicBezTo>
                <a:lnTo>
                  <a:pt x="10367470" y="6372879"/>
                </a:lnTo>
                <a:cubicBezTo>
                  <a:pt x="10398400" y="6358347"/>
                  <a:pt x="10412834" y="6335511"/>
                  <a:pt x="10412834" y="6304371"/>
                </a:cubicBezTo>
                <a:cubicBezTo>
                  <a:pt x="10412834" y="6269080"/>
                  <a:pt x="10396338" y="6225485"/>
                  <a:pt x="10324168" y="6225485"/>
                </a:cubicBezTo>
                <a:cubicBezTo>
                  <a:pt x="10324168" y="6225485"/>
                  <a:pt x="10322106" y="6225485"/>
                  <a:pt x="10317982" y="6225485"/>
                </a:cubicBezTo>
                <a:close/>
                <a:moveTo>
                  <a:pt x="11680537" y="6192479"/>
                </a:moveTo>
                <a:cubicBezTo>
                  <a:pt x="11682598" y="6190418"/>
                  <a:pt x="11686719" y="6190418"/>
                  <a:pt x="11688780" y="6192479"/>
                </a:cubicBezTo>
                <a:cubicBezTo>
                  <a:pt x="11732048" y="6202780"/>
                  <a:pt x="11765016" y="6221324"/>
                  <a:pt x="11795922" y="6254292"/>
                </a:cubicBezTo>
                <a:cubicBezTo>
                  <a:pt x="11797982" y="6256352"/>
                  <a:pt x="11800043" y="6258412"/>
                  <a:pt x="11800043" y="6260473"/>
                </a:cubicBezTo>
                <a:cubicBezTo>
                  <a:pt x="11797982" y="6264593"/>
                  <a:pt x="11795922" y="6264593"/>
                  <a:pt x="11791801" y="6266654"/>
                </a:cubicBezTo>
                <a:cubicBezTo>
                  <a:pt x="11701142" y="6309923"/>
                  <a:pt x="11701142" y="6309923"/>
                  <a:pt x="11701142" y="6309923"/>
                </a:cubicBezTo>
                <a:cubicBezTo>
                  <a:pt x="11697021" y="6311983"/>
                  <a:pt x="11692900" y="6311983"/>
                  <a:pt x="11690840" y="6311983"/>
                </a:cubicBezTo>
                <a:cubicBezTo>
                  <a:pt x="11688780" y="6309923"/>
                  <a:pt x="11686719" y="6305802"/>
                  <a:pt x="11686719" y="6301681"/>
                </a:cubicBezTo>
                <a:cubicBezTo>
                  <a:pt x="11678477" y="6200720"/>
                  <a:pt x="11678477" y="6200720"/>
                  <a:pt x="11678477" y="6200720"/>
                </a:cubicBezTo>
                <a:cubicBezTo>
                  <a:pt x="11678477" y="6196599"/>
                  <a:pt x="11678477" y="6194539"/>
                  <a:pt x="11680537" y="6192479"/>
                </a:cubicBezTo>
                <a:close/>
                <a:moveTo>
                  <a:pt x="11623202" y="6191708"/>
                </a:moveTo>
                <a:cubicBezTo>
                  <a:pt x="11624747" y="6191451"/>
                  <a:pt x="11626293" y="6191451"/>
                  <a:pt x="11627323" y="6192483"/>
                </a:cubicBezTo>
                <a:cubicBezTo>
                  <a:pt x="11627323" y="6194548"/>
                  <a:pt x="11629383" y="6196613"/>
                  <a:pt x="11629383" y="6202808"/>
                </a:cubicBezTo>
                <a:cubicBezTo>
                  <a:pt x="11621142" y="6303996"/>
                  <a:pt x="11621142" y="6303996"/>
                  <a:pt x="11621142" y="6303996"/>
                </a:cubicBezTo>
                <a:cubicBezTo>
                  <a:pt x="11621142" y="6308126"/>
                  <a:pt x="11619081" y="6310191"/>
                  <a:pt x="11617020" y="6312256"/>
                </a:cubicBezTo>
                <a:cubicBezTo>
                  <a:pt x="11612900" y="6314321"/>
                  <a:pt x="11610839" y="6314321"/>
                  <a:pt x="11606719" y="6312256"/>
                </a:cubicBezTo>
                <a:cubicBezTo>
                  <a:pt x="11516059" y="6266825"/>
                  <a:pt x="11516059" y="6266825"/>
                  <a:pt x="11516059" y="6266825"/>
                </a:cubicBezTo>
                <a:cubicBezTo>
                  <a:pt x="11511939" y="6266825"/>
                  <a:pt x="11509878" y="6264760"/>
                  <a:pt x="11507818" y="6260630"/>
                </a:cubicBezTo>
                <a:cubicBezTo>
                  <a:pt x="11507818" y="6258564"/>
                  <a:pt x="11509878" y="6256500"/>
                  <a:pt x="11511939" y="6254434"/>
                </a:cubicBezTo>
                <a:cubicBezTo>
                  <a:pt x="11542845" y="6221394"/>
                  <a:pt x="11575812" y="6202808"/>
                  <a:pt x="11619081" y="6192483"/>
                </a:cubicBezTo>
                <a:cubicBezTo>
                  <a:pt x="11620111" y="6192483"/>
                  <a:pt x="11621656" y="6191967"/>
                  <a:pt x="11623202" y="6191708"/>
                </a:cubicBezTo>
                <a:close/>
                <a:moveTo>
                  <a:pt x="11654515" y="6156519"/>
                </a:moveTo>
                <a:cubicBezTo>
                  <a:pt x="11534762" y="6156519"/>
                  <a:pt x="11437684" y="6254645"/>
                  <a:pt x="11437684" y="6375689"/>
                </a:cubicBezTo>
                <a:cubicBezTo>
                  <a:pt x="11437684" y="6496732"/>
                  <a:pt x="11534762" y="6594858"/>
                  <a:pt x="11654515" y="6594858"/>
                </a:cubicBezTo>
                <a:cubicBezTo>
                  <a:pt x="11774268" y="6594858"/>
                  <a:pt x="11871347" y="6496732"/>
                  <a:pt x="11871347" y="6375689"/>
                </a:cubicBezTo>
                <a:cubicBezTo>
                  <a:pt x="11871347" y="6254645"/>
                  <a:pt x="11774268" y="6156519"/>
                  <a:pt x="11654515" y="6156519"/>
                </a:cubicBezTo>
                <a:close/>
                <a:moveTo>
                  <a:pt x="11653930" y="6124960"/>
                </a:moveTo>
                <a:cubicBezTo>
                  <a:pt x="11790145" y="6124960"/>
                  <a:pt x="11900569" y="6236692"/>
                  <a:pt x="11900569" y="6374521"/>
                </a:cubicBezTo>
                <a:cubicBezTo>
                  <a:pt x="11900569" y="6512349"/>
                  <a:pt x="11790145" y="6624082"/>
                  <a:pt x="11653930" y="6624082"/>
                </a:cubicBezTo>
                <a:cubicBezTo>
                  <a:pt x="11517716" y="6624082"/>
                  <a:pt x="11407292" y="6512349"/>
                  <a:pt x="11407292" y="6374521"/>
                </a:cubicBezTo>
                <a:cubicBezTo>
                  <a:pt x="11407292" y="6236692"/>
                  <a:pt x="11517716" y="6124960"/>
                  <a:pt x="11653930" y="6124960"/>
                </a:cubicBezTo>
                <a:close/>
                <a:moveTo>
                  <a:pt x="11641007" y="6046384"/>
                </a:moveTo>
                <a:cubicBezTo>
                  <a:pt x="11632781" y="6060933"/>
                  <a:pt x="11628668" y="6079639"/>
                  <a:pt x="11628668" y="6096267"/>
                </a:cubicBezTo>
                <a:cubicBezTo>
                  <a:pt x="11624554" y="6096267"/>
                  <a:pt x="11608102" y="6098345"/>
                  <a:pt x="11606046" y="6100424"/>
                </a:cubicBezTo>
                <a:cubicBezTo>
                  <a:pt x="11599876" y="6081718"/>
                  <a:pt x="11591650" y="6065090"/>
                  <a:pt x="11579311" y="6054698"/>
                </a:cubicBezTo>
                <a:cubicBezTo>
                  <a:pt x="11579311" y="6052619"/>
                  <a:pt x="11579311" y="6052619"/>
                  <a:pt x="11579311" y="6052619"/>
                </a:cubicBezTo>
                <a:cubicBezTo>
                  <a:pt x="11577254" y="6054698"/>
                  <a:pt x="11577254" y="6054698"/>
                  <a:pt x="11577254" y="6054698"/>
                </a:cubicBezTo>
                <a:cubicBezTo>
                  <a:pt x="11571085" y="6054698"/>
                  <a:pt x="11562859" y="6056776"/>
                  <a:pt x="11556689" y="6058855"/>
                </a:cubicBezTo>
                <a:cubicBezTo>
                  <a:pt x="11556689" y="6060933"/>
                  <a:pt x="11556689" y="6060933"/>
                  <a:pt x="11556689" y="6060933"/>
                </a:cubicBezTo>
                <a:cubicBezTo>
                  <a:pt x="11554632" y="6069247"/>
                  <a:pt x="11552576" y="6077561"/>
                  <a:pt x="11552576" y="6085875"/>
                </a:cubicBezTo>
                <a:cubicBezTo>
                  <a:pt x="11552576" y="6096267"/>
                  <a:pt x="11554632" y="6104581"/>
                  <a:pt x="11556689" y="6112895"/>
                </a:cubicBezTo>
                <a:cubicBezTo>
                  <a:pt x="11554632" y="6112895"/>
                  <a:pt x="11538180" y="6121208"/>
                  <a:pt x="11536124" y="6121208"/>
                </a:cubicBezTo>
                <a:cubicBezTo>
                  <a:pt x="11525841" y="6106659"/>
                  <a:pt x="11513502" y="6092110"/>
                  <a:pt x="11499106" y="6085875"/>
                </a:cubicBezTo>
                <a:cubicBezTo>
                  <a:pt x="11499106" y="6083796"/>
                  <a:pt x="11499106" y="6083796"/>
                  <a:pt x="11499106" y="6083796"/>
                </a:cubicBezTo>
                <a:cubicBezTo>
                  <a:pt x="11497050" y="6083796"/>
                  <a:pt x="11497050" y="6083796"/>
                  <a:pt x="11497050" y="6083796"/>
                </a:cubicBezTo>
                <a:cubicBezTo>
                  <a:pt x="11490880" y="6087953"/>
                  <a:pt x="11484710" y="6092110"/>
                  <a:pt x="11478541" y="6096267"/>
                </a:cubicBezTo>
                <a:cubicBezTo>
                  <a:pt x="11478541" y="6096267"/>
                  <a:pt x="11478541" y="6098345"/>
                  <a:pt x="11478541" y="6098345"/>
                </a:cubicBezTo>
                <a:cubicBezTo>
                  <a:pt x="11478541" y="6114973"/>
                  <a:pt x="11482654" y="6131601"/>
                  <a:pt x="11490880" y="6148228"/>
                </a:cubicBezTo>
                <a:cubicBezTo>
                  <a:pt x="11488824" y="6150307"/>
                  <a:pt x="11476484" y="6158621"/>
                  <a:pt x="11474428" y="6160699"/>
                </a:cubicBezTo>
                <a:cubicBezTo>
                  <a:pt x="11462089" y="6148228"/>
                  <a:pt x="11445636" y="6137836"/>
                  <a:pt x="11431240" y="6133679"/>
                </a:cubicBezTo>
                <a:cubicBezTo>
                  <a:pt x="11429184" y="6133679"/>
                  <a:pt x="11429184" y="6133679"/>
                  <a:pt x="11429184" y="6133679"/>
                </a:cubicBezTo>
                <a:cubicBezTo>
                  <a:pt x="11429184" y="6135757"/>
                  <a:pt x="11429184" y="6135757"/>
                  <a:pt x="11429184" y="6135757"/>
                </a:cubicBezTo>
                <a:cubicBezTo>
                  <a:pt x="11423014" y="6137836"/>
                  <a:pt x="11416844" y="6144071"/>
                  <a:pt x="11412731" y="6150307"/>
                </a:cubicBezTo>
                <a:cubicBezTo>
                  <a:pt x="11412731" y="6152385"/>
                  <a:pt x="11412731" y="6152385"/>
                  <a:pt x="11412731" y="6152385"/>
                </a:cubicBezTo>
                <a:cubicBezTo>
                  <a:pt x="11416844" y="6166934"/>
                  <a:pt x="11427127" y="6183562"/>
                  <a:pt x="11439467" y="6198111"/>
                </a:cubicBezTo>
                <a:cubicBezTo>
                  <a:pt x="11437410" y="6198111"/>
                  <a:pt x="11427127" y="6212660"/>
                  <a:pt x="11425070" y="6214739"/>
                </a:cubicBezTo>
                <a:cubicBezTo>
                  <a:pt x="11410675" y="6206425"/>
                  <a:pt x="11392166" y="6202268"/>
                  <a:pt x="11375714" y="6202268"/>
                </a:cubicBezTo>
                <a:cubicBezTo>
                  <a:pt x="11373657" y="6202268"/>
                  <a:pt x="11373657" y="6202268"/>
                  <a:pt x="11373657" y="6202268"/>
                </a:cubicBezTo>
                <a:cubicBezTo>
                  <a:pt x="11369544" y="6206425"/>
                  <a:pt x="11365431" y="6214739"/>
                  <a:pt x="11363375" y="6220974"/>
                </a:cubicBezTo>
                <a:cubicBezTo>
                  <a:pt x="11363375" y="6223053"/>
                  <a:pt x="11363375" y="6223053"/>
                  <a:pt x="11363375" y="6223053"/>
                </a:cubicBezTo>
                <a:cubicBezTo>
                  <a:pt x="11371601" y="6237601"/>
                  <a:pt x="11383940" y="6250072"/>
                  <a:pt x="11400392" y="6260465"/>
                </a:cubicBezTo>
                <a:cubicBezTo>
                  <a:pt x="11398336" y="6262543"/>
                  <a:pt x="11392166" y="6277092"/>
                  <a:pt x="11392166" y="6279171"/>
                </a:cubicBezTo>
                <a:cubicBezTo>
                  <a:pt x="11373657" y="6275014"/>
                  <a:pt x="11355148" y="6275014"/>
                  <a:pt x="11340753" y="6279171"/>
                </a:cubicBezTo>
                <a:cubicBezTo>
                  <a:pt x="11338696" y="6279171"/>
                  <a:pt x="11338696" y="6279171"/>
                  <a:pt x="11338696" y="6279171"/>
                </a:cubicBezTo>
                <a:cubicBezTo>
                  <a:pt x="11338696" y="6281249"/>
                  <a:pt x="11338696" y="6281249"/>
                  <a:pt x="11338696" y="6281249"/>
                </a:cubicBezTo>
                <a:cubicBezTo>
                  <a:pt x="11336640" y="6287485"/>
                  <a:pt x="11334583" y="6295798"/>
                  <a:pt x="11332527" y="6302033"/>
                </a:cubicBezTo>
                <a:cubicBezTo>
                  <a:pt x="11334583" y="6304112"/>
                  <a:pt x="11334583" y="6304112"/>
                  <a:pt x="11334583" y="6304112"/>
                </a:cubicBezTo>
                <a:cubicBezTo>
                  <a:pt x="11344866" y="6314504"/>
                  <a:pt x="11361318" y="6324897"/>
                  <a:pt x="11377770" y="6329053"/>
                </a:cubicBezTo>
                <a:cubicBezTo>
                  <a:pt x="11377770" y="6331132"/>
                  <a:pt x="11375714" y="6349838"/>
                  <a:pt x="11375714" y="6351917"/>
                </a:cubicBezTo>
                <a:cubicBezTo>
                  <a:pt x="11357205" y="6351917"/>
                  <a:pt x="11338696" y="6356073"/>
                  <a:pt x="11326357" y="6364388"/>
                </a:cubicBezTo>
                <a:cubicBezTo>
                  <a:pt x="11324300" y="6364388"/>
                  <a:pt x="11324300" y="6364388"/>
                  <a:pt x="11324300" y="6364388"/>
                </a:cubicBezTo>
                <a:cubicBezTo>
                  <a:pt x="11324300" y="6366465"/>
                  <a:pt x="11324300" y="6366465"/>
                  <a:pt x="11324300" y="6366465"/>
                </a:cubicBezTo>
                <a:cubicBezTo>
                  <a:pt x="11324300" y="6368544"/>
                  <a:pt x="11324300" y="6372701"/>
                  <a:pt x="11324300" y="6376858"/>
                </a:cubicBezTo>
                <a:cubicBezTo>
                  <a:pt x="11324300" y="6381015"/>
                  <a:pt x="11324300" y="6385172"/>
                  <a:pt x="11324300" y="6387250"/>
                </a:cubicBezTo>
                <a:cubicBezTo>
                  <a:pt x="11324300" y="6389329"/>
                  <a:pt x="11324300" y="6389329"/>
                  <a:pt x="11324300" y="6389329"/>
                </a:cubicBezTo>
                <a:cubicBezTo>
                  <a:pt x="11326357" y="6389329"/>
                  <a:pt x="11326357" y="6389329"/>
                  <a:pt x="11326357" y="6389329"/>
                </a:cubicBezTo>
                <a:cubicBezTo>
                  <a:pt x="11338696" y="6397643"/>
                  <a:pt x="11357205" y="6401800"/>
                  <a:pt x="11375714" y="6401800"/>
                </a:cubicBezTo>
                <a:cubicBezTo>
                  <a:pt x="11375714" y="6405956"/>
                  <a:pt x="11377770" y="6422584"/>
                  <a:pt x="11379827" y="6424662"/>
                </a:cubicBezTo>
                <a:cubicBezTo>
                  <a:pt x="11361318" y="6430897"/>
                  <a:pt x="11344866" y="6439211"/>
                  <a:pt x="11334583" y="6451682"/>
                </a:cubicBezTo>
                <a:cubicBezTo>
                  <a:pt x="11332527" y="6451682"/>
                  <a:pt x="11332527" y="6451682"/>
                  <a:pt x="11332527" y="6451682"/>
                </a:cubicBezTo>
                <a:cubicBezTo>
                  <a:pt x="11332527" y="6453761"/>
                  <a:pt x="11332527" y="6453761"/>
                  <a:pt x="11332527" y="6453761"/>
                </a:cubicBezTo>
                <a:cubicBezTo>
                  <a:pt x="11334583" y="6459996"/>
                  <a:pt x="11336640" y="6468310"/>
                  <a:pt x="11338696" y="6474546"/>
                </a:cubicBezTo>
                <a:cubicBezTo>
                  <a:pt x="11340753" y="6474546"/>
                  <a:pt x="11340753" y="6474546"/>
                  <a:pt x="11340753" y="6474546"/>
                </a:cubicBezTo>
                <a:cubicBezTo>
                  <a:pt x="11355148" y="6480781"/>
                  <a:pt x="11375714" y="6478702"/>
                  <a:pt x="11392166" y="6474546"/>
                </a:cubicBezTo>
                <a:cubicBezTo>
                  <a:pt x="11392166" y="6476623"/>
                  <a:pt x="11400392" y="6493252"/>
                  <a:pt x="11400392" y="6495329"/>
                </a:cubicBezTo>
                <a:cubicBezTo>
                  <a:pt x="11385996" y="6503643"/>
                  <a:pt x="11371601" y="6518193"/>
                  <a:pt x="11363375" y="6532742"/>
                </a:cubicBezTo>
                <a:cubicBezTo>
                  <a:pt x="11363375" y="6534820"/>
                  <a:pt x="11363375" y="6534820"/>
                  <a:pt x="11363375" y="6534820"/>
                </a:cubicBezTo>
                <a:cubicBezTo>
                  <a:pt x="11365431" y="6538978"/>
                  <a:pt x="11371601" y="6547291"/>
                  <a:pt x="11375714" y="6553526"/>
                </a:cubicBezTo>
                <a:cubicBezTo>
                  <a:pt x="11392166" y="6553526"/>
                  <a:pt x="11410675" y="6549370"/>
                  <a:pt x="11427127" y="6538978"/>
                </a:cubicBezTo>
                <a:cubicBezTo>
                  <a:pt x="11427127" y="6541055"/>
                  <a:pt x="11437410" y="6555605"/>
                  <a:pt x="11439467" y="6557684"/>
                </a:cubicBezTo>
                <a:cubicBezTo>
                  <a:pt x="11427127" y="6570154"/>
                  <a:pt x="11416844" y="6586781"/>
                  <a:pt x="11412731" y="6603410"/>
                </a:cubicBezTo>
                <a:cubicBezTo>
                  <a:pt x="11414788" y="6605487"/>
                  <a:pt x="11414788" y="6605487"/>
                  <a:pt x="11414788" y="6605487"/>
                </a:cubicBezTo>
                <a:cubicBezTo>
                  <a:pt x="11416844" y="6609645"/>
                  <a:pt x="11425070" y="6615880"/>
                  <a:pt x="11429184" y="6620037"/>
                </a:cubicBezTo>
                <a:cubicBezTo>
                  <a:pt x="11431240" y="6620037"/>
                  <a:pt x="11431240" y="6620037"/>
                  <a:pt x="11431240" y="6620037"/>
                </a:cubicBezTo>
                <a:cubicBezTo>
                  <a:pt x="11445636" y="6615880"/>
                  <a:pt x="11462089" y="6607566"/>
                  <a:pt x="11476484" y="6593017"/>
                </a:cubicBezTo>
                <a:cubicBezTo>
                  <a:pt x="11478541" y="6595096"/>
                  <a:pt x="11490880" y="6605487"/>
                  <a:pt x="11492937" y="6607566"/>
                </a:cubicBezTo>
                <a:cubicBezTo>
                  <a:pt x="11484710" y="6624193"/>
                  <a:pt x="11480598" y="6640822"/>
                  <a:pt x="11480598" y="6657449"/>
                </a:cubicBezTo>
                <a:cubicBezTo>
                  <a:pt x="11480598" y="6657449"/>
                  <a:pt x="11480598" y="6659528"/>
                  <a:pt x="11480598" y="6659528"/>
                </a:cubicBezTo>
                <a:cubicBezTo>
                  <a:pt x="11484710" y="6663684"/>
                  <a:pt x="11492937" y="6667842"/>
                  <a:pt x="11499106" y="6669919"/>
                </a:cubicBezTo>
                <a:cubicBezTo>
                  <a:pt x="11499106" y="6671998"/>
                  <a:pt x="11499106" y="6671998"/>
                  <a:pt x="11499106" y="6671998"/>
                </a:cubicBezTo>
                <a:cubicBezTo>
                  <a:pt x="11501163" y="6669919"/>
                  <a:pt x="11501163" y="6669919"/>
                  <a:pt x="11501163" y="6669919"/>
                </a:cubicBezTo>
                <a:cubicBezTo>
                  <a:pt x="11515558" y="6661606"/>
                  <a:pt x="11527898" y="6649135"/>
                  <a:pt x="11538180" y="6632508"/>
                </a:cubicBezTo>
                <a:cubicBezTo>
                  <a:pt x="11540237" y="6634586"/>
                  <a:pt x="11554632" y="6640822"/>
                  <a:pt x="11556689" y="6640822"/>
                </a:cubicBezTo>
                <a:cubicBezTo>
                  <a:pt x="11554632" y="6649135"/>
                  <a:pt x="11554632" y="6659528"/>
                  <a:pt x="11554632" y="6667842"/>
                </a:cubicBezTo>
                <a:cubicBezTo>
                  <a:pt x="11554632" y="6676155"/>
                  <a:pt x="11554632" y="6686548"/>
                  <a:pt x="11556689" y="6692783"/>
                </a:cubicBezTo>
                <a:cubicBezTo>
                  <a:pt x="11556689" y="6694861"/>
                  <a:pt x="11556689" y="6694861"/>
                  <a:pt x="11556689" y="6694861"/>
                </a:cubicBezTo>
                <a:cubicBezTo>
                  <a:pt x="11558746" y="6694861"/>
                  <a:pt x="11558746" y="6694861"/>
                  <a:pt x="11558746" y="6694861"/>
                </a:cubicBezTo>
                <a:cubicBezTo>
                  <a:pt x="11562859" y="6696940"/>
                  <a:pt x="11573141" y="6699018"/>
                  <a:pt x="11579311" y="6701096"/>
                </a:cubicBezTo>
                <a:cubicBezTo>
                  <a:pt x="11581367" y="6701096"/>
                  <a:pt x="11581367" y="6701096"/>
                  <a:pt x="11581367" y="6701096"/>
                </a:cubicBezTo>
                <a:cubicBezTo>
                  <a:pt x="11591650" y="6688626"/>
                  <a:pt x="11601933" y="6671998"/>
                  <a:pt x="11606046" y="6655371"/>
                </a:cubicBezTo>
                <a:cubicBezTo>
                  <a:pt x="11608102" y="6655371"/>
                  <a:pt x="11626611" y="6657449"/>
                  <a:pt x="11628668" y="6657449"/>
                </a:cubicBezTo>
                <a:cubicBezTo>
                  <a:pt x="11628668" y="6676155"/>
                  <a:pt x="11632781" y="6694861"/>
                  <a:pt x="11641007" y="6709410"/>
                </a:cubicBezTo>
                <a:cubicBezTo>
                  <a:pt x="11643063" y="6709410"/>
                  <a:pt x="11643063" y="6709410"/>
                  <a:pt x="11643063" y="6709410"/>
                </a:cubicBezTo>
                <a:cubicBezTo>
                  <a:pt x="11649233" y="6709410"/>
                  <a:pt x="11659516" y="6709410"/>
                  <a:pt x="11663629" y="6709410"/>
                </a:cubicBezTo>
                <a:cubicBezTo>
                  <a:pt x="11665686" y="6709410"/>
                  <a:pt x="11665686" y="6709410"/>
                  <a:pt x="11665686" y="6709410"/>
                </a:cubicBezTo>
                <a:cubicBezTo>
                  <a:pt x="11673912" y="6694861"/>
                  <a:pt x="11678025" y="6676155"/>
                  <a:pt x="11680082" y="6657449"/>
                </a:cubicBezTo>
                <a:cubicBezTo>
                  <a:pt x="11682138" y="6657449"/>
                  <a:pt x="11698590" y="6655371"/>
                  <a:pt x="11700647" y="6655371"/>
                </a:cubicBezTo>
                <a:cubicBezTo>
                  <a:pt x="11704760" y="6671998"/>
                  <a:pt x="11715042" y="6688626"/>
                  <a:pt x="11727382" y="6701096"/>
                </a:cubicBezTo>
                <a:cubicBezTo>
                  <a:pt x="11733551" y="6699018"/>
                  <a:pt x="11743834" y="6696940"/>
                  <a:pt x="11747947" y="6694861"/>
                </a:cubicBezTo>
                <a:cubicBezTo>
                  <a:pt x="11750004" y="6694861"/>
                  <a:pt x="11750004" y="6694861"/>
                  <a:pt x="11750004" y="6694861"/>
                </a:cubicBezTo>
                <a:cubicBezTo>
                  <a:pt x="11752060" y="6686548"/>
                  <a:pt x="11752060" y="6676155"/>
                  <a:pt x="11752060" y="6667842"/>
                </a:cubicBezTo>
                <a:cubicBezTo>
                  <a:pt x="11752060" y="6659528"/>
                  <a:pt x="11752060" y="6649135"/>
                  <a:pt x="11750004" y="6640822"/>
                </a:cubicBezTo>
                <a:cubicBezTo>
                  <a:pt x="11752060" y="6640822"/>
                  <a:pt x="11768512" y="6634586"/>
                  <a:pt x="11770569" y="6632508"/>
                </a:cubicBezTo>
                <a:cubicBezTo>
                  <a:pt x="11778795" y="6649135"/>
                  <a:pt x="11793191" y="6661606"/>
                  <a:pt x="11807586" y="6669919"/>
                </a:cubicBezTo>
                <a:cubicBezTo>
                  <a:pt x="11813756" y="6667842"/>
                  <a:pt x="11821982" y="6663684"/>
                  <a:pt x="11826095" y="6659528"/>
                </a:cubicBezTo>
                <a:cubicBezTo>
                  <a:pt x="11828152" y="6657449"/>
                  <a:pt x="11828152" y="6657449"/>
                  <a:pt x="11828152" y="6657449"/>
                </a:cubicBezTo>
                <a:cubicBezTo>
                  <a:pt x="11828152" y="6657449"/>
                  <a:pt x="11828152" y="6657449"/>
                  <a:pt x="11828152" y="6655371"/>
                </a:cubicBezTo>
                <a:cubicBezTo>
                  <a:pt x="11828152" y="6640822"/>
                  <a:pt x="11821982" y="6622116"/>
                  <a:pt x="11813756" y="6607566"/>
                </a:cubicBezTo>
                <a:cubicBezTo>
                  <a:pt x="11815812" y="6605487"/>
                  <a:pt x="11828152" y="6595096"/>
                  <a:pt x="11830208" y="6593017"/>
                </a:cubicBezTo>
                <a:cubicBezTo>
                  <a:pt x="11844604" y="6605487"/>
                  <a:pt x="11861056" y="6615880"/>
                  <a:pt x="11875452" y="6620037"/>
                </a:cubicBezTo>
                <a:cubicBezTo>
                  <a:pt x="11877509" y="6620037"/>
                  <a:pt x="11877509" y="6620037"/>
                  <a:pt x="11877509" y="6620037"/>
                </a:cubicBezTo>
                <a:cubicBezTo>
                  <a:pt x="11881622" y="6615880"/>
                  <a:pt x="11889848" y="6609645"/>
                  <a:pt x="11891905" y="6603410"/>
                </a:cubicBezTo>
                <a:cubicBezTo>
                  <a:pt x="11893961" y="6603410"/>
                  <a:pt x="11893961" y="6603410"/>
                  <a:pt x="11893961" y="6603410"/>
                </a:cubicBezTo>
                <a:cubicBezTo>
                  <a:pt x="11889848" y="6586781"/>
                  <a:pt x="11879565" y="6570154"/>
                  <a:pt x="11867226" y="6557684"/>
                </a:cubicBezTo>
                <a:cubicBezTo>
                  <a:pt x="11869283" y="6555605"/>
                  <a:pt x="11879565" y="6541055"/>
                  <a:pt x="11879565" y="6538978"/>
                </a:cubicBezTo>
                <a:cubicBezTo>
                  <a:pt x="11896018" y="6547291"/>
                  <a:pt x="11914526" y="6553526"/>
                  <a:pt x="11930979" y="6553526"/>
                </a:cubicBezTo>
                <a:cubicBezTo>
                  <a:pt x="11933035" y="6551448"/>
                  <a:pt x="11933035" y="6551448"/>
                  <a:pt x="11933035" y="6551448"/>
                </a:cubicBezTo>
                <a:cubicBezTo>
                  <a:pt x="11935092" y="6547291"/>
                  <a:pt x="11941261" y="6538978"/>
                  <a:pt x="11943318" y="6532742"/>
                </a:cubicBezTo>
                <a:cubicBezTo>
                  <a:pt x="11943318" y="6530664"/>
                  <a:pt x="11943318" y="6530664"/>
                  <a:pt x="11943318" y="6530664"/>
                </a:cubicBezTo>
                <a:cubicBezTo>
                  <a:pt x="11935092" y="6518193"/>
                  <a:pt x="11920696" y="6503643"/>
                  <a:pt x="11906300" y="6495329"/>
                </a:cubicBezTo>
                <a:cubicBezTo>
                  <a:pt x="11906300" y="6491173"/>
                  <a:pt x="11914526" y="6476623"/>
                  <a:pt x="11914526" y="6474546"/>
                </a:cubicBezTo>
                <a:cubicBezTo>
                  <a:pt x="11930979" y="6478702"/>
                  <a:pt x="11949488" y="6478702"/>
                  <a:pt x="11965940" y="6474546"/>
                </a:cubicBezTo>
                <a:cubicBezTo>
                  <a:pt x="11967996" y="6474546"/>
                  <a:pt x="11967996" y="6474546"/>
                  <a:pt x="11967996" y="6474546"/>
                </a:cubicBezTo>
                <a:cubicBezTo>
                  <a:pt x="11970053" y="6468310"/>
                  <a:pt x="11972109" y="6459996"/>
                  <a:pt x="11972109" y="6453761"/>
                </a:cubicBezTo>
                <a:cubicBezTo>
                  <a:pt x="11972109" y="6451682"/>
                  <a:pt x="11972109" y="6451682"/>
                  <a:pt x="11972109" y="6451682"/>
                </a:cubicBezTo>
                <a:cubicBezTo>
                  <a:pt x="11961827" y="6439211"/>
                  <a:pt x="11945374" y="6430897"/>
                  <a:pt x="11926866" y="6424662"/>
                </a:cubicBezTo>
                <a:cubicBezTo>
                  <a:pt x="11928922" y="6422584"/>
                  <a:pt x="11930979" y="6405956"/>
                  <a:pt x="11930979" y="6403878"/>
                </a:cubicBezTo>
                <a:cubicBezTo>
                  <a:pt x="11949488" y="6403878"/>
                  <a:pt x="11967996" y="6397643"/>
                  <a:pt x="11980336" y="6389329"/>
                </a:cubicBezTo>
                <a:cubicBezTo>
                  <a:pt x="11982392" y="6389329"/>
                  <a:pt x="11982392" y="6389329"/>
                  <a:pt x="11982392" y="6389329"/>
                </a:cubicBezTo>
                <a:cubicBezTo>
                  <a:pt x="11982392" y="6385172"/>
                  <a:pt x="11982392" y="6381015"/>
                  <a:pt x="11982392" y="6376858"/>
                </a:cubicBezTo>
                <a:cubicBezTo>
                  <a:pt x="11982392" y="6374779"/>
                  <a:pt x="11982392" y="6370623"/>
                  <a:pt x="11982392" y="6366465"/>
                </a:cubicBezTo>
                <a:cubicBezTo>
                  <a:pt x="11980336" y="6366465"/>
                  <a:pt x="11980336" y="6366465"/>
                  <a:pt x="11980336" y="6366465"/>
                </a:cubicBezTo>
                <a:cubicBezTo>
                  <a:pt x="11967996" y="6358152"/>
                  <a:pt x="11949488" y="6351917"/>
                  <a:pt x="11930979" y="6351917"/>
                </a:cubicBezTo>
                <a:cubicBezTo>
                  <a:pt x="11930979" y="6349838"/>
                  <a:pt x="11928922" y="6333211"/>
                  <a:pt x="11928922" y="6331132"/>
                </a:cubicBezTo>
                <a:cubicBezTo>
                  <a:pt x="11945374" y="6324897"/>
                  <a:pt x="11961827" y="6316583"/>
                  <a:pt x="11972109" y="6304112"/>
                </a:cubicBezTo>
                <a:cubicBezTo>
                  <a:pt x="11974166" y="6304112"/>
                  <a:pt x="11974166" y="6304112"/>
                  <a:pt x="11974166" y="6304112"/>
                </a:cubicBezTo>
                <a:cubicBezTo>
                  <a:pt x="11974166" y="6302033"/>
                  <a:pt x="11974166" y="6302033"/>
                  <a:pt x="11974166" y="6302033"/>
                </a:cubicBezTo>
                <a:cubicBezTo>
                  <a:pt x="11972109" y="6295798"/>
                  <a:pt x="11970053" y="6287485"/>
                  <a:pt x="11967996" y="6281249"/>
                </a:cubicBezTo>
                <a:cubicBezTo>
                  <a:pt x="11965940" y="6281249"/>
                  <a:pt x="11965940" y="6281249"/>
                  <a:pt x="11965940" y="6281249"/>
                </a:cubicBezTo>
                <a:cubicBezTo>
                  <a:pt x="11951544" y="6275014"/>
                  <a:pt x="11933035" y="6277092"/>
                  <a:pt x="11914526" y="6281249"/>
                </a:cubicBezTo>
                <a:cubicBezTo>
                  <a:pt x="11914526" y="6279171"/>
                  <a:pt x="11908357" y="6262543"/>
                  <a:pt x="11906300" y="6260465"/>
                </a:cubicBezTo>
                <a:cubicBezTo>
                  <a:pt x="11922753" y="6252151"/>
                  <a:pt x="11935092" y="6237601"/>
                  <a:pt x="11943318" y="6223053"/>
                </a:cubicBezTo>
                <a:cubicBezTo>
                  <a:pt x="11943318" y="6220974"/>
                  <a:pt x="11943318" y="6220974"/>
                  <a:pt x="11943318" y="6220974"/>
                </a:cubicBezTo>
                <a:cubicBezTo>
                  <a:pt x="11941261" y="6216817"/>
                  <a:pt x="11937148" y="6208503"/>
                  <a:pt x="11933035" y="6202268"/>
                </a:cubicBezTo>
                <a:cubicBezTo>
                  <a:pt x="11930979" y="6202268"/>
                  <a:pt x="11930979" y="6202268"/>
                  <a:pt x="11930979" y="6202268"/>
                </a:cubicBezTo>
                <a:cubicBezTo>
                  <a:pt x="11914526" y="6202268"/>
                  <a:pt x="11896018" y="6206425"/>
                  <a:pt x="11881622" y="6214739"/>
                </a:cubicBezTo>
                <a:cubicBezTo>
                  <a:pt x="11879565" y="6214739"/>
                  <a:pt x="11869283" y="6200189"/>
                  <a:pt x="11867226" y="6198111"/>
                </a:cubicBezTo>
                <a:cubicBezTo>
                  <a:pt x="11879565" y="6185640"/>
                  <a:pt x="11889848" y="6169013"/>
                  <a:pt x="11893961" y="6152385"/>
                </a:cubicBezTo>
                <a:cubicBezTo>
                  <a:pt x="11893961" y="6150307"/>
                  <a:pt x="11893961" y="6150307"/>
                  <a:pt x="11893961" y="6150307"/>
                </a:cubicBezTo>
                <a:cubicBezTo>
                  <a:pt x="11889848" y="6146150"/>
                  <a:pt x="11883679" y="6139914"/>
                  <a:pt x="11877509" y="6135757"/>
                </a:cubicBezTo>
                <a:cubicBezTo>
                  <a:pt x="11861056" y="6139914"/>
                  <a:pt x="11844604" y="6148228"/>
                  <a:pt x="11832265" y="6160699"/>
                </a:cubicBezTo>
                <a:cubicBezTo>
                  <a:pt x="11830208" y="6160699"/>
                  <a:pt x="11815812" y="6150307"/>
                  <a:pt x="11813756" y="6148228"/>
                </a:cubicBezTo>
                <a:cubicBezTo>
                  <a:pt x="11824038" y="6131601"/>
                  <a:pt x="11828152" y="6114973"/>
                  <a:pt x="11828152" y="6098345"/>
                </a:cubicBezTo>
                <a:cubicBezTo>
                  <a:pt x="11828152" y="6098345"/>
                  <a:pt x="11828152" y="6096267"/>
                  <a:pt x="11828152" y="6096267"/>
                </a:cubicBezTo>
                <a:cubicBezTo>
                  <a:pt x="11821982" y="6092110"/>
                  <a:pt x="11813756" y="6087953"/>
                  <a:pt x="11809643" y="6085875"/>
                </a:cubicBezTo>
                <a:cubicBezTo>
                  <a:pt x="11807586" y="6083796"/>
                  <a:pt x="11807586" y="6083796"/>
                  <a:pt x="11807586" y="6083796"/>
                </a:cubicBezTo>
                <a:cubicBezTo>
                  <a:pt x="11807586" y="6085875"/>
                  <a:pt x="11807586" y="6085875"/>
                  <a:pt x="11807586" y="6085875"/>
                </a:cubicBezTo>
                <a:cubicBezTo>
                  <a:pt x="11793191" y="6092110"/>
                  <a:pt x="11780851" y="6106659"/>
                  <a:pt x="11770569" y="6121208"/>
                </a:cubicBezTo>
                <a:cubicBezTo>
                  <a:pt x="11768512" y="6121208"/>
                  <a:pt x="11752060" y="6114973"/>
                  <a:pt x="11750004" y="6112895"/>
                </a:cubicBezTo>
                <a:cubicBezTo>
                  <a:pt x="11752060" y="6104581"/>
                  <a:pt x="11754116" y="6096267"/>
                  <a:pt x="11754116" y="6085875"/>
                </a:cubicBezTo>
                <a:cubicBezTo>
                  <a:pt x="11754116" y="6077561"/>
                  <a:pt x="11752060" y="6069247"/>
                  <a:pt x="11750004" y="6060933"/>
                </a:cubicBezTo>
                <a:cubicBezTo>
                  <a:pt x="11750004" y="6058855"/>
                  <a:pt x="11750004" y="6058855"/>
                  <a:pt x="11750004" y="6058855"/>
                </a:cubicBezTo>
                <a:cubicBezTo>
                  <a:pt x="11747947" y="6058855"/>
                  <a:pt x="11747947" y="6058855"/>
                  <a:pt x="11747947" y="6058855"/>
                </a:cubicBezTo>
                <a:cubicBezTo>
                  <a:pt x="11743834" y="6056776"/>
                  <a:pt x="11735608" y="6054698"/>
                  <a:pt x="11727382" y="6054698"/>
                </a:cubicBezTo>
                <a:cubicBezTo>
                  <a:pt x="11715042" y="6065090"/>
                  <a:pt x="11704760" y="6081718"/>
                  <a:pt x="11700647" y="6100424"/>
                </a:cubicBezTo>
                <a:cubicBezTo>
                  <a:pt x="11698590" y="6098345"/>
                  <a:pt x="11682138" y="6096267"/>
                  <a:pt x="11678025" y="6096267"/>
                </a:cubicBezTo>
                <a:cubicBezTo>
                  <a:pt x="11678025" y="6079639"/>
                  <a:pt x="11673912" y="6060933"/>
                  <a:pt x="11665686" y="6046384"/>
                </a:cubicBezTo>
                <a:cubicBezTo>
                  <a:pt x="11663629" y="6046384"/>
                  <a:pt x="11663629" y="6046384"/>
                  <a:pt x="11663629" y="6046384"/>
                </a:cubicBezTo>
                <a:cubicBezTo>
                  <a:pt x="11657460" y="6044305"/>
                  <a:pt x="11649233" y="6044305"/>
                  <a:pt x="11643063" y="6046384"/>
                </a:cubicBezTo>
                <a:cubicBezTo>
                  <a:pt x="11641007" y="6046384"/>
                  <a:pt x="11641007" y="6046384"/>
                  <a:pt x="11641007" y="6046384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4539049" y="6858000"/>
                </a:lnTo>
                <a:lnTo>
                  <a:pt x="0" y="6858000"/>
                </a:lnTo>
                <a:lnTo>
                  <a:pt x="0" y="6273113"/>
                </a:lnTo>
                <a:close/>
              </a:path>
            </a:pathLst>
          </a:custGeom>
          <a:solidFill>
            <a:srgbClr val="48595D">
              <a:alpha val="70000"/>
            </a:srgbClr>
          </a:solidFill>
        </p:spPr>
        <p:txBody>
          <a:bodyPr wrap="square" tIns="0" bIns="1371600" anchor="b">
            <a:noAutofit/>
          </a:bodyPr>
          <a:lstStyle>
            <a:lvl1pPr marL="457200" indent="0" algn="l">
              <a:buNone/>
              <a:defRPr sz="660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ctr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C8830E89-B3DC-4845-B9D6-57EEF767F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127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4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487A99E-EF5B-439A-BE3B-E777CA5DFBD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1603402 w 12192000"/>
              <a:gd name="connsiteY0" fmla="*/ 6440005 h 6858000"/>
              <a:gd name="connsiteX1" fmla="*/ 11613605 w 12192000"/>
              <a:gd name="connsiteY1" fmla="*/ 6440005 h 6858000"/>
              <a:gd name="connsiteX2" fmla="*/ 11617686 w 12192000"/>
              <a:gd name="connsiteY2" fmla="*/ 6448343 h 6858000"/>
              <a:gd name="connsiteX3" fmla="*/ 11623808 w 12192000"/>
              <a:gd name="connsiteY3" fmla="*/ 6550487 h 6858000"/>
              <a:gd name="connsiteX4" fmla="*/ 11621767 w 12192000"/>
              <a:gd name="connsiteY4" fmla="*/ 6560909 h 6858000"/>
              <a:gd name="connsiteX5" fmla="*/ 11615645 w 12192000"/>
              <a:gd name="connsiteY5" fmla="*/ 6560909 h 6858000"/>
              <a:gd name="connsiteX6" fmla="*/ 11509533 w 12192000"/>
              <a:gd name="connsiteY6" fmla="*/ 6498373 h 6858000"/>
              <a:gd name="connsiteX7" fmla="*/ 11505451 w 12192000"/>
              <a:gd name="connsiteY7" fmla="*/ 6492120 h 6858000"/>
              <a:gd name="connsiteX8" fmla="*/ 11505451 w 12192000"/>
              <a:gd name="connsiteY8" fmla="*/ 6490034 h 6858000"/>
              <a:gd name="connsiteX9" fmla="*/ 11511573 w 12192000"/>
              <a:gd name="connsiteY9" fmla="*/ 6485865 h 6858000"/>
              <a:gd name="connsiteX10" fmla="*/ 11603402 w 12192000"/>
              <a:gd name="connsiteY10" fmla="*/ 6440005 h 6858000"/>
              <a:gd name="connsiteX11" fmla="*/ 11686136 w 12192000"/>
              <a:gd name="connsiteY11" fmla="*/ 6437921 h 6858000"/>
              <a:gd name="connsiteX12" fmla="*/ 11696438 w 12192000"/>
              <a:gd name="connsiteY12" fmla="*/ 6437921 h 6858000"/>
              <a:gd name="connsiteX13" fmla="*/ 11787097 w 12192000"/>
              <a:gd name="connsiteY13" fmla="*/ 6483687 h 6858000"/>
              <a:gd name="connsiteX14" fmla="*/ 11795339 w 12192000"/>
              <a:gd name="connsiteY14" fmla="*/ 6489928 h 6858000"/>
              <a:gd name="connsiteX15" fmla="*/ 11791218 w 12192000"/>
              <a:gd name="connsiteY15" fmla="*/ 6496168 h 6858000"/>
              <a:gd name="connsiteX16" fmla="*/ 11684076 w 12192000"/>
              <a:gd name="connsiteY16" fmla="*/ 6558576 h 6858000"/>
              <a:gd name="connsiteX17" fmla="*/ 11675833 w 12192000"/>
              <a:gd name="connsiteY17" fmla="*/ 6558576 h 6858000"/>
              <a:gd name="connsiteX18" fmla="*/ 11673773 w 12192000"/>
              <a:gd name="connsiteY18" fmla="*/ 6550255 h 6858000"/>
              <a:gd name="connsiteX19" fmla="*/ 11682015 w 12192000"/>
              <a:gd name="connsiteY19" fmla="*/ 6446242 h 6858000"/>
              <a:gd name="connsiteX20" fmla="*/ 11686136 w 12192000"/>
              <a:gd name="connsiteY20" fmla="*/ 6437921 h 6858000"/>
              <a:gd name="connsiteX21" fmla="*/ 10868401 w 12192000"/>
              <a:gd name="connsiteY21" fmla="*/ 6398178 h 6858000"/>
              <a:gd name="connsiteX22" fmla="*/ 10868401 w 12192000"/>
              <a:gd name="connsiteY22" fmla="*/ 6441381 h 6858000"/>
              <a:gd name="connsiteX23" fmla="*/ 10820512 w 12192000"/>
              <a:gd name="connsiteY23" fmla="*/ 6449610 h 6858000"/>
              <a:gd name="connsiteX24" fmla="*/ 10801773 w 12192000"/>
              <a:gd name="connsiteY24" fmla="*/ 6424923 h 6858000"/>
              <a:gd name="connsiteX25" fmla="*/ 10826759 w 12192000"/>
              <a:gd name="connsiteY25" fmla="*/ 6400236 h 6858000"/>
              <a:gd name="connsiteX26" fmla="*/ 10518900 w 12192000"/>
              <a:gd name="connsiteY26" fmla="*/ 6328044 h 6858000"/>
              <a:gd name="connsiteX27" fmla="*/ 10559811 w 12192000"/>
              <a:gd name="connsiteY27" fmla="*/ 6388243 h 6858000"/>
              <a:gd name="connsiteX28" fmla="*/ 10518900 w 12192000"/>
              <a:gd name="connsiteY28" fmla="*/ 6448441 h 6858000"/>
              <a:gd name="connsiteX29" fmla="*/ 10477988 w 12192000"/>
              <a:gd name="connsiteY29" fmla="*/ 6388243 h 6858000"/>
              <a:gd name="connsiteX30" fmla="*/ 10518900 w 12192000"/>
              <a:gd name="connsiteY30" fmla="*/ 6328044 h 6858000"/>
              <a:gd name="connsiteX31" fmla="*/ 11673123 w 12192000"/>
              <a:gd name="connsiteY31" fmla="*/ 6319732 h 6858000"/>
              <a:gd name="connsiteX32" fmla="*/ 11682116 w 12192000"/>
              <a:gd name="connsiteY32" fmla="*/ 6320771 h 6858000"/>
              <a:gd name="connsiteX33" fmla="*/ 11708840 w 12192000"/>
              <a:gd name="connsiteY33" fmla="*/ 6372722 h 6858000"/>
              <a:gd name="connsiteX34" fmla="*/ 11649226 w 12192000"/>
              <a:gd name="connsiteY34" fmla="*/ 6430907 h 6858000"/>
              <a:gd name="connsiteX35" fmla="*/ 11589612 w 12192000"/>
              <a:gd name="connsiteY35" fmla="*/ 6372722 h 6858000"/>
              <a:gd name="connsiteX36" fmla="*/ 11616336 w 12192000"/>
              <a:gd name="connsiteY36" fmla="*/ 6322850 h 6858000"/>
              <a:gd name="connsiteX37" fmla="*/ 11632781 w 12192000"/>
              <a:gd name="connsiteY37" fmla="*/ 6324927 h 6858000"/>
              <a:gd name="connsiteX38" fmla="*/ 11630725 w 12192000"/>
              <a:gd name="connsiteY38" fmla="*/ 6341552 h 6858000"/>
              <a:gd name="connsiteX39" fmla="*/ 11614280 w 12192000"/>
              <a:gd name="connsiteY39" fmla="*/ 6372722 h 6858000"/>
              <a:gd name="connsiteX40" fmla="*/ 11649226 w 12192000"/>
              <a:gd name="connsiteY40" fmla="*/ 6408049 h 6858000"/>
              <a:gd name="connsiteX41" fmla="*/ 11684172 w 12192000"/>
              <a:gd name="connsiteY41" fmla="*/ 6372722 h 6858000"/>
              <a:gd name="connsiteX42" fmla="*/ 11667727 w 12192000"/>
              <a:gd name="connsiteY42" fmla="*/ 6341552 h 6858000"/>
              <a:gd name="connsiteX43" fmla="*/ 11665671 w 12192000"/>
              <a:gd name="connsiteY43" fmla="*/ 6324927 h 6858000"/>
              <a:gd name="connsiteX44" fmla="*/ 11673123 w 12192000"/>
              <a:gd name="connsiteY44" fmla="*/ 6319732 h 6858000"/>
              <a:gd name="connsiteX45" fmla="*/ 11822057 w 12192000"/>
              <a:gd name="connsiteY45" fmla="*/ 6304666 h 6858000"/>
              <a:gd name="connsiteX46" fmla="*/ 11826190 w 12192000"/>
              <a:gd name="connsiteY46" fmla="*/ 6310895 h 6858000"/>
              <a:gd name="connsiteX47" fmla="*/ 11826190 w 12192000"/>
              <a:gd name="connsiteY47" fmla="*/ 6435462 h 6858000"/>
              <a:gd name="connsiteX48" fmla="*/ 11822057 w 12192000"/>
              <a:gd name="connsiteY48" fmla="*/ 6441690 h 6858000"/>
              <a:gd name="connsiteX49" fmla="*/ 11813791 w 12192000"/>
              <a:gd name="connsiteY49" fmla="*/ 6439614 h 6858000"/>
              <a:gd name="connsiteX50" fmla="*/ 11729066 w 12192000"/>
              <a:gd name="connsiteY50" fmla="*/ 6381482 h 6858000"/>
              <a:gd name="connsiteX51" fmla="*/ 11722867 w 12192000"/>
              <a:gd name="connsiteY51" fmla="*/ 6373178 h 6858000"/>
              <a:gd name="connsiteX52" fmla="*/ 11729066 w 12192000"/>
              <a:gd name="connsiteY52" fmla="*/ 6364874 h 6858000"/>
              <a:gd name="connsiteX53" fmla="*/ 11813791 w 12192000"/>
              <a:gd name="connsiteY53" fmla="*/ 6306743 h 6858000"/>
              <a:gd name="connsiteX54" fmla="*/ 11822057 w 12192000"/>
              <a:gd name="connsiteY54" fmla="*/ 6304666 h 6858000"/>
              <a:gd name="connsiteX55" fmla="*/ 11476229 w 12192000"/>
              <a:gd name="connsiteY55" fmla="*/ 6304666 h 6858000"/>
              <a:gd name="connsiteX56" fmla="*/ 11484412 w 12192000"/>
              <a:gd name="connsiteY56" fmla="*/ 6308818 h 6858000"/>
              <a:gd name="connsiteX57" fmla="*/ 11568280 w 12192000"/>
              <a:gd name="connsiteY57" fmla="*/ 6364874 h 6858000"/>
              <a:gd name="connsiteX58" fmla="*/ 11574417 w 12192000"/>
              <a:gd name="connsiteY58" fmla="*/ 6373178 h 6858000"/>
              <a:gd name="connsiteX59" fmla="*/ 11568280 w 12192000"/>
              <a:gd name="connsiteY59" fmla="*/ 6381482 h 6858000"/>
              <a:gd name="connsiteX60" fmla="*/ 11484412 w 12192000"/>
              <a:gd name="connsiteY60" fmla="*/ 6439614 h 6858000"/>
              <a:gd name="connsiteX61" fmla="*/ 11476229 w 12192000"/>
              <a:gd name="connsiteY61" fmla="*/ 6441690 h 6858000"/>
              <a:gd name="connsiteX62" fmla="*/ 11472138 w 12192000"/>
              <a:gd name="connsiteY62" fmla="*/ 6435462 h 6858000"/>
              <a:gd name="connsiteX63" fmla="*/ 11472138 w 12192000"/>
              <a:gd name="connsiteY63" fmla="*/ 6310895 h 6858000"/>
              <a:gd name="connsiteX64" fmla="*/ 11476229 w 12192000"/>
              <a:gd name="connsiteY64" fmla="*/ 6304666 h 6858000"/>
              <a:gd name="connsiteX65" fmla="*/ 11088184 w 12192000"/>
              <a:gd name="connsiteY65" fmla="*/ 6294146 h 6858000"/>
              <a:gd name="connsiteX66" fmla="*/ 11082024 w 12192000"/>
              <a:gd name="connsiteY66" fmla="*/ 6296224 h 6858000"/>
              <a:gd name="connsiteX67" fmla="*/ 11079972 w 12192000"/>
              <a:gd name="connsiteY67" fmla="*/ 6302454 h 6858000"/>
              <a:gd name="connsiteX68" fmla="*/ 11121033 w 12192000"/>
              <a:gd name="connsiteY68" fmla="*/ 6460305 h 6858000"/>
              <a:gd name="connsiteX69" fmla="*/ 11145670 w 12192000"/>
              <a:gd name="connsiteY69" fmla="*/ 6481074 h 6858000"/>
              <a:gd name="connsiteX70" fmla="*/ 11153882 w 12192000"/>
              <a:gd name="connsiteY70" fmla="*/ 6481074 h 6858000"/>
              <a:gd name="connsiteX71" fmla="*/ 11149776 w 12192000"/>
              <a:gd name="connsiteY71" fmla="*/ 6489382 h 6858000"/>
              <a:gd name="connsiteX72" fmla="*/ 11149776 w 12192000"/>
              <a:gd name="connsiteY72" fmla="*/ 6491459 h 6858000"/>
              <a:gd name="connsiteX73" fmla="*/ 11125139 w 12192000"/>
              <a:gd name="connsiteY73" fmla="*/ 6510152 h 6858000"/>
              <a:gd name="connsiteX74" fmla="*/ 11090237 w 12192000"/>
              <a:gd name="connsiteY74" fmla="*/ 6508075 h 6858000"/>
              <a:gd name="connsiteX75" fmla="*/ 11084078 w 12192000"/>
              <a:gd name="connsiteY75" fmla="*/ 6510152 h 6858000"/>
              <a:gd name="connsiteX76" fmla="*/ 11082024 w 12192000"/>
              <a:gd name="connsiteY76" fmla="*/ 6514306 h 6858000"/>
              <a:gd name="connsiteX77" fmla="*/ 11082024 w 12192000"/>
              <a:gd name="connsiteY77" fmla="*/ 6532999 h 6858000"/>
              <a:gd name="connsiteX78" fmla="*/ 11088184 w 12192000"/>
              <a:gd name="connsiteY78" fmla="*/ 6539230 h 6858000"/>
              <a:gd name="connsiteX79" fmla="*/ 11135404 w 12192000"/>
              <a:gd name="connsiteY79" fmla="*/ 6545460 h 6858000"/>
              <a:gd name="connsiteX80" fmla="*/ 11137458 w 12192000"/>
              <a:gd name="connsiteY80" fmla="*/ 6545460 h 6858000"/>
              <a:gd name="connsiteX81" fmla="*/ 11190838 w 12192000"/>
              <a:gd name="connsiteY81" fmla="*/ 6493536 h 6858000"/>
              <a:gd name="connsiteX82" fmla="*/ 11223687 w 12192000"/>
              <a:gd name="connsiteY82" fmla="*/ 6364764 h 6858000"/>
              <a:gd name="connsiteX83" fmla="*/ 11236005 w 12192000"/>
              <a:gd name="connsiteY83" fmla="*/ 6323224 h 6858000"/>
              <a:gd name="connsiteX84" fmla="*/ 11240111 w 12192000"/>
              <a:gd name="connsiteY84" fmla="*/ 6302454 h 6858000"/>
              <a:gd name="connsiteX85" fmla="*/ 11238058 w 12192000"/>
              <a:gd name="connsiteY85" fmla="*/ 6296224 h 6858000"/>
              <a:gd name="connsiteX86" fmla="*/ 11233952 w 12192000"/>
              <a:gd name="connsiteY86" fmla="*/ 6294146 h 6858000"/>
              <a:gd name="connsiteX87" fmla="*/ 11205209 w 12192000"/>
              <a:gd name="connsiteY87" fmla="*/ 6294146 h 6858000"/>
              <a:gd name="connsiteX88" fmla="*/ 11199050 w 12192000"/>
              <a:gd name="connsiteY88" fmla="*/ 6298301 h 6858000"/>
              <a:gd name="connsiteX89" fmla="*/ 11162094 w 12192000"/>
              <a:gd name="connsiteY89" fmla="*/ 6439535 h 6858000"/>
              <a:gd name="connsiteX90" fmla="*/ 11160041 w 12192000"/>
              <a:gd name="connsiteY90" fmla="*/ 6439535 h 6858000"/>
              <a:gd name="connsiteX91" fmla="*/ 11121033 w 12192000"/>
              <a:gd name="connsiteY91" fmla="*/ 6298301 h 6858000"/>
              <a:gd name="connsiteX92" fmla="*/ 11114874 w 12192000"/>
              <a:gd name="connsiteY92" fmla="*/ 6294146 h 6858000"/>
              <a:gd name="connsiteX93" fmla="*/ 11088184 w 12192000"/>
              <a:gd name="connsiteY93" fmla="*/ 6294146 h 6858000"/>
              <a:gd name="connsiteX94" fmla="*/ 11048412 w 12192000"/>
              <a:gd name="connsiteY94" fmla="*/ 6291809 h 6858000"/>
              <a:gd name="connsiteX95" fmla="*/ 10999317 w 12192000"/>
              <a:gd name="connsiteY95" fmla="*/ 6312618 h 6858000"/>
              <a:gd name="connsiteX96" fmla="*/ 10999317 w 12192000"/>
              <a:gd name="connsiteY96" fmla="*/ 6300133 h 6858000"/>
              <a:gd name="connsiteX97" fmla="*/ 10993181 w 12192000"/>
              <a:gd name="connsiteY97" fmla="*/ 6293890 h 6858000"/>
              <a:gd name="connsiteX98" fmla="*/ 10964542 w 12192000"/>
              <a:gd name="connsiteY98" fmla="*/ 6293890 h 6858000"/>
              <a:gd name="connsiteX99" fmla="*/ 10958406 w 12192000"/>
              <a:gd name="connsiteY99" fmla="*/ 6300133 h 6858000"/>
              <a:gd name="connsiteX100" fmla="*/ 10958406 w 12192000"/>
              <a:gd name="connsiteY100" fmla="*/ 6474928 h 6858000"/>
              <a:gd name="connsiteX101" fmla="*/ 10964542 w 12192000"/>
              <a:gd name="connsiteY101" fmla="*/ 6481171 h 6858000"/>
              <a:gd name="connsiteX102" fmla="*/ 10993181 w 12192000"/>
              <a:gd name="connsiteY102" fmla="*/ 6481171 h 6858000"/>
              <a:gd name="connsiteX103" fmla="*/ 10999317 w 12192000"/>
              <a:gd name="connsiteY103" fmla="*/ 6474928 h 6858000"/>
              <a:gd name="connsiteX104" fmla="*/ 10999317 w 12192000"/>
              <a:gd name="connsiteY104" fmla="*/ 6354236 h 6858000"/>
              <a:gd name="connsiteX105" fmla="*/ 11050457 w 12192000"/>
              <a:gd name="connsiteY105" fmla="*/ 6331346 h 6858000"/>
              <a:gd name="connsiteX106" fmla="*/ 11056594 w 12192000"/>
              <a:gd name="connsiteY106" fmla="*/ 6325103 h 6858000"/>
              <a:gd name="connsiteX107" fmla="*/ 11056594 w 12192000"/>
              <a:gd name="connsiteY107" fmla="*/ 6298052 h 6858000"/>
              <a:gd name="connsiteX108" fmla="*/ 11054548 w 12192000"/>
              <a:gd name="connsiteY108" fmla="*/ 6293890 h 6858000"/>
              <a:gd name="connsiteX109" fmla="*/ 11048412 w 12192000"/>
              <a:gd name="connsiteY109" fmla="*/ 6291809 h 6858000"/>
              <a:gd name="connsiteX110" fmla="*/ 10847504 w 12192000"/>
              <a:gd name="connsiteY110" fmla="*/ 6288302 h 6858000"/>
              <a:gd name="connsiteX111" fmla="*/ 10777148 w 12192000"/>
              <a:gd name="connsiteY111" fmla="*/ 6296620 h 6858000"/>
              <a:gd name="connsiteX112" fmla="*/ 10770940 w 12192000"/>
              <a:gd name="connsiteY112" fmla="*/ 6302858 h 6858000"/>
              <a:gd name="connsiteX113" fmla="*/ 10773009 w 12192000"/>
              <a:gd name="connsiteY113" fmla="*/ 6327811 h 6858000"/>
              <a:gd name="connsiteX114" fmla="*/ 10775079 w 12192000"/>
              <a:gd name="connsiteY114" fmla="*/ 6331970 h 6858000"/>
              <a:gd name="connsiteX115" fmla="*/ 10779217 w 12192000"/>
              <a:gd name="connsiteY115" fmla="*/ 6334049 h 6858000"/>
              <a:gd name="connsiteX116" fmla="*/ 10845434 w 12192000"/>
              <a:gd name="connsiteY116" fmla="*/ 6329890 h 6858000"/>
              <a:gd name="connsiteX117" fmla="*/ 10868196 w 12192000"/>
              <a:gd name="connsiteY117" fmla="*/ 6352764 h 6858000"/>
              <a:gd name="connsiteX118" fmla="*/ 10868196 w 12192000"/>
              <a:gd name="connsiteY118" fmla="*/ 6365240 h 6858000"/>
              <a:gd name="connsiteX119" fmla="*/ 10822672 w 12192000"/>
              <a:gd name="connsiteY119" fmla="*/ 6369399 h 6858000"/>
              <a:gd name="connsiteX120" fmla="*/ 10758524 w 12192000"/>
              <a:gd name="connsiteY120" fmla="*/ 6425543 h 6858000"/>
              <a:gd name="connsiteX121" fmla="*/ 10814395 w 12192000"/>
              <a:gd name="connsiteY121" fmla="*/ 6485846 h 6858000"/>
              <a:gd name="connsiteX122" fmla="*/ 10874404 w 12192000"/>
              <a:gd name="connsiteY122" fmla="*/ 6473370 h 6858000"/>
              <a:gd name="connsiteX123" fmla="*/ 10903374 w 12192000"/>
              <a:gd name="connsiteY123" fmla="*/ 6485846 h 6858000"/>
              <a:gd name="connsiteX124" fmla="*/ 10909582 w 12192000"/>
              <a:gd name="connsiteY124" fmla="*/ 6483767 h 6858000"/>
              <a:gd name="connsiteX125" fmla="*/ 10911651 w 12192000"/>
              <a:gd name="connsiteY125" fmla="*/ 6477529 h 6858000"/>
              <a:gd name="connsiteX126" fmla="*/ 10911651 w 12192000"/>
              <a:gd name="connsiteY126" fmla="*/ 6352764 h 6858000"/>
              <a:gd name="connsiteX127" fmla="*/ 10847504 w 12192000"/>
              <a:gd name="connsiteY127" fmla="*/ 6288302 h 6858000"/>
              <a:gd name="connsiteX128" fmla="*/ 10518899 w 12192000"/>
              <a:gd name="connsiteY128" fmla="*/ 6288302 h 6858000"/>
              <a:gd name="connsiteX129" fmla="*/ 10434738 w 12192000"/>
              <a:gd name="connsiteY129" fmla="*/ 6387074 h 6858000"/>
              <a:gd name="connsiteX130" fmla="*/ 10518899 w 12192000"/>
              <a:gd name="connsiteY130" fmla="*/ 6485846 h 6858000"/>
              <a:gd name="connsiteX131" fmla="*/ 10603060 w 12192000"/>
              <a:gd name="connsiteY131" fmla="*/ 6387074 h 6858000"/>
              <a:gd name="connsiteX132" fmla="*/ 10518899 w 12192000"/>
              <a:gd name="connsiteY132" fmla="*/ 6288302 h 6858000"/>
              <a:gd name="connsiteX133" fmla="*/ 10302945 w 12192000"/>
              <a:gd name="connsiteY133" fmla="*/ 6262586 h 6858000"/>
              <a:gd name="connsiteX134" fmla="*/ 10319310 w 12192000"/>
              <a:gd name="connsiteY134" fmla="*/ 6262586 h 6858000"/>
              <a:gd name="connsiteX135" fmla="*/ 10362267 w 12192000"/>
              <a:gd name="connsiteY135" fmla="*/ 6302328 h 6858000"/>
              <a:gd name="connsiteX136" fmla="*/ 10317264 w 12192000"/>
              <a:gd name="connsiteY136" fmla="*/ 6339979 h 6858000"/>
              <a:gd name="connsiteX137" fmla="*/ 10272261 w 12192000"/>
              <a:gd name="connsiteY137" fmla="*/ 6339979 h 6858000"/>
              <a:gd name="connsiteX138" fmla="*/ 10272261 w 12192000"/>
              <a:gd name="connsiteY138" fmla="*/ 6264678 h 6858000"/>
              <a:gd name="connsiteX139" fmla="*/ 10302945 w 12192000"/>
              <a:gd name="connsiteY139" fmla="*/ 6262586 h 6858000"/>
              <a:gd name="connsiteX140" fmla="*/ 10679182 w 12192000"/>
              <a:gd name="connsiteY140" fmla="*/ 6250897 h 6858000"/>
              <a:gd name="connsiteX141" fmla="*/ 10650472 w 12192000"/>
              <a:gd name="connsiteY141" fmla="*/ 6257141 h 6858000"/>
              <a:gd name="connsiteX142" fmla="*/ 10644320 w 12192000"/>
              <a:gd name="connsiteY142" fmla="*/ 6263385 h 6858000"/>
              <a:gd name="connsiteX143" fmla="*/ 10644320 w 12192000"/>
              <a:gd name="connsiteY143" fmla="*/ 6294607 h 6858000"/>
              <a:gd name="connsiteX144" fmla="*/ 10627914 w 12192000"/>
              <a:gd name="connsiteY144" fmla="*/ 6294607 h 6858000"/>
              <a:gd name="connsiteX145" fmla="*/ 10621762 w 12192000"/>
              <a:gd name="connsiteY145" fmla="*/ 6300852 h 6858000"/>
              <a:gd name="connsiteX146" fmla="*/ 10621762 w 12192000"/>
              <a:gd name="connsiteY146" fmla="*/ 6325830 h 6858000"/>
              <a:gd name="connsiteX147" fmla="*/ 10627914 w 12192000"/>
              <a:gd name="connsiteY147" fmla="*/ 6332074 h 6858000"/>
              <a:gd name="connsiteX148" fmla="*/ 10644320 w 12192000"/>
              <a:gd name="connsiteY148" fmla="*/ 6332074 h 6858000"/>
              <a:gd name="connsiteX149" fmla="*/ 10644320 w 12192000"/>
              <a:gd name="connsiteY149" fmla="*/ 6415333 h 6858000"/>
              <a:gd name="connsiteX150" fmla="*/ 10699689 w 12192000"/>
              <a:gd name="connsiteY150" fmla="*/ 6488184 h 6858000"/>
              <a:gd name="connsiteX151" fmla="*/ 10732500 w 12192000"/>
              <a:gd name="connsiteY151" fmla="*/ 6484021 h 6858000"/>
              <a:gd name="connsiteX152" fmla="*/ 10738652 w 12192000"/>
              <a:gd name="connsiteY152" fmla="*/ 6475695 h 6858000"/>
              <a:gd name="connsiteX153" fmla="*/ 10736602 w 12192000"/>
              <a:gd name="connsiteY153" fmla="*/ 6452799 h 6858000"/>
              <a:gd name="connsiteX154" fmla="*/ 10730449 w 12192000"/>
              <a:gd name="connsiteY154" fmla="*/ 6444473 h 6858000"/>
              <a:gd name="connsiteX155" fmla="*/ 10705841 w 12192000"/>
              <a:gd name="connsiteY155" fmla="*/ 6446555 h 6858000"/>
              <a:gd name="connsiteX156" fmla="*/ 10687385 w 12192000"/>
              <a:gd name="connsiteY156" fmla="*/ 6409088 h 6858000"/>
              <a:gd name="connsiteX157" fmla="*/ 10687385 w 12192000"/>
              <a:gd name="connsiteY157" fmla="*/ 6332074 h 6858000"/>
              <a:gd name="connsiteX158" fmla="*/ 10730449 w 12192000"/>
              <a:gd name="connsiteY158" fmla="*/ 6332074 h 6858000"/>
              <a:gd name="connsiteX159" fmla="*/ 10736602 w 12192000"/>
              <a:gd name="connsiteY159" fmla="*/ 6325830 h 6858000"/>
              <a:gd name="connsiteX160" fmla="*/ 10736602 w 12192000"/>
              <a:gd name="connsiteY160" fmla="*/ 6300852 h 6858000"/>
              <a:gd name="connsiteX161" fmla="*/ 10730449 w 12192000"/>
              <a:gd name="connsiteY161" fmla="*/ 6294607 h 6858000"/>
              <a:gd name="connsiteX162" fmla="*/ 10687385 w 12192000"/>
              <a:gd name="connsiteY162" fmla="*/ 6294607 h 6858000"/>
              <a:gd name="connsiteX163" fmla="*/ 10687385 w 12192000"/>
              <a:gd name="connsiteY163" fmla="*/ 6257141 h 6858000"/>
              <a:gd name="connsiteX164" fmla="*/ 10685334 w 12192000"/>
              <a:gd name="connsiteY164" fmla="*/ 6250897 h 6858000"/>
              <a:gd name="connsiteX165" fmla="*/ 10679182 w 12192000"/>
              <a:gd name="connsiteY165" fmla="*/ 6250897 h 6858000"/>
              <a:gd name="connsiteX166" fmla="*/ 10313278 w 12192000"/>
              <a:gd name="connsiteY166" fmla="*/ 6221675 h 6858000"/>
              <a:gd name="connsiteX167" fmla="*/ 10232861 w 12192000"/>
              <a:gd name="connsiteY167" fmla="*/ 6225827 h 6858000"/>
              <a:gd name="connsiteX168" fmla="*/ 10226674 w 12192000"/>
              <a:gd name="connsiteY168" fmla="*/ 6234131 h 6858000"/>
              <a:gd name="connsiteX169" fmla="*/ 10226674 w 12192000"/>
              <a:gd name="connsiteY169" fmla="*/ 6474943 h 6858000"/>
              <a:gd name="connsiteX170" fmla="*/ 10234922 w 12192000"/>
              <a:gd name="connsiteY170" fmla="*/ 6481171 h 6858000"/>
              <a:gd name="connsiteX171" fmla="*/ 10263790 w 12192000"/>
              <a:gd name="connsiteY171" fmla="*/ 6481171 h 6858000"/>
              <a:gd name="connsiteX172" fmla="*/ 10272038 w 12192000"/>
              <a:gd name="connsiteY172" fmla="*/ 6474943 h 6858000"/>
              <a:gd name="connsiteX173" fmla="*/ 10272038 w 12192000"/>
              <a:gd name="connsiteY173" fmla="*/ 6379449 h 6858000"/>
              <a:gd name="connsiteX174" fmla="*/ 10321526 w 12192000"/>
              <a:gd name="connsiteY174" fmla="*/ 6381524 h 6858000"/>
              <a:gd name="connsiteX175" fmla="*/ 10362766 w 12192000"/>
              <a:gd name="connsiteY175" fmla="*/ 6477018 h 6858000"/>
              <a:gd name="connsiteX176" fmla="*/ 10368952 w 12192000"/>
              <a:gd name="connsiteY176" fmla="*/ 6481171 h 6858000"/>
              <a:gd name="connsiteX177" fmla="*/ 10401944 w 12192000"/>
              <a:gd name="connsiteY177" fmla="*/ 6481171 h 6858000"/>
              <a:gd name="connsiteX178" fmla="*/ 10408130 w 12192000"/>
              <a:gd name="connsiteY178" fmla="*/ 6479095 h 6858000"/>
              <a:gd name="connsiteX179" fmla="*/ 10410192 w 12192000"/>
              <a:gd name="connsiteY179" fmla="*/ 6472867 h 6858000"/>
              <a:gd name="connsiteX180" fmla="*/ 10362766 w 12192000"/>
              <a:gd name="connsiteY180" fmla="*/ 6369069 h 6858000"/>
              <a:gd name="connsiteX181" fmla="*/ 10408130 w 12192000"/>
              <a:gd name="connsiteY181" fmla="*/ 6300561 h 6858000"/>
              <a:gd name="connsiteX182" fmla="*/ 10319464 w 12192000"/>
              <a:gd name="connsiteY182" fmla="*/ 6221675 h 6858000"/>
              <a:gd name="connsiteX183" fmla="*/ 10313278 w 12192000"/>
              <a:gd name="connsiteY183" fmla="*/ 6221675 h 6858000"/>
              <a:gd name="connsiteX184" fmla="*/ 11675833 w 12192000"/>
              <a:gd name="connsiteY184" fmla="*/ 6188669 h 6858000"/>
              <a:gd name="connsiteX185" fmla="*/ 11684076 w 12192000"/>
              <a:gd name="connsiteY185" fmla="*/ 6188669 h 6858000"/>
              <a:gd name="connsiteX186" fmla="*/ 11791218 w 12192000"/>
              <a:gd name="connsiteY186" fmla="*/ 6250482 h 6858000"/>
              <a:gd name="connsiteX187" fmla="*/ 11795339 w 12192000"/>
              <a:gd name="connsiteY187" fmla="*/ 6256663 h 6858000"/>
              <a:gd name="connsiteX188" fmla="*/ 11787097 w 12192000"/>
              <a:gd name="connsiteY188" fmla="*/ 6262844 h 6858000"/>
              <a:gd name="connsiteX189" fmla="*/ 11696438 w 12192000"/>
              <a:gd name="connsiteY189" fmla="*/ 6306113 h 6858000"/>
              <a:gd name="connsiteX190" fmla="*/ 11686136 w 12192000"/>
              <a:gd name="connsiteY190" fmla="*/ 6308173 h 6858000"/>
              <a:gd name="connsiteX191" fmla="*/ 11682015 w 12192000"/>
              <a:gd name="connsiteY191" fmla="*/ 6297871 h 6858000"/>
              <a:gd name="connsiteX192" fmla="*/ 11673773 w 12192000"/>
              <a:gd name="connsiteY192" fmla="*/ 6196910 h 6858000"/>
              <a:gd name="connsiteX193" fmla="*/ 11675833 w 12192000"/>
              <a:gd name="connsiteY193" fmla="*/ 6188669 h 6858000"/>
              <a:gd name="connsiteX194" fmla="*/ 11618498 w 12192000"/>
              <a:gd name="connsiteY194" fmla="*/ 6187898 h 6858000"/>
              <a:gd name="connsiteX195" fmla="*/ 11622619 w 12192000"/>
              <a:gd name="connsiteY195" fmla="*/ 6188673 h 6858000"/>
              <a:gd name="connsiteX196" fmla="*/ 11624679 w 12192000"/>
              <a:gd name="connsiteY196" fmla="*/ 6198998 h 6858000"/>
              <a:gd name="connsiteX197" fmla="*/ 11616438 w 12192000"/>
              <a:gd name="connsiteY197" fmla="*/ 6300186 h 6858000"/>
              <a:gd name="connsiteX198" fmla="*/ 11612316 w 12192000"/>
              <a:gd name="connsiteY198" fmla="*/ 6308446 h 6858000"/>
              <a:gd name="connsiteX199" fmla="*/ 11602015 w 12192000"/>
              <a:gd name="connsiteY199" fmla="*/ 6308446 h 6858000"/>
              <a:gd name="connsiteX200" fmla="*/ 11511355 w 12192000"/>
              <a:gd name="connsiteY200" fmla="*/ 6263015 h 6858000"/>
              <a:gd name="connsiteX201" fmla="*/ 11503114 w 12192000"/>
              <a:gd name="connsiteY201" fmla="*/ 6256820 h 6858000"/>
              <a:gd name="connsiteX202" fmla="*/ 11507235 w 12192000"/>
              <a:gd name="connsiteY202" fmla="*/ 6250624 h 6858000"/>
              <a:gd name="connsiteX203" fmla="*/ 11614377 w 12192000"/>
              <a:gd name="connsiteY203" fmla="*/ 6188673 h 6858000"/>
              <a:gd name="connsiteX204" fmla="*/ 11618498 w 12192000"/>
              <a:gd name="connsiteY204" fmla="*/ 6187898 h 6858000"/>
              <a:gd name="connsiteX205" fmla="*/ 11649811 w 12192000"/>
              <a:gd name="connsiteY205" fmla="*/ 6152709 h 6858000"/>
              <a:gd name="connsiteX206" fmla="*/ 11432980 w 12192000"/>
              <a:gd name="connsiteY206" fmla="*/ 6371879 h 6858000"/>
              <a:gd name="connsiteX207" fmla="*/ 11649811 w 12192000"/>
              <a:gd name="connsiteY207" fmla="*/ 6591048 h 6858000"/>
              <a:gd name="connsiteX208" fmla="*/ 11866643 w 12192000"/>
              <a:gd name="connsiteY208" fmla="*/ 6371879 h 6858000"/>
              <a:gd name="connsiteX209" fmla="*/ 11649811 w 12192000"/>
              <a:gd name="connsiteY209" fmla="*/ 6152709 h 6858000"/>
              <a:gd name="connsiteX210" fmla="*/ 11649226 w 12192000"/>
              <a:gd name="connsiteY210" fmla="*/ 6121150 h 6858000"/>
              <a:gd name="connsiteX211" fmla="*/ 11895865 w 12192000"/>
              <a:gd name="connsiteY211" fmla="*/ 6370711 h 6858000"/>
              <a:gd name="connsiteX212" fmla="*/ 11649226 w 12192000"/>
              <a:gd name="connsiteY212" fmla="*/ 6620272 h 6858000"/>
              <a:gd name="connsiteX213" fmla="*/ 11402588 w 12192000"/>
              <a:gd name="connsiteY213" fmla="*/ 6370711 h 6858000"/>
              <a:gd name="connsiteX214" fmla="*/ 11649226 w 12192000"/>
              <a:gd name="connsiteY214" fmla="*/ 6121150 h 6858000"/>
              <a:gd name="connsiteX215" fmla="*/ 11636303 w 12192000"/>
              <a:gd name="connsiteY215" fmla="*/ 6042574 h 6858000"/>
              <a:gd name="connsiteX216" fmla="*/ 11623964 w 12192000"/>
              <a:gd name="connsiteY216" fmla="*/ 6092457 h 6858000"/>
              <a:gd name="connsiteX217" fmla="*/ 11601342 w 12192000"/>
              <a:gd name="connsiteY217" fmla="*/ 6096614 h 6858000"/>
              <a:gd name="connsiteX218" fmla="*/ 11574607 w 12192000"/>
              <a:gd name="connsiteY218" fmla="*/ 6050888 h 6858000"/>
              <a:gd name="connsiteX219" fmla="*/ 11574607 w 12192000"/>
              <a:gd name="connsiteY219" fmla="*/ 6048809 h 6858000"/>
              <a:gd name="connsiteX220" fmla="*/ 11572550 w 12192000"/>
              <a:gd name="connsiteY220" fmla="*/ 6050888 h 6858000"/>
              <a:gd name="connsiteX221" fmla="*/ 11551985 w 12192000"/>
              <a:gd name="connsiteY221" fmla="*/ 6055045 h 6858000"/>
              <a:gd name="connsiteX222" fmla="*/ 11551985 w 12192000"/>
              <a:gd name="connsiteY222" fmla="*/ 6057123 h 6858000"/>
              <a:gd name="connsiteX223" fmla="*/ 11547872 w 12192000"/>
              <a:gd name="connsiteY223" fmla="*/ 6082065 h 6858000"/>
              <a:gd name="connsiteX224" fmla="*/ 11551985 w 12192000"/>
              <a:gd name="connsiteY224" fmla="*/ 6109085 h 6858000"/>
              <a:gd name="connsiteX225" fmla="*/ 11531420 w 12192000"/>
              <a:gd name="connsiteY225" fmla="*/ 6117398 h 6858000"/>
              <a:gd name="connsiteX226" fmla="*/ 11494402 w 12192000"/>
              <a:gd name="connsiteY226" fmla="*/ 6082065 h 6858000"/>
              <a:gd name="connsiteX227" fmla="*/ 11494402 w 12192000"/>
              <a:gd name="connsiteY227" fmla="*/ 6079986 h 6858000"/>
              <a:gd name="connsiteX228" fmla="*/ 11492346 w 12192000"/>
              <a:gd name="connsiteY228" fmla="*/ 6079986 h 6858000"/>
              <a:gd name="connsiteX229" fmla="*/ 11473837 w 12192000"/>
              <a:gd name="connsiteY229" fmla="*/ 6092457 h 6858000"/>
              <a:gd name="connsiteX230" fmla="*/ 11473837 w 12192000"/>
              <a:gd name="connsiteY230" fmla="*/ 6094535 h 6858000"/>
              <a:gd name="connsiteX231" fmla="*/ 11486176 w 12192000"/>
              <a:gd name="connsiteY231" fmla="*/ 6144418 h 6858000"/>
              <a:gd name="connsiteX232" fmla="*/ 11469724 w 12192000"/>
              <a:gd name="connsiteY232" fmla="*/ 6156889 h 6858000"/>
              <a:gd name="connsiteX233" fmla="*/ 11426536 w 12192000"/>
              <a:gd name="connsiteY233" fmla="*/ 6129869 h 6858000"/>
              <a:gd name="connsiteX234" fmla="*/ 11424480 w 12192000"/>
              <a:gd name="connsiteY234" fmla="*/ 6129869 h 6858000"/>
              <a:gd name="connsiteX235" fmla="*/ 11424480 w 12192000"/>
              <a:gd name="connsiteY235" fmla="*/ 6131947 h 6858000"/>
              <a:gd name="connsiteX236" fmla="*/ 11408027 w 12192000"/>
              <a:gd name="connsiteY236" fmla="*/ 6146497 h 6858000"/>
              <a:gd name="connsiteX237" fmla="*/ 11408027 w 12192000"/>
              <a:gd name="connsiteY237" fmla="*/ 6148575 h 6858000"/>
              <a:gd name="connsiteX238" fmla="*/ 11434763 w 12192000"/>
              <a:gd name="connsiteY238" fmla="*/ 6194301 h 6858000"/>
              <a:gd name="connsiteX239" fmla="*/ 11420366 w 12192000"/>
              <a:gd name="connsiteY239" fmla="*/ 6210929 h 6858000"/>
              <a:gd name="connsiteX240" fmla="*/ 11371010 w 12192000"/>
              <a:gd name="connsiteY240" fmla="*/ 6198458 h 6858000"/>
              <a:gd name="connsiteX241" fmla="*/ 11368953 w 12192000"/>
              <a:gd name="connsiteY241" fmla="*/ 6198458 h 6858000"/>
              <a:gd name="connsiteX242" fmla="*/ 11358671 w 12192000"/>
              <a:gd name="connsiteY242" fmla="*/ 6217164 h 6858000"/>
              <a:gd name="connsiteX243" fmla="*/ 11358671 w 12192000"/>
              <a:gd name="connsiteY243" fmla="*/ 6219243 h 6858000"/>
              <a:gd name="connsiteX244" fmla="*/ 11395688 w 12192000"/>
              <a:gd name="connsiteY244" fmla="*/ 6256655 h 6858000"/>
              <a:gd name="connsiteX245" fmla="*/ 11387462 w 12192000"/>
              <a:gd name="connsiteY245" fmla="*/ 6275361 h 6858000"/>
              <a:gd name="connsiteX246" fmla="*/ 11336049 w 12192000"/>
              <a:gd name="connsiteY246" fmla="*/ 6275361 h 6858000"/>
              <a:gd name="connsiteX247" fmla="*/ 11333992 w 12192000"/>
              <a:gd name="connsiteY247" fmla="*/ 6275361 h 6858000"/>
              <a:gd name="connsiteX248" fmla="*/ 11333992 w 12192000"/>
              <a:gd name="connsiteY248" fmla="*/ 6277439 h 6858000"/>
              <a:gd name="connsiteX249" fmla="*/ 11327823 w 12192000"/>
              <a:gd name="connsiteY249" fmla="*/ 6298223 h 6858000"/>
              <a:gd name="connsiteX250" fmla="*/ 11329879 w 12192000"/>
              <a:gd name="connsiteY250" fmla="*/ 6300302 h 6858000"/>
              <a:gd name="connsiteX251" fmla="*/ 11373066 w 12192000"/>
              <a:gd name="connsiteY251" fmla="*/ 6325243 h 6858000"/>
              <a:gd name="connsiteX252" fmla="*/ 11371010 w 12192000"/>
              <a:gd name="connsiteY252" fmla="*/ 6348107 h 6858000"/>
              <a:gd name="connsiteX253" fmla="*/ 11321653 w 12192000"/>
              <a:gd name="connsiteY253" fmla="*/ 6360578 h 6858000"/>
              <a:gd name="connsiteX254" fmla="*/ 11319596 w 12192000"/>
              <a:gd name="connsiteY254" fmla="*/ 6360578 h 6858000"/>
              <a:gd name="connsiteX255" fmla="*/ 11319596 w 12192000"/>
              <a:gd name="connsiteY255" fmla="*/ 6362655 h 6858000"/>
              <a:gd name="connsiteX256" fmla="*/ 11319596 w 12192000"/>
              <a:gd name="connsiteY256" fmla="*/ 6373048 h 6858000"/>
              <a:gd name="connsiteX257" fmla="*/ 11319596 w 12192000"/>
              <a:gd name="connsiteY257" fmla="*/ 6383440 h 6858000"/>
              <a:gd name="connsiteX258" fmla="*/ 11319596 w 12192000"/>
              <a:gd name="connsiteY258" fmla="*/ 6385519 h 6858000"/>
              <a:gd name="connsiteX259" fmla="*/ 11321653 w 12192000"/>
              <a:gd name="connsiteY259" fmla="*/ 6385519 h 6858000"/>
              <a:gd name="connsiteX260" fmla="*/ 11371010 w 12192000"/>
              <a:gd name="connsiteY260" fmla="*/ 6397990 h 6858000"/>
              <a:gd name="connsiteX261" fmla="*/ 11375123 w 12192000"/>
              <a:gd name="connsiteY261" fmla="*/ 6420852 h 6858000"/>
              <a:gd name="connsiteX262" fmla="*/ 11329879 w 12192000"/>
              <a:gd name="connsiteY262" fmla="*/ 6447872 h 6858000"/>
              <a:gd name="connsiteX263" fmla="*/ 11327823 w 12192000"/>
              <a:gd name="connsiteY263" fmla="*/ 6447872 h 6858000"/>
              <a:gd name="connsiteX264" fmla="*/ 11327823 w 12192000"/>
              <a:gd name="connsiteY264" fmla="*/ 6449951 h 6858000"/>
              <a:gd name="connsiteX265" fmla="*/ 11333992 w 12192000"/>
              <a:gd name="connsiteY265" fmla="*/ 6470736 h 6858000"/>
              <a:gd name="connsiteX266" fmla="*/ 11336049 w 12192000"/>
              <a:gd name="connsiteY266" fmla="*/ 6470736 h 6858000"/>
              <a:gd name="connsiteX267" fmla="*/ 11387462 w 12192000"/>
              <a:gd name="connsiteY267" fmla="*/ 6470736 h 6858000"/>
              <a:gd name="connsiteX268" fmla="*/ 11395688 w 12192000"/>
              <a:gd name="connsiteY268" fmla="*/ 6491519 h 6858000"/>
              <a:gd name="connsiteX269" fmla="*/ 11358671 w 12192000"/>
              <a:gd name="connsiteY269" fmla="*/ 6528932 h 6858000"/>
              <a:gd name="connsiteX270" fmla="*/ 11358671 w 12192000"/>
              <a:gd name="connsiteY270" fmla="*/ 6531010 h 6858000"/>
              <a:gd name="connsiteX271" fmla="*/ 11371010 w 12192000"/>
              <a:gd name="connsiteY271" fmla="*/ 6549716 h 6858000"/>
              <a:gd name="connsiteX272" fmla="*/ 11422423 w 12192000"/>
              <a:gd name="connsiteY272" fmla="*/ 6535168 h 6858000"/>
              <a:gd name="connsiteX273" fmla="*/ 11434763 w 12192000"/>
              <a:gd name="connsiteY273" fmla="*/ 6553874 h 6858000"/>
              <a:gd name="connsiteX274" fmla="*/ 11408027 w 12192000"/>
              <a:gd name="connsiteY274" fmla="*/ 6599600 h 6858000"/>
              <a:gd name="connsiteX275" fmla="*/ 11410084 w 12192000"/>
              <a:gd name="connsiteY275" fmla="*/ 6601677 h 6858000"/>
              <a:gd name="connsiteX276" fmla="*/ 11424480 w 12192000"/>
              <a:gd name="connsiteY276" fmla="*/ 6616227 h 6858000"/>
              <a:gd name="connsiteX277" fmla="*/ 11426536 w 12192000"/>
              <a:gd name="connsiteY277" fmla="*/ 6616227 h 6858000"/>
              <a:gd name="connsiteX278" fmla="*/ 11471780 w 12192000"/>
              <a:gd name="connsiteY278" fmla="*/ 6589207 h 6858000"/>
              <a:gd name="connsiteX279" fmla="*/ 11488233 w 12192000"/>
              <a:gd name="connsiteY279" fmla="*/ 6603756 h 6858000"/>
              <a:gd name="connsiteX280" fmla="*/ 11475894 w 12192000"/>
              <a:gd name="connsiteY280" fmla="*/ 6653639 h 6858000"/>
              <a:gd name="connsiteX281" fmla="*/ 11475894 w 12192000"/>
              <a:gd name="connsiteY281" fmla="*/ 6655718 h 6858000"/>
              <a:gd name="connsiteX282" fmla="*/ 11494402 w 12192000"/>
              <a:gd name="connsiteY282" fmla="*/ 6666109 h 6858000"/>
              <a:gd name="connsiteX283" fmla="*/ 11494402 w 12192000"/>
              <a:gd name="connsiteY283" fmla="*/ 6668188 h 6858000"/>
              <a:gd name="connsiteX284" fmla="*/ 11496459 w 12192000"/>
              <a:gd name="connsiteY284" fmla="*/ 6666109 h 6858000"/>
              <a:gd name="connsiteX285" fmla="*/ 11533476 w 12192000"/>
              <a:gd name="connsiteY285" fmla="*/ 6628698 h 6858000"/>
              <a:gd name="connsiteX286" fmla="*/ 11551985 w 12192000"/>
              <a:gd name="connsiteY286" fmla="*/ 6637012 h 6858000"/>
              <a:gd name="connsiteX287" fmla="*/ 11549928 w 12192000"/>
              <a:gd name="connsiteY287" fmla="*/ 6664032 h 6858000"/>
              <a:gd name="connsiteX288" fmla="*/ 11551985 w 12192000"/>
              <a:gd name="connsiteY288" fmla="*/ 6688973 h 6858000"/>
              <a:gd name="connsiteX289" fmla="*/ 11551985 w 12192000"/>
              <a:gd name="connsiteY289" fmla="*/ 6691051 h 6858000"/>
              <a:gd name="connsiteX290" fmla="*/ 11554042 w 12192000"/>
              <a:gd name="connsiteY290" fmla="*/ 6691051 h 6858000"/>
              <a:gd name="connsiteX291" fmla="*/ 11574607 w 12192000"/>
              <a:gd name="connsiteY291" fmla="*/ 6697286 h 6858000"/>
              <a:gd name="connsiteX292" fmla="*/ 11576663 w 12192000"/>
              <a:gd name="connsiteY292" fmla="*/ 6697286 h 6858000"/>
              <a:gd name="connsiteX293" fmla="*/ 11601342 w 12192000"/>
              <a:gd name="connsiteY293" fmla="*/ 6651561 h 6858000"/>
              <a:gd name="connsiteX294" fmla="*/ 11623964 w 12192000"/>
              <a:gd name="connsiteY294" fmla="*/ 6653639 h 6858000"/>
              <a:gd name="connsiteX295" fmla="*/ 11636303 w 12192000"/>
              <a:gd name="connsiteY295" fmla="*/ 6705600 h 6858000"/>
              <a:gd name="connsiteX296" fmla="*/ 11638359 w 12192000"/>
              <a:gd name="connsiteY296" fmla="*/ 6705600 h 6858000"/>
              <a:gd name="connsiteX297" fmla="*/ 11658925 w 12192000"/>
              <a:gd name="connsiteY297" fmla="*/ 6705600 h 6858000"/>
              <a:gd name="connsiteX298" fmla="*/ 11660982 w 12192000"/>
              <a:gd name="connsiteY298" fmla="*/ 6705600 h 6858000"/>
              <a:gd name="connsiteX299" fmla="*/ 11675378 w 12192000"/>
              <a:gd name="connsiteY299" fmla="*/ 6653639 h 6858000"/>
              <a:gd name="connsiteX300" fmla="*/ 11695943 w 12192000"/>
              <a:gd name="connsiteY300" fmla="*/ 6651561 h 6858000"/>
              <a:gd name="connsiteX301" fmla="*/ 11722678 w 12192000"/>
              <a:gd name="connsiteY301" fmla="*/ 6697286 h 6858000"/>
              <a:gd name="connsiteX302" fmla="*/ 11743243 w 12192000"/>
              <a:gd name="connsiteY302" fmla="*/ 6691051 h 6858000"/>
              <a:gd name="connsiteX303" fmla="*/ 11745300 w 12192000"/>
              <a:gd name="connsiteY303" fmla="*/ 6691051 h 6858000"/>
              <a:gd name="connsiteX304" fmla="*/ 11747356 w 12192000"/>
              <a:gd name="connsiteY304" fmla="*/ 6664032 h 6858000"/>
              <a:gd name="connsiteX305" fmla="*/ 11745300 w 12192000"/>
              <a:gd name="connsiteY305" fmla="*/ 6637012 h 6858000"/>
              <a:gd name="connsiteX306" fmla="*/ 11765865 w 12192000"/>
              <a:gd name="connsiteY306" fmla="*/ 6628698 h 6858000"/>
              <a:gd name="connsiteX307" fmla="*/ 11802882 w 12192000"/>
              <a:gd name="connsiteY307" fmla="*/ 6666109 h 6858000"/>
              <a:gd name="connsiteX308" fmla="*/ 11821391 w 12192000"/>
              <a:gd name="connsiteY308" fmla="*/ 6655718 h 6858000"/>
              <a:gd name="connsiteX309" fmla="*/ 11823448 w 12192000"/>
              <a:gd name="connsiteY309" fmla="*/ 6653639 h 6858000"/>
              <a:gd name="connsiteX310" fmla="*/ 11823448 w 12192000"/>
              <a:gd name="connsiteY310" fmla="*/ 6651561 h 6858000"/>
              <a:gd name="connsiteX311" fmla="*/ 11809052 w 12192000"/>
              <a:gd name="connsiteY311" fmla="*/ 6603756 h 6858000"/>
              <a:gd name="connsiteX312" fmla="*/ 11825504 w 12192000"/>
              <a:gd name="connsiteY312" fmla="*/ 6589207 h 6858000"/>
              <a:gd name="connsiteX313" fmla="*/ 11870748 w 12192000"/>
              <a:gd name="connsiteY313" fmla="*/ 6616227 h 6858000"/>
              <a:gd name="connsiteX314" fmla="*/ 11872805 w 12192000"/>
              <a:gd name="connsiteY314" fmla="*/ 6616227 h 6858000"/>
              <a:gd name="connsiteX315" fmla="*/ 11887201 w 12192000"/>
              <a:gd name="connsiteY315" fmla="*/ 6599600 h 6858000"/>
              <a:gd name="connsiteX316" fmla="*/ 11889257 w 12192000"/>
              <a:gd name="connsiteY316" fmla="*/ 6599600 h 6858000"/>
              <a:gd name="connsiteX317" fmla="*/ 11862522 w 12192000"/>
              <a:gd name="connsiteY317" fmla="*/ 6553874 h 6858000"/>
              <a:gd name="connsiteX318" fmla="*/ 11874861 w 12192000"/>
              <a:gd name="connsiteY318" fmla="*/ 6535168 h 6858000"/>
              <a:gd name="connsiteX319" fmla="*/ 11926275 w 12192000"/>
              <a:gd name="connsiteY319" fmla="*/ 6549716 h 6858000"/>
              <a:gd name="connsiteX320" fmla="*/ 11928331 w 12192000"/>
              <a:gd name="connsiteY320" fmla="*/ 6547638 h 6858000"/>
              <a:gd name="connsiteX321" fmla="*/ 11938614 w 12192000"/>
              <a:gd name="connsiteY321" fmla="*/ 6528932 h 6858000"/>
              <a:gd name="connsiteX322" fmla="*/ 11938614 w 12192000"/>
              <a:gd name="connsiteY322" fmla="*/ 6526854 h 6858000"/>
              <a:gd name="connsiteX323" fmla="*/ 11901596 w 12192000"/>
              <a:gd name="connsiteY323" fmla="*/ 6491519 h 6858000"/>
              <a:gd name="connsiteX324" fmla="*/ 11909822 w 12192000"/>
              <a:gd name="connsiteY324" fmla="*/ 6470736 h 6858000"/>
              <a:gd name="connsiteX325" fmla="*/ 11961236 w 12192000"/>
              <a:gd name="connsiteY325" fmla="*/ 6470736 h 6858000"/>
              <a:gd name="connsiteX326" fmla="*/ 11963292 w 12192000"/>
              <a:gd name="connsiteY326" fmla="*/ 6470736 h 6858000"/>
              <a:gd name="connsiteX327" fmla="*/ 11967405 w 12192000"/>
              <a:gd name="connsiteY327" fmla="*/ 6449951 h 6858000"/>
              <a:gd name="connsiteX328" fmla="*/ 11967405 w 12192000"/>
              <a:gd name="connsiteY328" fmla="*/ 6447872 h 6858000"/>
              <a:gd name="connsiteX329" fmla="*/ 11922162 w 12192000"/>
              <a:gd name="connsiteY329" fmla="*/ 6420852 h 6858000"/>
              <a:gd name="connsiteX330" fmla="*/ 11926275 w 12192000"/>
              <a:gd name="connsiteY330" fmla="*/ 6400068 h 6858000"/>
              <a:gd name="connsiteX331" fmla="*/ 11975632 w 12192000"/>
              <a:gd name="connsiteY331" fmla="*/ 6385519 h 6858000"/>
              <a:gd name="connsiteX332" fmla="*/ 11977688 w 12192000"/>
              <a:gd name="connsiteY332" fmla="*/ 6385519 h 6858000"/>
              <a:gd name="connsiteX333" fmla="*/ 11977688 w 12192000"/>
              <a:gd name="connsiteY333" fmla="*/ 6373048 h 6858000"/>
              <a:gd name="connsiteX334" fmla="*/ 11977688 w 12192000"/>
              <a:gd name="connsiteY334" fmla="*/ 6362655 h 6858000"/>
              <a:gd name="connsiteX335" fmla="*/ 11975632 w 12192000"/>
              <a:gd name="connsiteY335" fmla="*/ 6362655 h 6858000"/>
              <a:gd name="connsiteX336" fmla="*/ 11926275 w 12192000"/>
              <a:gd name="connsiteY336" fmla="*/ 6348107 h 6858000"/>
              <a:gd name="connsiteX337" fmla="*/ 11924218 w 12192000"/>
              <a:gd name="connsiteY337" fmla="*/ 6327322 h 6858000"/>
              <a:gd name="connsiteX338" fmla="*/ 11967405 w 12192000"/>
              <a:gd name="connsiteY338" fmla="*/ 6300302 h 6858000"/>
              <a:gd name="connsiteX339" fmla="*/ 11969462 w 12192000"/>
              <a:gd name="connsiteY339" fmla="*/ 6300302 h 6858000"/>
              <a:gd name="connsiteX340" fmla="*/ 11969462 w 12192000"/>
              <a:gd name="connsiteY340" fmla="*/ 6298223 h 6858000"/>
              <a:gd name="connsiteX341" fmla="*/ 11963292 w 12192000"/>
              <a:gd name="connsiteY341" fmla="*/ 6277439 h 6858000"/>
              <a:gd name="connsiteX342" fmla="*/ 11961236 w 12192000"/>
              <a:gd name="connsiteY342" fmla="*/ 6277439 h 6858000"/>
              <a:gd name="connsiteX343" fmla="*/ 11909822 w 12192000"/>
              <a:gd name="connsiteY343" fmla="*/ 6277439 h 6858000"/>
              <a:gd name="connsiteX344" fmla="*/ 11901596 w 12192000"/>
              <a:gd name="connsiteY344" fmla="*/ 6256655 h 6858000"/>
              <a:gd name="connsiteX345" fmla="*/ 11938614 w 12192000"/>
              <a:gd name="connsiteY345" fmla="*/ 6219243 h 6858000"/>
              <a:gd name="connsiteX346" fmla="*/ 11938614 w 12192000"/>
              <a:gd name="connsiteY346" fmla="*/ 6217164 h 6858000"/>
              <a:gd name="connsiteX347" fmla="*/ 11928331 w 12192000"/>
              <a:gd name="connsiteY347" fmla="*/ 6198458 h 6858000"/>
              <a:gd name="connsiteX348" fmla="*/ 11926275 w 12192000"/>
              <a:gd name="connsiteY348" fmla="*/ 6198458 h 6858000"/>
              <a:gd name="connsiteX349" fmla="*/ 11876918 w 12192000"/>
              <a:gd name="connsiteY349" fmla="*/ 6210929 h 6858000"/>
              <a:gd name="connsiteX350" fmla="*/ 11862522 w 12192000"/>
              <a:gd name="connsiteY350" fmla="*/ 6194301 h 6858000"/>
              <a:gd name="connsiteX351" fmla="*/ 11889257 w 12192000"/>
              <a:gd name="connsiteY351" fmla="*/ 6148575 h 6858000"/>
              <a:gd name="connsiteX352" fmla="*/ 11889257 w 12192000"/>
              <a:gd name="connsiteY352" fmla="*/ 6146497 h 6858000"/>
              <a:gd name="connsiteX353" fmla="*/ 11872805 w 12192000"/>
              <a:gd name="connsiteY353" fmla="*/ 6131947 h 6858000"/>
              <a:gd name="connsiteX354" fmla="*/ 11827561 w 12192000"/>
              <a:gd name="connsiteY354" fmla="*/ 6156889 h 6858000"/>
              <a:gd name="connsiteX355" fmla="*/ 11809052 w 12192000"/>
              <a:gd name="connsiteY355" fmla="*/ 6144418 h 6858000"/>
              <a:gd name="connsiteX356" fmla="*/ 11823448 w 12192000"/>
              <a:gd name="connsiteY356" fmla="*/ 6094535 h 6858000"/>
              <a:gd name="connsiteX357" fmla="*/ 11823448 w 12192000"/>
              <a:gd name="connsiteY357" fmla="*/ 6092457 h 6858000"/>
              <a:gd name="connsiteX358" fmla="*/ 11804939 w 12192000"/>
              <a:gd name="connsiteY358" fmla="*/ 6082065 h 6858000"/>
              <a:gd name="connsiteX359" fmla="*/ 11802882 w 12192000"/>
              <a:gd name="connsiteY359" fmla="*/ 6079986 h 6858000"/>
              <a:gd name="connsiteX360" fmla="*/ 11802882 w 12192000"/>
              <a:gd name="connsiteY360" fmla="*/ 6082065 h 6858000"/>
              <a:gd name="connsiteX361" fmla="*/ 11765865 w 12192000"/>
              <a:gd name="connsiteY361" fmla="*/ 6117398 h 6858000"/>
              <a:gd name="connsiteX362" fmla="*/ 11745300 w 12192000"/>
              <a:gd name="connsiteY362" fmla="*/ 6109085 h 6858000"/>
              <a:gd name="connsiteX363" fmla="*/ 11749412 w 12192000"/>
              <a:gd name="connsiteY363" fmla="*/ 6082065 h 6858000"/>
              <a:gd name="connsiteX364" fmla="*/ 11745300 w 12192000"/>
              <a:gd name="connsiteY364" fmla="*/ 6057123 h 6858000"/>
              <a:gd name="connsiteX365" fmla="*/ 11745300 w 12192000"/>
              <a:gd name="connsiteY365" fmla="*/ 6055045 h 6858000"/>
              <a:gd name="connsiteX366" fmla="*/ 11743243 w 12192000"/>
              <a:gd name="connsiteY366" fmla="*/ 6055045 h 6858000"/>
              <a:gd name="connsiteX367" fmla="*/ 11722678 w 12192000"/>
              <a:gd name="connsiteY367" fmla="*/ 6050888 h 6858000"/>
              <a:gd name="connsiteX368" fmla="*/ 11695943 w 12192000"/>
              <a:gd name="connsiteY368" fmla="*/ 6096614 h 6858000"/>
              <a:gd name="connsiteX369" fmla="*/ 11673321 w 12192000"/>
              <a:gd name="connsiteY369" fmla="*/ 6092457 h 6858000"/>
              <a:gd name="connsiteX370" fmla="*/ 11660982 w 12192000"/>
              <a:gd name="connsiteY370" fmla="*/ 6042574 h 6858000"/>
              <a:gd name="connsiteX371" fmla="*/ 11658925 w 12192000"/>
              <a:gd name="connsiteY371" fmla="*/ 6042574 h 6858000"/>
              <a:gd name="connsiteX372" fmla="*/ 11638359 w 12192000"/>
              <a:gd name="connsiteY372" fmla="*/ 6042574 h 6858000"/>
              <a:gd name="connsiteX373" fmla="*/ 11636303 w 12192000"/>
              <a:gd name="connsiteY373" fmla="*/ 6042574 h 6858000"/>
              <a:gd name="connsiteX374" fmla="*/ 0 w 12192000"/>
              <a:gd name="connsiteY374" fmla="*/ 0 h 6858000"/>
              <a:gd name="connsiteX375" fmla="*/ 12192000 w 12192000"/>
              <a:gd name="connsiteY375" fmla="*/ 0 h 6858000"/>
              <a:gd name="connsiteX376" fmla="*/ 12192000 w 12192000"/>
              <a:gd name="connsiteY376" fmla="*/ 6858000 h 6858000"/>
              <a:gd name="connsiteX377" fmla="*/ 4539049 w 12192000"/>
              <a:gd name="connsiteY377" fmla="*/ 6858000 h 6858000"/>
              <a:gd name="connsiteX378" fmla="*/ 0 w 12192000"/>
              <a:gd name="connsiteY378" fmla="*/ 6858000 h 6858000"/>
              <a:gd name="connsiteX379" fmla="*/ 0 w 12192000"/>
              <a:gd name="connsiteY379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</a:cxnLst>
            <a:rect l="l" t="t" r="r" b="b"/>
            <a:pathLst>
              <a:path w="12192000" h="6858000">
                <a:moveTo>
                  <a:pt x="11603402" y="6440005"/>
                </a:moveTo>
                <a:cubicBezTo>
                  <a:pt x="11607483" y="6437921"/>
                  <a:pt x="11609524" y="6437921"/>
                  <a:pt x="11613605" y="6440005"/>
                </a:cubicBezTo>
                <a:cubicBezTo>
                  <a:pt x="11615645" y="6442090"/>
                  <a:pt x="11617686" y="6444174"/>
                  <a:pt x="11617686" y="6448343"/>
                </a:cubicBezTo>
                <a:cubicBezTo>
                  <a:pt x="11623808" y="6550487"/>
                  <a:pt x="11623808" y="6550487"/>
                  <a:pt x="11623808" y="6550487"/>
                </a:cubicBezTo>
                <a:cubicBezTo>
                  <a:pt x="11625848" y="6556740"/>
                  <a:pt x="11623808" y="6558825"/>
                  <a:pt x="11621767" y="6560909"/>
                </a:cubicBezTo>
                <a:cubicBezTo>
                  <a:pt x="11619727" y="6562994"/>
                  <a:pt x="11617686" y="6560909"/>
                  <a:pt x="11615645" y="6560909"/>
                </a:cubicBezTo>
                <a:cubicBezTo>
                  <a:pt x="11570752" y="6550487"/>
                  <a:pt x="11540142" y="6531725"/>
                  <a:pt x="11509533" y="6498373"/>
                </a:cubicBezTo>
                <a:cubicBezTo>
                  <a:pt x="11507492" y="6496289"/>
                  <a:pt x="11505451" y="6494204"/>
                  <a:pt x="11505451" y="6492120"/>
                </a:cubicBezTo>
                <a:cubicBezTo>
                  <a:pt x="11505451" y="6492120"/>
                  <a:pt x="11505451" y="6492120"/>
                  <a:pt x="11505451" y="6490034"/>
                </a:cubicBezTo>
                <a:cubicBezTo>
                  <a:pt x="11505451" y="6487950"/>
                  <a:pt x="11509533" y="6485865"/>
                  <a:pt x="11511573" y="6485865"/>
                </a:cubicBezTo>
                <a:cubicBezTo>
                  <a:pt x="11603402" y="6440005"/>
                  <a:pt x="11603402" y="6440005"/>
                  <a:pt x="11603402" y="6440005"/>
                </a:cubicBezTo>
                <a:close/>
                <a:moveTo>
                  <a:pt x="11686136" y="6437921"/>
                </a:moveTo>
                <a:cubicBezTo>
                  <a:pt x="11690256" y="6437921"/>
                  <a:pt x="11692317" y="6437921"/>
                  <a:pt x="11696438" y="6437921"/>
                </a:cubicBezTo>
                <a:cubicBezTo>
                  <a:pt x="11787097" y="6483687"/>
                  <a:pt x="11787097" y="6483687"/>
                  <a:pt x="11787097" y="6483687"/>
                </a:cubicBezTo>
                <a:cubicBezTo>
                  <a:pt x="11791218" y="6485767"/>
                  <a:pt x="11793278" y="6487847"/>
                  <a:pt x="11795339" y="6489928"/>
                </a:cubicBezTo>
                <a:cubicBezTo>
                  <a:pt x="11795339" y="6492008"/>
                  <a:pt x="11793278" y="6494088"/>
                  <a:pt x="11791218" y="6496168"/>
                </a:cubicBezTo>
                <a:cubicBezTo>
                  <a:pt x="11760312" y="6529452"/>
                  <a:pt x="11727344" y="6548175"/>
                  <a:pt x="11684076" y="6558576"/>
                </a:cubicBezTo>
                <a:cubicBezTo>
                  <a:pt x="11679954" y="6560656"/>
                  <a:pt x="11677894" y="6560656"/>
                  <a:pt x="11675833" y="6558576"/>
                </a:cubicBezTo>
                <a:cubicBezTo>
                  <a:pt x="11673773" y="6556496"/>
                  <a:pt x="11673773" y="6552335"/>
                  <a:pt x="11673773" y="6550255"/>
                </a:cubicBezTo>
                <a:cubicBezTo>
                  <a:pt x="11682015" y="6446242"/>
                  <a:pt x="11682015" y="6446242"/>
                  <a:pt x="11682015" y="6446242"/>
                </a:cubicBezTo>
                <a:cubicBezTo>
                  <a:pt x="11682015" y="6444162"/>
                  <a:pt x="11684076" y="6440001"/>
                  <a:pt x="11686136" y="6437921"/>
                </a:cubicBezTo>
                <a:close/>
                <a:moveTo>
                  <a:pt x="10868401" y="6398178"/>
                </a:moveTo>
                <a:cubicBezTo>
                  <a:pt x="10868401" y="6398178"/>
                  <a:pt x="10868401" y="6398178"/>
                  <a:pt x="10868401" y="6441381"/>
                </a:cubicBezTo>
                <a:cubicBezTo>
                  <a:pt x="10868401" y="6441381"/>
                  <a:pt x="10841333" y="6449610"/>
                  <a:pt x="10820512" y="6449610"/>
                </a:cubicBezTo>
                <a:cubicBezTo>
                  <a:pt x="10803855" y="6449610"/>
                  <a:pt x="10801773" y="6433152"/>
                  <a:pt x="10801773" y="6424923"/>
                </a:cubicBezTo>
                <a:cubicBezTo>
                  <a:pt x="10801773" y="6410522"/>
                  <a:pt x="10810102" y="6402293"/>
                  <a:pt x="10826759" y="6400236"/>
                </a:cubicBezTo>
                <a:close/>
                <a:moveTo>
                  <a:pt x="10518900" y="6328044"/>
                </a:moveTo>
                <a:cubicBezTo>
                  <a:pt x="10547537" y="6328044"/>
                  <a:pt x="10559811" y="6344651"/>
                  <a:pt x="10559811" y="6388243"/>
                </a:cubicBezTo>
                <a:cubicBezTo>
                  <a:pt x="10559811" y="6425607"/>
                  <a:pt x="10553675" y="6448441"/>
                  <a:pt x="10518900" y="6448441"/>
                </a:cubicBezTo>
                <a:cubicBezTo>
                  <a:pt x="10484125" y="6448441"/>
                  <a:pt x="10477988" y="6425607"/>
                  <a:pt x="10477988" y="6388243"/>
                </a:cubicBezTo>
                <a:cubicBezTo>
                  <a:pt x="10477988" y="6344651"/>
                  <a:pt x="10488216" y="6328044"/>
                  <a:pt x="10518900" y="6328044"/>
                </a:cubicBezTo>
                <a:close/>
                <a:moveTo>
                  <a:pt x="11673123" y="6319732"/>
                </a:moveTo>
                <a:cubicBezTo>
                  <a:pt x="11675950" y="6319213"/>
                  <a:pt x="11679033" y="6319732"/>
                  <a:pt x="11682116" y="6320771"/>
                </a:cubicBezTo>
                <a:cubicBezTo>
                  <a:pt x="11698562" y="6333240"/>
                  <a:pt x="11708840" y="6351942"/>
                  <a:pt x="11708840" y="6372722"/>
                </a:cubicBezTo>
                <a:cubicBezTo>
                  <a:pt x="11708840" y="6403893"/>
                  <a:pt x="11682116" y="6430907"/>
                  <a:pt x="11649226" y="6430907"/>
                </a:cubicBezTo>
                <a:cubicBezTo>
                  <a:pt x="11616336" y="6430907"/>
                  <a:pt x="11589612" y="6403893"/>
                  <a:pt x="11589612" y="6372722"/>
                </a:cubicBezTo>
                <a:cubicBezTo>
                  <a:pt x="11589612" y="6351942"/>
                  <a:pt x="11599890" y="6333240"/>
                  <a:pt x="11616336" y="6322850"/>
                </a:cubicBezTo>
                <a:cubicBezTo>
                  <a:pt x="11622503" y="6318693"/>
                  <a:pt x="11628669" y="6318693"/>
                  <a:pt x="11632781" y="6324927"/>
                </a:cubicBezTo>
                <a:cubicBezTo>
                  <a:pt x="11636892" y="6331162"/>
                  <a:pt x="11634837" y="6337395"/>
                  <a:pt x="11630725" y="6341552"/>
                </a:cubicBezTo>
                <a:cubicBezTo>
                  <a:pt x="11620447" y="6347786"/>
                  <a:pt x="11614280" y="6360254"/>
                  <a:pt x="11614280" y="6372722"/>
                </a:cubicBezTo>
                <a:cubicBezTo>
                  <a:pt x="11614280" y="6391425"/>
                  <a:pt x="11630725" y="6408049"/>
                  <a:pt x="11649226" y="6408049"/>
                </a:cubicBezTo>
                <a:cubicBezTo>
                  <a:pt x="11667727" y="6408049"/>
                  <a:pt x="11684172" y="6391425"/>
                  <a:pt x="11684172" y="6372722"/>
                </a:cubicBezTo>
                <a:cubicBezTo>
                  <a:pt x="11684172" y="6360254"/>
                  <a:pt x="11678005" y="6347786"/>
                  <a:pt x="11667727" y="6341552"/>
                </a:cubicBezTo>
                <a:cubicBezTo>
                  <a:pt x="11663616" y="6337395"/>
                  <a:pt x="11661560" y="6331162"/>
                  <a:pt x="11665671" y="6324927"/>
                </a:cubicBezTo>
                <a:cubicBezTo>
                  <a:pt x="11667727" y="6321811"/>
                  <a:pt x="11670297" y="6320252"/>
                  <a:pt x="11673123" y="6319732"/>
                </a:cubicBezTo>
                <a:close/>
                <a:moveTo>
                  <a:pt x="11822057" y="6304666"/>
                </a:moveTo>
                <a:cubicBezTo>
                  <a:pt x="11824124" y="6304666"/>
                  <a:pt x="11826190" y="6308818"/>
                  <a:pt x="11826190" y="6310895"/>
                </a:cubicBezTo>
                <a:cubicBezTo>
                  <a:pt x="11838588" y="6354493"/>
                  <a:pt x="11838588" y="6391863"/>
                  <a:pt x="11826190" y="6435462"/>
                </a:cubicBezTo>
                <a:cubicBezTo>
                  <a:pt x="11824124" y="6439614"/>
                  <a:pt x="11824124" y="6441690"/>
                  <a:pt x="11822057" y="6441690"/>
                </a:cubicBezTo>
                <a:cubicBezTo>
                  <a:pt x="11817924" y="6443766"/>
                  <a:pt x="11815858" y="6441690"/>
                  <a:pt x="11813791" y="6439614"/>
                </a:cubicBezTo>
                <a:cubicBezTo>
                  <a:pt x="11729066" y="6381482"/>
                  <a:pt x="11729066" y="6381482"/>
                  <a:pt x="11729066" y="6381482"/>
                </a:cubicBezTo>
                <a:cubicBezTo>
                  <a:pt x="11724933" y="6379407"/>
                  <a:pt x="11722867" y="6377330"/>
                  <a:pt x="11722867" y="6373178"/>
                </a:cubicBezTo>
                <a:cubicBezTo>
                  <a:pt x="11722867" y="6371102"/>
                  <a:pt x="11724933" y="6366950"/>
                  <a:pt x="11729066" y="6364874"/>
                </a:cubicBezTo>
                <a:cubicBezTo>
                  <a:pt x="11813791" y="6306743"/>
                  <a:pt x="11813791" y="6306743"/>
                  <a:pt x="11813791" y="6306743"/>
                </a:cubicBezTo>
                <a:cubicBezTo>
                  <a:pt x="11815858" y="6304666"/>
                  <a:pt x="11819991" y="6304666"/>
                  <a:pt x="11822057" y="6304666"/>
                </a:cubicBezTo>
                <a:close/>
                <a:moveTo>
                  <a:pt x="11476229" y="6304666"/>
                </a:moveTo>
                <a:cubicBezTo>
                  <a:pt x="11480320" y="6304666"/>
                  <a:pt x="11482366" y="6306743"/>
                  <a:pt x="11484412" y="6308818"/>
                </a:cubicBezTo>
                <a:cubicBezTo>
                  <a:pt x="11568280" y="6364874"/>
                  <a:pt x="11568280" y="6364874"/>
                  <a:pt x="11568280" y="6364874"/>
                </a:cubicBezTo>
                <a:cubicBezTo>
                  <a:pt x="11572371" y="6366950"/>
                  <a:pt x="11574417" y="6371102"/>
                  <a:pt x="11574417" y="6373178"/>
                </a:cubicBezTo>
                <a:cubicBezTo>
                  <a:pt x="11574417" y="6377330"/>
                  <a:pt x="11572371" y="6379407"/>
                  <a:pt x="11568280" y="6381482"/>
                </a:cubicBezTo>
                <a:lnTo>
                  <a:pt x="11484412" y="6439614"/>
                </a:lnTo>
                <a:cubicBezTo>
                  <a:pt x="11480320" y="6441690"/>
                  <a:pt x="11478275" y="6443766"/>
                  <a:pt x="11476229" y="6441690"/>
                </a:cubicBezTo>
                <a:cubicBezTo>
                  <a:pt x="11474184" y="6441690"/>
                  <a:pt x="11472138" y="6439614"/>
                  <a:pt x="11472138" y="6435462"/>
                </a:cubicBezTo>
                <a:cubicBezTo>
                  <a:pt x="11459865" y="6391863"/>
                  <a:pt x="11459865" y="6356569"/>
                  <a:pt x="11472138" y="6310895"/>
                </a:cubicBezTo>
                <a:cubicBezTo>
                  <a:pt x="11472138" y="6308818"/>
                  <a:pt x="11474184" y="6306743"/>
                  <a:pt x="11476229" y="6304666"/>
                </a:cubicBezTo>
                <a:close/>
                <a:moveTo>
                  <a:pt x="11088184" y="6294146"/>
                </a:moveTo>
                <a:cubicBezTo>
                  <a:pt x="11086131" y="6294146"/>
                  <a:pt x="11084078" y="6294146"/>
                  <a:pt x="11082024" y="6296224"/>
                </a:cubicBezTo>
                <a:cubicBezTo>
                  <a:pt x="11079972" y="6298301"/>
                  <a:pt x="11079972" y="6300378"/>
                  <a:pt x="11079972" y="6302454"/>
                </a:cubicBezTo>
                <a:cubicBezTo>
                  <a:pt x="11121033" y="6460305"/>
                  <a:pt x="11121033" y="6460305"/>
                  <a:pt x="11121033" y="6460305"/>
                </a:cubicBezTo>
                <a:cubicBezTo>
                  <a:pt x="11123086" y="6468613"/>
                  <a:pt x="11131299" y="6481074"/>
                  <a:pt x="11145670" y="6481074"/>
                </a:cubicBezTo>
                <a:cubicBezTo>
                  <a:pt x="11153882" y="6481074"/>
                  <a:pt x="11153882" y="6481074"/>
                  <a:pt x="11153882" y="6481074"/>
                </a:cubicBezTo>
                <a:cubicBezTo>
                  <a:pt x="11151829" y="6485228"/>
                  <a:pt x="11151829" y="6487306"/>
                  <a:pt x="11149776" y="6489382"/>
                </a:cubicBezTo>
                <a:cubicBezTo>
                  <a:pt x="11149776" y="6491459"/>
                  <a:pt x="11149776" y="6491459"/>
                  <a:pt x="11149776" y="6491459"/>
                </a:cubicBezTo>
                <a:cubicBezTo>
                  <a:pt x="11147723" y="6497691"/>
                  <a:pt x="11145670" y="6510152"/>
                  <a:pt x="11125139" y="6510152"/>
                </a:cubicBezTo>
                <a:cubicBezTo>
                  <a:pt x="11090237" y="6508075"/>
                  <a:pt x="11090237" y="6508075"/>
                  <a:pt x="11090237" y="6508075"/>
                </a:cubicBezTo>
                <a:cubicBezTo>
                  <a:pt x="11088184" y="6505998"/>
                  <a:pt x="11086131" y="6508075"/>
                  <a:pt x="11084078" y="6510152"/>
                </a:cubicBezTo>
                <a:cubicBezTo>
                  <a:pt x="11082024" y="6510152"/>
                  <a:pt x="11082024" y="6512229"/>
                  <a:pt x="11082024" y="6514306"/>
                </a:cubicBezTo>
                <a:cubicBezTo>
                  <a:pt x="11082024" y="6532999"/>
                  <a:pt x="11082024" y="6532999"/>
                  <a:pt x="11082024" y="6532999"/>
                </a:cubicBezTo>
                <a:cubicBezTo>
                  <a:pt x="11082024" y="6537153"/>
                  <a:pt x="11084078" y="6539230"/>
                  <a:pt x="11088184" y="6539230"/>
                </a:cubicBezTo>
                <a:cubicBezTo>
                  <a:pt x="11098449" y="6543383"/>
                  <a:pt x="11118980" y="6545460"/>
                  <a:pt x="11135404" y="6545460"/>
                </a:cubicBezTo>
                <a:cubicBezTo>
                  <a:pt x="11135404" y="6545460"/>
                  <a:pt x="11135404" y="6545460"/>
                  <a:pt x="11137458" y="6545460"/>
                </a:cubicBezTo>
                <a:cubicBezTo>
                  <a:pt x="11164148" y="6545460"/>
                  <a:pt x="11182625" y="6528845"/>
                  <a:pt x="11190838" y="6493536"/>
                </a:cubicBezTo>
                <a:cubicBezTo>
                  <a:pt x="11201103" y="6454073"/>
                  <a:pt x="11215474" y="6402149"/>
                  <a:pt x="11223687" y="6364764"/>
                </a:cubicBezTo>
                <a:cubicBezTo>
                  <a:pt x="11227793" y="6348148"/>
                  <a:pt x="11231899" y="6333609"/>
                  <a:pt x="11236005" y="6323224"/>
                </a:cubicBezTo>
                <a:cubicBezTo>
                  <a:pt x="11240111" y="6302454"/>
                  <a:pt x="11240111" y="6302454"/>
                  <a:pt x="11240111" y="6302454"/>
                </a:cubicBezTo>
                <a:cubicBezTo>
                  <a:pt x="11240111" y="6300378"/>
                  <a:pt x="11240111" y="6298301"/>
                  <a:pt x="11238058" y="6296224"/>
                </a:cubicBezTo>
                <a:cubicBezTo>
                  <a:pt x="11238058" y="6294146"/>
                  <a:pt x="11236005" y="6294146"/>
                  <a:pt x="11233952" y="6294146"/>
                </a:cubicBezTo>
                <a:cubicBezTo>
                  <a:pt x="11205209" y="6294146"/>
                  <a:pt x="11205209" y="6294146"/>
                  <a:pt x="11205209" y="6294146"/>
                </a:cubicBezTo>
                <a:cubicBezTo>
                  <a:pt x="11203156" y="6294146"/>
                  <a:pt x="11199050" y="6296224"/>
                  <a:pt x="11199050" y="6298301"/>
                </a:cubicBezTo>
                <a:cubicBezTo>
                  <a:pt x="11162094" y="6439535"/>
                  <a:pt x="11162094" y="6439535"/>
                  <a:pt x="11162094" y="6439535"/>
                </a:cubicBezTo>
                <a:cubicBezTo>
                  <a:pt x="11160041" y="6439535"/>
                  <a:pt x="11160041" y="6439535"/>
                  <a:pt x="11160041" y="6439535"/>
                </a:cubicBezTo>
                <a:cubicBezTo>
                  <a:pt x="11121033" y="6298301"/>
                  <a:pt x="11121033" y="6298301"/>
                  <a:pt x="11121033" y="6298301"/>
                </a:cubicBezTo>
                <a:cubicBezTo>
                  <a:pt x="11121033" y="6296224"/>
                  <a:pt x="11118980" y="6294146"/>
                  <a:pt x="11114874" y="6294146"/>
                </a:cubicBezTo>
                <a:cubicBezTo>
                  <a:pt x="11088184" y="6294146"/>
                  <a:pt x="11088184" y="6294146"/>
                  <a:pt x="11088184" y="6294146"/>
                </a:cubicBezTo>
                <a:close/>
                <a:moveTo>
                  <a:pt x="11048412" y="6291809"/>
                </a:moveTo>
                <a:cubicBezTo>
                  <a:pt x="11030001" y="6291809"/>
                  <a:pt x="11011591" y="6304294"/>
                  <a:pt x="10999317" y="6312618"/>
                </a:cubicBezTo>
                <a:cubicBezTo>
                  <a:pt x="10999317" y="6300133"/>
                  <a:pt x="10999317" y="6300133"/>
                  <a:pt x="10999317" y="6300133"/>
                </a:cubicBezTo>
                <a:cubicBezTo>
                  <a:pt x="10999317" y="6295970"/>
                  <a:pt x="10997272" y="6293890"/>
                  <a:pt x="10993181" y="6293890"/>
                </a:cubicBezTo>
                <a:cubicBezTo>
                  <a:pt x="10964542" y="6293890"/>
                  <a:pt x="10964542" y="6293890"/>
                  <a:pt x="10964542" y="6293890"/>
                </a:cubicBezTo>
                <a:cubicBezTo>
                  <a:pt x="10960451" y="6293890"/>
                  <a:pt x="10958406" y="6295970"/>
                  <a:pt x="10958406" y="6300133"/>
                </a:cubicBezTo>
                <a:cubicBezTo>
                  <a:pt x="10958406" y="6474928"/>
                  <a:pt x="10958406" y="6474928"/>
                  <a:pt x="10958406" y="6474928"/>
                </a:cubicBezTo>
                <a:cubicBezTo>
                  <a:pt x="10958406" y="6479090"/>
                  <a:pt x="10960451" y="6481171"/>
                  <a:pt x="10964542" y="6481171"/>
                </a:cubicBezTo>
                <a:cubicBezTo>
                  <a:pt x="10993181" y="6481171"/>
                  <a:pt x="10993181" y="6481171"/>
                  <a:pt x="10993181" y="6481171"/>
                </a:cubicBezTo>
                <a:cubicBezTo>
                  <a:pt x="10997272" y="6481171"/>
                  <a:pt x="10999317" y="6479090"/>
                  <a:pt x="10999317" y="6474928"/>
                </a:cubicBezTo>
                <a:cubicBezTo>
                  <a:pt x="10999317" y="6354236"/>
                  <a:pt x="10999317" y="6354236"/>
                  <a:pt x="10999317" y="6354236"/>
                </a:cubicBezTo>
                <a:cubicBezTo>
                  <a:pt x="11007500" y="6347993"/>
                  <a:pt x="11025910" y="6333427"/>
                  <a:pt x="11050457" y="6331346"/>
                </a:cubicBezTo>
                <a:cubicBezTo>
                  <a:pt x="11054548" y="6331346"/>
                  <a:pt x="11056594" y="6327184"/>
                  <a:pt x="11056594" y="6325103"/>
                </a:cubicBezTo>
                <a:cubicBezTo>
                  <a:pt x="11056594" y="6298052"/>
                  <a:pt x="11056594" y="6298052"/>
                  <a:pt x="11056594" y="6298052"/>
                </a:cubicBezTo>
                <a:cubicBezTo>
                  <a:pt x="11056594" y="6295970"/>
                  <a:pt x="11056594" y="6293890"/>
                  <a:pt x="11054548" y="6293890"/>
                </a:cubicBezTo>
                <a:cubicBezTo>
                  <a:pt x="11052503" y="6291809"/>
                  <a:pt x="11050457" y="6291809"/>
                  <a:pt x="11048412" y="6291809"/>
                </a:cubicBezTo>
                <a:close/>
                <a:moveTo>
                  <a:pt x="10847504" y="6288302"/>
                </a:moveTo>
                <a:cubicBezTo>
                  <a:pt x="10826811" y="6288302"/>
                  <a:pt x="10791633" y="6294540"/>
                  <a:pt x="10777148" y="6296620"/>
                </a:cubicBezTo>
                <a:cubicBezTo>
                  <a:pt x="10773009" y="6296620"/>
                  <a:pt x="10770940" y="6300778"/>
                  <a:pt x="10770940" y="6302858"/>
                </a:cubicBezTo>
                <a:cubicBezTo>
                  <a:pt x="10770940" y="6302858"/>
                  <a:pt x="10770940" y="6302858"/>
                  <a:pt x="10773009" y="6327811"/>
                </a:cubicBezTo>
                <a:cubicBezTo>
                  <a:pt x="10773009" y="6329890"/>
                  <a:pt x="10773009" y="6331970"/>
                  <a:pt x="10775079" y="6331970"/>
                </a:cubicBezTo>
                <a:cubicBezTo>
                  <a:pt x="10777148" y="6334049"/>
                  <a:pt x="10777148" y="6334049"/>
                  <a:pt x="10779217" y="6334049"/>
                </a:cubicBezTo>
                <a:cubicBezTo>
                  <a:pt x="10795771" y="6334049"/>
                  <a:pt x="10824741" y="6329890"/>
                  <a:pt x="10845434" y="6329890"/>
                </a:cubicBezTo>
                <a:cubicBezTo>
                  <a:pt x="10859918" y="6329890"/>
                  <a:pt x="10868196" y="6338208"/>
                  <a:pt x="10868196" y="6352764"/>
                </a:cubicBezTo>
                <a:cubicBezTo>
                  <a:pt x="10868196" y="6352764"/>
                  <a:pt x="10868196" y="6352764"/>
                  <a:pt x="10868196" y="6365240"/>
                </a:cubicBezTo>
                <a:cubicBezTo>
                  <a:pt x="10868196" y="6365240"/>
                  <a:pt x="10868196" y="6365240"/>
                  <a:pt x="10822672" y="6369399"/>
                </a:cubicBezTo>
                <a:cubicBezTo>
                  <a:pt x="10777148" y="6371479"/>
                  <a:pt x="10758524" y="6388114"/>
                  <a:pt x="10758524" y="6425543"/>
                </a:cubicBezTo>
                <a:cubicBezTo>
                  <a:pt x="10758524" y="6465052"/>
                  <a:pt x="10779217" y="6485846"/>
                  <a:pt x="10814395" y="6485846"/>
                </a:cubicBezTo>
                <a:cubicBezTo>
                  <a:pt x="10843365" y="6485846"/>
                  <a:pt x="10874404" y="6473370"/>
                  <a:pt x="10874404" y="6473370"/>
                </a:cubicBezTo>
                <a:cubicBezTo>
                  <a:pt x="10882681" y="6479608"/>
                  <a:pt x="10888889" y="6483767"/>
                  <a:pt x="10903374" y="6485846"/>
                </a:cubicBezTo>
                <a:cubicBezTo>
                  <a:pt x="10905443" y="6485846"/>
                  <a:pt x="10907512" y="6485846"/>
                  <a:pt x="10909582" y="6483767"/>
                </a:cubicBezTo>
                <a:cubicBezTo>
                  <a:pt x="10909582" y="6481687"/>
                  <a:pt x="10911651" y="6479608"/>
                  <a:pt x="10911651" y="6477529"/>
                </a:cubicBezTo>
                <a:cubicBezTo>
                  <a:pt x="10911651" y="6477529"/>
                  <a:pt x="10911651" y="6477529"/>
                  <a:pt x="10911651" y="6352764"/>
                </a:cubicBezTo>
                <a:cubicBezTo>
                  <a:pt x="10911651" y="6309096"/>
                  <a:pt x="10890958" y="6288302"/>
                  <a:pt x="10847504" y="6288302"/>
                </a:cubicBezTo>
                <a:close/>
                <a:moveTo>
                  <a:pt x="10518899" y="6288302"/>
                </a:moveTo>
                <a:cubicBezTo>
                  <a:pt x="10472419" y="6288302"/>
                  <a:pt x="10434738" y="6332523"/>
                  <a:pt x="10434738" y="6387074"/>
                </a:cubicBezTo>
                <a:cubicBezTo>
                  <a:pt x="10434738" y="6441625"/>
                  <a:pt x="10472419" y="6485846"/>
                  <a:pt x="10518899" y="6485846"/>
                </a:cubicBezTo>
                <a:cubicBezTo>
                  <a:pt x="10565380" y="6485846"/>
                  <a:pt x="10603060" y="6441625"/>
                  <a:pt x="10603060" y="6387074"/>
                </a:cubicBezTo>
                <a:cubicBezTo>
                  <a:pt x="10603060" y="6332523"/>
                  <a:pt x="10565380" y="6288302"/>
                  <a:pt x="10518899" y="6288302"/>
                </a:cubicBezTo>
                <a:close/>
                <a:moveTo>
                  <a:pt x="10302945" y="6262586"/>
                </a:moveTo>
                <a:cubicBezTo>
                  <a:pt x="10302945" y="6262586"/>
                  <a:pt x="10302945" y="6262586"/>
                  <a:pt x="10319310" y="6262586"/>
                </a:cubicBezTo>
                <a:cubicBezTo>
                  <a:pt x="10349994" y="6262586"/>
                  <a:pt x="10362267" y="6283503"/>
                  <a:pt x="10362267" y="6302328"/>
                </a:cubicBezTo>
                <a:cubicBezTo>
                  <a:pt x="10362267" y="6325338"/>
                  <a:pt x="10343857" y="6339979"/>
                  <a:pt x="10317264" y="6339979"/>
                </a:cubicBezTo>
                <a:cubicBezTo>
                  <a:pt x="10294763" y="6342071"/>
                  <a:pt x="10280444" y="6339979"/>
                  <a:pt x="10272261" y="6339979"/>
                </a:cubicBezTo>
                <a:cubicBezTo>
                  <a:pt x="10272261" y="6339979"/>
                  <a:pt x="10272261" y="6339979"/>
                  <a:pt x="10272261" y="6264678"/>
                </a:cubicBezTo>
                <a:cubicBezTo>
                  <a:pt x="10276353" y="6262586"/>
                  <a:pt x="10286581" y="6262586"/>
                  <a:pt x="10302945" y="6262586"/>
                </a:cubicBezTo>
                <a:close/>
                <a:moveTo>
                  <a:pt x="10679182" y="6250897"/>
                </a:moveTo>
                <a:cubicBezTo>
                  <a:pt x="10679182" y="6250897"/>
                  <a:pt x="10679182" y="6250897"/>
                  <a:pt x="10650472" y="6257141"/>
                </a:cubicBezTo>
                <a:cubicBezTo>
                  <a:pt x="10646371" y="6259223"/>
                  <a:pt x="10644320" y="6261305"/>
                  <a:pt x="10644320" y="6263385"/>
                </a:cubicBezTo>
                <a:cubicBezTo>
                  <a:pt x="10644320" y="6263385"/>
                  <a:pt x="10644320" y="6263385"/>
                  <a:pt x="10644320" y="6294607"/>
                </a:cubicBezTo>
                <a:cubicBezTo>
                  <a:pt x="10644320" y="6294607"/>
                  <a:pt x="10644320" y="6294607"/>
                  <a:pt x="10627914" y="6294607"/>
                </a:cubicBezTo>
                <a:cubicBezTo>
                  <a:pt x="10623813" y="6294607"/>
                  <a:pt x="10621762" y="6296689"/>
                  <a:pt x="10621762" y="6300852"/>
                </a:cubicBezTo>
                <a:cubicBezTo>
                  <a:pt x="10621762" y="6300852"/>
                  <a:pt x="10621762" y="6300852"/>
                  <a:pt x="10621762" y="6325830"/>
                </a:cubicBezTo>
                <a:cubicBezTo>
                  <a:pt x="10621762" y="6329993"/>
                  <a:pt x="10623813" y="6332074"/>
                  <a:pt x="10627914" y="6332074"/>
                </a:cubicBezTo>
                <a:cubicBezTo>
                  <a:pt x="10627914" y="6332074"/>
                  <a:pt x="10627914" y="6332074"/>
                  <a:pt x="10644320" y="6332074"/>
                </a:cubicBezTo>
                <a:cubicBezTo>
                  <a:pt x="10644320" y="6332074"/>
                  <a:pt x="10644320" y="6332074"/>
                  <a:pt x="10644320" y="6415333"/>
                </a:cubicBezTo>
                <a:cubicBezTo>
                  <a:pt x="10644320" y="6471532"/>
                  <a:pt x="10658675" y="6488184"/>
                  <a:pt x="10699689" y="6488184"/>
                </a:cubicBezTo>
                <a:cubicBezTo>
                  <a:pt x="10709943" y="6488184"/>
                  <a:pt x="10722247" y="6484021"/>
                  <a:pt x="10732500" y="6484021"/>
                </a:cubicBezTo>
                <a:cubicBezTo>
                  <a:pt x="10736602" y="6481940"/>
                  <a:pt x="10738652" y="6479858"/>
                  <a:pt x="10738652" y="6475695"/>
                </a:cubicBezTo>
                <a:cubicBezTo>
                  <a:pt x="10738652" y="6475695"/>
                  <a:pt x="10738652" y="6475695"/>
                  <a:pt x="10736602" y="6452799"/>
                </a:cubicBezTo>
                <a:cubicBezTo>
                  <a:pt x="10736602" y="6448636"/>
                  <a:pt x="10734551" y="6444473"/>
                  <a:pt x="10730449" y="6444473"/>
                </a:cubicBezTo>
                <a:cubicBezTo>
                  <a:pt x="10724297" y="6444473"/>
                  <a:pt x="10714044" y="6446555"/>
                  <a:pt x="10705841" y="6446555"/>
                </a:cubicBezTo>
                <a:cubicBezTo>
                  <a:pt x="10687385" y="6446555"/>
                  <a:pt x="10687385" y="6436148"/>
                  <a:pt x="10687385" y="6409088"/>
                </a:cubicBezTo>
                <a:cubicBezTo>
                  <a:pt x="10687385" y="6409088"/>
                  <a:pt x="10687385" y="6409088"/>
                  <a:pt x="10687385" y="6332074"/>
                </a:cubicBezTo>
                <a:cubicBezTo>
                  <a:pt x="10687385" y="6332074"/>
                  <a:pt x="10687385" y="6332074"/>
                  <a:pt x="10730449" y="6332074"/>
                </a:cubicBezTo>
                <a:cubicBezTo>
                  <a:pt x="10734551" y="6332074"/>
                  <a:pt x="10736602" y="6329993"/>
                  <a:pt x="10736602" y="6325830"/>
                </a:cubicBezTo>
                <a:cubicBezTo>
                  <a:pt x="10736602" y="6325830"/>
                  <a:pt x="10736602" y="6325830"/>
                  <a:pt x="10736602" y="6300852"/>
                </a:cubicBezTo>
                <a:cubicBezTo>
                  <a:pt x="10736602" y="6296689"/>
                  <a:pt x="10734551" y="6294607"/>
                  <a:pt x="10730449" y="6294607"/>
                </a:cubicBezTo>
                <a:cubicBezTo>
                  <a:pt x="10730449" y="6294607"/>
                  <a:pt x="10730449" y="6294607"/>
                  <a:pt x="10687385" y="6294607"/>
                </a:cubicBezTo>
                <a:cubicBezTo>
                  <a:pt x="10687385" y="6294607"/>
                  <a:pt x="10687385" y="6294607"/>
                  <a:pt x="10687385" y="6257141"/>
                </a:cubicBezTo>
                <a:cubicBezTo>
                  <a:pt x="10687385" y="6255060"/>
                  <a:pt x="10685334" y="6252978"/>
                  <a:pt x="10685334" y="6250897"/>
                </a:cubicBezTo>
                <a:cubicBezTo>
                  <a:pt x="10683283" y="6250897"/>
                  <a:pt x="10681232" y="6250897"/>
                  <a:pt x="10679182" y="6250897"/>
                </a:cubicBezTo>
                <a:close/>
                <a:moveTo>
                  <a:pt x="10313278" y="6221675"/>
                </a:moveTo>
                <a:cubicBezTo>
                  <a:pt x="10302968" y="6221675"/>
                  <a:pt x="10272038" y="6221675"/>
                  <a:pt x="10232861" y="6225827"/>
                </a:cubicBezTo>
                <a:cubicBezTo>
                  <a:pt x="10230798" y="6225827"/>
                  <a:pt x="10226674" y="6229979"/>
                  <a:pt x="10226674" y="6234131"/>
                </a:cubicBezTo>
                <a:cubicBezTo>
                  <a:pt x="10226674" y="6234131"/>
                  <a:pt x="10226674" y="6234131"/>
                  <a:pt x="10226674" y="6474943"/>
                </a:cubicBezTo>
                <a:cubicBezTo>
                  <a:pt x="10226674" y="6479095"/>
                  <a:pt x="10230798" y="6481171"/>
                  <a:pt x="10234922" y="6481171"/>
                </a:cubicBezTo>
                <a:cubicBezTo>
                  <a:pt x="10234922" y="6481171"/>
                  <a:pt x="10234922" y="6481171"/>
                  <a:pt x="10263790" y="6481171"/>
                </a:cubicBezTo>
                <a:cubicBezTo>
                  <a:pt x="10267914" y="6481171"/>
                  <a:pt x="10272038" y="6479095"/>
                  <a:pt x="10272038" y="6474943"/>
                </a:cubicBezTo>
                <a:cubicBezTo>
                  <a:pt x="10272038" y="6474943"/>
                  <a:pt x="10272038" y="6474943"/>
                  <a:pt x="10272038" y="6379449"/>
                </a:cubicBezTo>
                <a:cubicBezTo>
                  <a:pt x="10280286" y="6379449"/>
                  <a:pt x="10298844" y="6381524"/>
                  <a:pt x="10321526" y="6381524"/>
                </a:cubicBezTo>
                <a:cubicBezTo>
                  <a:pt x="10321526" y="6381524"/>
                  <a:pt x="10321526" y="6381524"/>
                  <a:pt x="10362766" y="6477018"/>
                </a:cubicBezTo>
                <a:cubicBezTo>
                  <a:pt x="10364828" y="6481171"/>
                  <a:pt x="10366890" y="6481171"/>
                  <a:pt x="10368952" y="6481171"/>
                </a:cubicBezTo>
                <a:cubicBezTo>
                  <a:pt x="10368952" y="6481171"/>
                  <a:pt x="10368952" y="6481171"/>
                  <a:pt x="10401944" y="6481171"/>
                </a:cubicBezTo>
                <a:cubicBezTo>
                  <a:pt x="10406068" y="6481171"/>
                  <a:pt x="10408130" y="6481171"/>
                  <a:pt x="10408130" y="6479095"/>
                </a:cubicBezTo>
                <a:cubicBezTo>
                  <a:pt x="10410192" y="6477018"/>
                  <a:pt x="10410192" y="6474943"/>
                  <a:pt x="10410192" y="6472867"/>
                </a:cubicBezTo>
                <a:lnTo>
                  <a:pt x="10362766" y="6369069"/>
                </a:lnTo>
                <a:cubicBezTo>
                  <a:pt x="10393696" y="6354537"/>
                  <a:pt x="10408130" y="6331701"/>
                  <a:pt x="10408130" y="6300561"/>
                </a:cubicBezTo>
                <a:cubicBezTo>
                  <a:pt x="10408130" y="6265270"/>
                  <a:pt x="10391634" y="6221675"/>
                  <a:pt x="10319464" y="6221675"/>
                </a:cubicBezTo>
                <a:cubicBezTo>
                  <a:pt x="10319464" y="6221675"/>
                  <a:pt x="10317402" y="6221675"/>
                  <a:pt x="10313278" y="6221675"/>
                </a:cubicBezTo>
                <a:close/>
                <a:moveTo>
                  <a:pt x="11675833" y="6188669"/>
                </a:moveTo>
                <a:cubicBezTo>
                  <a:pt x="11677894" y="6186608"/>
                  <a:pt x="11682015" y="6186608"/>
                  <a:pt x="11684076" y="6188669"/>
                </a:cubicBezTo>
                <a:cubicBezTo>
                  <a:pt x="11727344" y="6198970"/>
                  <a:pt x="11760312" y="6217514"/>
                  <a:pt x="11791218" y="6250482"/>
                </a:cubicBezTo>
                <a:cubicBezTo>
                  <a:pt x="11793278" y="6252542"/>
                  <a:pt x="11795339" y="6254602"/>
                  <a:pt x="11795339" y="6256663"/>
                </a:cubicBezTo>
                <a:cubicBezTo>
                  <a:pt x="11793278" y="6260783"/>
                  <a:pt x="11791218" y="6260783"/>
                  <a:pt x="11787097" y="6262844"/>
                </a:cubicBezTo>
                <a:cubicBezTo>
                  <a:pt x="11696438" y="6306113"/>
                  <a:pt x="11696438" y="6306113"/>
                  <a:pt x="11696438" y="6306113"/>
                </a:cubicBezTo>
                <a:cubicBezTo>
                  <a:pt x="11692317" y="6308173"/>
                  <a:pt x="11688196" y="6308173"/>
                  <a:pt x="11686136" y="6308173"/>
                </a:cubicBezTo>
                <a:cubicBezTo>
                  <a:pt x="11684076" y="6306113"/>
                  <a:pt x="11682015" y="6301992"/>
                  <a:pt x="11682015" y="6297871"/>
                </a:cubicBezTo>
                <a:cubicBezTo>
                  <a:pt x="11673773" y="6196910"/>
                  <a:pt x="11673773" y="6196910"/>
                  <a:pt x="11673773" y="6196910"/>
                </a:cubicBezTo>
                <a:cubicBezTo>
                  <a:pt x="11673773" y="6192789"/>
                  <a:pt x="11673773" y="6190729"/>
                  <a:pt x="11675833" y="6188669"/>
                </a:cubicBezTo>
                <a:close/>
                <a:moveTo>
                  <a:pt x="11618498" y="6187898"/>
                </a:moveTo>
                <a:cubicBezTo>
                  <a:pt x="11620043" y="6187641"/>
                  <a:pt x="11621589" y="6187641"/>
                  <a:pt x="11622619" y="6188673"/>
                </a:cubicBezTo>
                <a:cubicBezTo>
                  <a:pt x="11622619" y="6190738"/>
                  <a:pt x="11624679" y="6192803"/>
                  <a:pt x="11624679" y="6198998"/>
                </a:cubicBezTo>
                <a:cubicBezTo>
                  <a:pt x="11616438" y="6300186"/>
                  <a:pt x="11616438" y="6300186"/>
                  <a:pt x="11616438" y="6300186"/>
                </a:cubicBezTo>
                <a:cubicBezTo>
                  <a:pt x="11616438" y="6304316"/>
                  <a:pt x="11614377" y="6306381"/>
                  <a:pt x="11612316" y="6308446"/>
                </a:cubicBezTo>
                <a:cubicBezTo>
                  <a:pt x="11608196" y="6310511"/>
                  <a:pt x="11606135" y="6310511"/>
                  <a:pt x="11602015" y="6308446"/>
                </a:cubicBezTo>
                <a:cubicBezTo>
                  <a:pt x="11511355" y="6263015"/>
                  <a:pt x="11511355" y="6263015"/>
                  <a:pt x="11511355" y="6263015"/>
                </a:cubicBezTo>
                <a:cubicBezTo>
                  <a:pt x="11507235" y="6263015"/>
                  <a:pt x="11505174" y="6260950"/>
                  <a:pt x="11503114" y="6256820"/>
                </a:cubicBezTo>
                <a:cubicBezTo>
                  <a:pt x="11503114" y="6254754"/>
                  <a:pt x="11505174" y="6252690"/>
                  <a:pt x="11507235" y="6250624"/>
                </a:cubicBezTo>
                <a:cubicBezTo>
                  <a:pt x="11538141" y="6217584"/>
                  <a:pt x="11571108" y="6198998"/>
                  <a:pt x="11614377" y="6188673"/>
                </a:cubicBezTo>
                <a:cubicBezTo>
                  <a:pt x="11615407" y="6188673"/>
                  <a:pt x="11616952" y="6188157"/>
                  <a:pt x="11618498" y="6187898"/>
                </a:cubicBezTo>
                <a:close/>
                <a:moveTo>
                  <a:pt x="11649811" y="6152709"/>
                </a:moveTo>
                <a:cubicBezTo>
                  <a:pt x="11530058" y="6152709"/>
                  <a:pt x="11432980" y="6250835"/>
                  <a:pt x="11432980" y="6371879"/>
                </a:cubicBezTo>
                <a:cubicBezTo>
                  <a:pt x="11432980" y="6492922"/>
                  <a:pt x="11530058" y="6591048"/>
                  <a:pt x="11649811" y="6591048"/>
                </a:cubicBezTo>
                <a:cubicBezTo>
                  <a:pt x="11769564" y="6591048"/>
                  <a:pt x="11866643" y="6492922"/>
                  <a:pt x="11866643" y="6371879"/>
                </a:cubicBezTo>
                <a:cubicBezTo>
                  <a:pt x="11866643" y="6250835"/>
                  <a:pt x="11769564" y="6152709"/>
                  <a:pt x="11649811" y="6152709"/>
                </a:cubicBezTo>
                <a:close/>
                <a:moveTo>
                  <a:pt x="11649226" y="6121150"/>
                </a:moveTo>
                <a:cubicBezTo>
                  <a:pt x="11785441" y="6121150"/>
                  <a:pt x="11895865" y="6232882"/>
                  <a:pt x="11895865" y="6370711"/>
                </a:cubicBezTo>
                <a:cubicBezTo>
                  <a:pt x="11895865" y="6508539"/>
                  <a:pt x="11785441" y="6620272"/>
                  <a:pt x="11649226" y="6620272"/>
                </a:cubicBezTo>
                <a:cubicBezTo>
                  <a:pt x="11513012" y="6620272"/>
                  <a:pt x="11402588" y="6508539"/>
                  <a:pt x="11402588" y="6370711"/>
                </a:cubicBezTo>
                <a:cubicBezTo>
                  <a:pt x="11402588" y="6232882"/>
                  <a:pt x="11513012" y="6121150"/>
                  <a:pt x="11649226" y="6121150"/>
                </a:cubicBezTo>
                <a:close/>
                <a:moveTo>
                  <a:pt x="11636303" y="6042574"/>
                </a:moveTo>
                <a:cubicBezTo>
                  <a:pt x="11628077" y="6057123"/>
                  <a:pt x="11623964" y="6075829"/>
                  <a:pt x="11623964" y="6092457"/>
                </a:cubicBezTo>
                <a:cubicBezTo>
                  <a:pt x="11619850" y="6092457"/>
                  <a:pt x="11603398" y="6094535"/>
                  <a:pt x="11601342" y="6096614"/>
                </a:cubicBezTo>
                <a:cubicBezTo>
                  <a:pt x="11595172" y="6077908"/>
                  <a:pt x="11586946" y="6061280"/>
                  <a:pt x="11574607" y="6050888"/>
                </a:cubicBezTo>
                <a:cubicBezTo>
                  <a:pt x="11574607" y="6048809"/>
                  <a:pt x="11574607" y="6048809"/>
                  <a:pt x="11574607" y="6048809"/>
                </a:cubicBezTo>
                <a:cubicBezTo>
                  <a:pt x="11572550" y="6050888"/>
                  <a:pt x="11572550" y="6050888"/>
                  <a:pt x="11572550" y="6050888"/>
                </a:cubicBezTo>
                <a:cubicBezTo>
                  <a:pt x="11566381" y="6050888"/>
                  <a:pt x="11558155" y="6052966"/>
                  <a:pt x="11551985" y="6055045"/>
                </a:cubicBezTo>
                <a:cubicBezTo>
                  <a:pt x="11551985" y="6057123"/>
                  <a:pt x="11551985" y="6057123"/>
                  <a:pt x="11551985" y="6057123"/>
                </a:cubicBezTo>
                <a:cubicBezTo>
                  <a:pt x="11549928" y="6065437"/>
                  <a:pt x="11547872" y="6073751"/>
                  <a:pt x="11547872" y="6082065"/>
                </a:cubicBezTo>
                <a:cubicBezTo>
                  <a:pt x="11547872" y="6092457"/>
                  <a:pt x="11549928" y="6100771"/>
                  <a:pt x="11551985" y="6109085"/>
                </a:cubicBezTo>
                <a:cubicBezTo>
                  <a:pt x="11549928" y="6109085"/>
                  <a:pt x="11533476" y="6117398"/>
                  <a:pt x="11531420" y="6117398"/>
                </a:cubicBezTo>
                <a:cubicBezTo>
                  <a:pt x="11521137" y="6102849"/>
                  <a:pt x="11508798" y="6088300"/>
                  <a:pt x="11494402" y="6082065"/>
                </a:cubicBezTo>
                <a:cubicBezTo>
                  <a:pt x="11494402" y="6079986"/>
                  <a:pt x="11494402" y="6079986"/>
                  <a:pt x="11494402" y="6079986"/>
                </a:cubicBezTo>
                <a:cubicBezTo>
                  <a:pt x="11492346" y="6079986"/>
                  <a:pt x="11492346" y="6079986"/>
                  <a:pt x="11492346" y="6079986"/>
                </a:cubicBezTo>
                <a:cubicBezTo>
                  <a:pt x="11486176" y="6084143"/>
                  <a:pt x="11480006" y="6088300"/>
                  <a:pt x="11473837" y="6092457"/>
                </a:cubicBezTo>
                <a:cubicBezTo>
                  <a:pt x="11473837" y="6092457"/>
                  <a:pt x="11473837" y="6094535"/>
                  <a:pt x="11473837" y="6094535"/>
                </a:cubicBezTo>
                <a:cubicBezTo>
                  <a:pt x="11473837" y="6111163"/>
                  <a:pt x="11477950" y="6127791"/>
                  <a:pt x="11486176" y="6144418"/>
                </a:cubicBezTo>
                <a:cubicBezTo>
                  <a:pt x="11484120" y="6146497"/>
                  <a:pt x="11471780" y="6154811"/>
                  <a:pt x="11469724" y="6156889"/>
                </a:cubicBezTo>
                <a:cubicBezTo>
                  <a:pt x="11457385" y="6144418"/>
                  <a:pt x="11440932" y="6134026"/>
                  <a:pt x="11426536" y="6129869"/>
                </a:cubicBezTo>
                <a:cubicBezTo>
                  <a:pt x="11424480" y="6129869"/>
                  <a:pt x="11424480" y="6129869"/>
                  <a:pt x="11424480" y="6129869"/>
                </a:cubicBezTo>
                <a:cubicBezTo>
                  <a:pt x="11424480" y="6131947"/>
                  <a:pt x="11424480" y="6131947"/>
                  <a:pt x="11424480" y="6131947"/>
                </a:cubicBezTo>
                <a:cubicBezTo>
                  <a:pt x="11418310" y="6134026"/>
                  <a:pt x="11412140" y="6140261"/>
                  <a:pt x="11408027" y="6146497"/>
                </a:cubicBezTo>
                <a:cubicBezTo>
                  <a:pt x="11408027" y="6148575"/>
                  <a:pt x="11408027" y="6148575"/>
                  <a:pt x="11408027" y="6148575"/>
                </a:cubicBezTo>
                <a:cubicBezTo>
                  <a:pt x="11412140" y="6163124"/>
                  <a:pt x="11422423" y="6179752"/>
                  <a:pt x="11434763" y="6194301"/>
                </a:cubicBezTo>
                <a:cubicBezTo>
                  <a:pt x="11432706" y="6194301"/>
                  <a:pt x="11422423" y="6208850"/>
                  <a:pt x="11420366" y="6210929"/>
                </a:cubicBezTo>
                <a:cubicBezTo>
                  <a:pt x="11405971" y="6202615"/>
                  <a:pt x="11387462" y="6198458"/>
                  <a:pt x="11371010" y="6198458"/>
                </a:cubicBezTo>
                <a:cubicBezTo>
                  <a:pt x="11368953" y="6198458"/>
                  <a:pt x="11368953" y="6198458"/>
                  <a:pt x="11368953" y="6198458"/>
                </a:cubicBezTo>
                <a:cubicBezTo>
                  <a:pt x="11364840" y="6202615"/>
                  <a:pt x="11360727" y="6210929"/>
                  <a:pt x="11358671" y="6217164"/>
                </a:cubicBezTo>
                <a:cubicBezTo>
                  <a:pt x="11358671" y="6219243"/>
                  <a:pt x="11358671" y="6219243"/>
                  <a:pt x="11358671" y="6219243"/>
                </a:cubicBezTo>
                <a:cubicBezTo>
                  <a:pt x="11366897" y="6233791"/>
                  <a:pt x="11379236" y="6246262"/>
                  <a:pt x="11395688" y="6256655"/>
                </a:cubicBezTo>
                <a:cubicBezTo>
                  <a:pt x="11393632" y="6258733"/>
                  <a:pt x="11387462" y="6273282"/>
                  <a:pt x="11387462" y="6275361"/>
                </a:cubicBezTo>
                <a:cubicBezTo>
                  <a:pt x="11368953" y="6271204"/>
                  <a:pt x="11350444" y="6271204"/>
                  <a:pt x="11336049" y="6275361"/>
                </a:cubicBezTo>
                <a:cubicBezTo>
                  <a:pt x="11333992" y="6275361"/>
                  <a:pt x="11333992" y="6275361"/>
                  <a:pt x="11333992" y="6275361"/>
                </a:cubicBezTo>
                <a:cubicBezTo>
                  <a:pt x="11333992" y="6277439"/>
                  <a:pt x="11333992" y="6277439"/>
                  <a:pt x="11333992" y="6277439"/>
                </a:cubicBezTo>
                <a:cubicBezTo>
                  <a:pt x="11331936" y="6283675"/>
                  <a:pt x="11329879" y="6291988"/>
                  <a:pt x="11327823" y="6298223"/>
                </a:cubicBezTo>
                <a:cubicBezTo>
                  <a:pt x="11329879" y="6300302"/>
                  <a:pt x="11329879" y="6300302"/>
                  <a:pt x="11329879" y="6300302"/>
                </a:cubicBezTo>
                <a:cubicBezTo>
                  <a:pt x="11340162" y="6310694"/>
                  <a:pt x="11356614" y="6321087"/>
                  <a:pt x="11373066" y="6325243"/>
                </a:cubicBezTo>
                <a:cubicBezTo>
                  <a:pt x="11373066" y="6327322"/>
                  <a:pt x="11371010" y="6346028"/>
                  <a:pt x="11371010" y="6348107"/>
                </a:cubicBezTo>
                <a:cubicBezTo>
                  <a:pt x="11352501" y="6348107"/>
                  <a:pt x="11333992" y="6352263"/>
                  <a:pt x="11321653" y="6360578"/>
                </a:cubicBezTo>
                <a:cubicBezTo>
                  <a:pt x="11319596" y="6360578"/>
                  <a:pt x="11319596" y="6360578"/>
                  <a:pt x="11319596" y="6360578"/>
                </a:cubicBezTo>
                <a:cubicBezTo>
                  <a:pt x="11319596" y="6362655"/>
                  <a:pt x="11319596" y="6362655"/>
                  <a:pt x="11319596" y="6362655"/>
                </a:cubicBezTo>
                <a:cubicBezTo>
                  <a:pt x="11319596" y="6364734"/>
                  <a:pt x="11319596" y="6368891"/>
                  <a:pt x="11319596" y="6373048"/>
                </a:cubicBezTo>
                <a:cubicBezTo>
                  <a:pt x="11319596" y="6377205"/>
                  <a:pt x="11319596" y="6381362"/>
                  <a:pt x="11319596" y="6383440"/>
                </a:cubicBezTo>
                <a:cubicBezTo>
                  <a:pt x="11319596" y="6385519"/>
                  <a:pt x="11319596" y="6385519"/>
                  <a:pt x="11319596" y="6385519"/>
                </a:cubicBezTo>
                <a:cubicBezTo>
                  <a:pt x="11321653" y="6385519"/>
                  <a:pt x="11321653" y="6385519"/>
                  <a:pt x="11321653" y="6385519"/>
                </a:cubicBezTo>
                <a:cubicBezTo>
                  <a:pt x="11333992" y="6393833"/>
                  <a:pt x="11352501" y="6397990"/>
                  <a:pt x="11371010" y="6397990"/>
                </a:cubicBezTo>
                <a:cubicBezTo>
                  <a:pt x="11371010" y="6402146"/>
                  <a:pt x="11373066" y="6418774"/>
                  <a:pt x="11375123" y="6420852"/>
                </a:cubicBezTo>
                <a:cubicBezTo>
                  <a:pt x="11356614" y="6427087"/>
                  <a:pt x="11340162" y="6435401"/>
                  <a:pt x="11329879" y="6447872"/>
                </a:cubicBezTo>
                <a:cubicBezTo>
                  <a:pt x="11327823" y="6447872"/>
                  <a:pt x="11327823" y="6447872"/>
                  <a:pt x="11327823" y="6447872"/>
                </a:cubicBezTo>
                <a:cubicBezTo>
                  <a:pt x="11327823" y="6449951"/>
                  <a:pt x="11327823" y="6449951"/>
                  <a:pt x="11327823" y="6449951"/>
                </a:cubicBezTo>
                <a:cubicBezTo>
                  <a:pt x="11329879" y="6456186"/>
                  <a:pt x="11331936" y="6464500"/>
                  <a:pt x="11333992" y="6470736"/>
                </a:cubicBezTo>
                <a:cubicBezTo>
                  <a:pt x="11336049" y="6470736"/>
                  <a:pt x="11336049" y="6470736"/>
                  <a:pt x="11336049" y="6470736"/>
                </a:cubicBezTo>
                <a:cubicBezTo>
                  <a:pt x="11350444" y="6476971"/>
                  <a:pt x="11371010" y="6474892"/>
                  <a:pt x="11387462" y="6470736"/>
                </a:cubicBezTo>
                <a:cubicBezTo>
                  <a:pt x="11387462" y="6472813"/>
                  <a:pt x="11395688" y="6489442"/>
                  <a:pt x="11395688" y="6491519"/>
                </a:cubicBezTo>
                <a:cubicBezTo>
                  <a:pt x="11381292" y="6499833"/>
                  <a:pt x="11366897" y="6514383"/>
                  <a:pt x="11358671" y="6528932"/>
                </a:cubicBezTo>
                <a:cubicBezTo>
                  <a:pt x="11358671" y="6531010"/>
                  <a:pt x="11358671" y="6531010"/>
                  <a:pt x="11358671" y="6531010"/>
                </a:cubicBezTo>
                <a:cubicBezTo>
                  <a:pt x="11360727" y="6535168"/>
                  <a:pt x="11366897" y="6543481"/>
                  <a:pt x="11371010" y="6549716"/>
                </a:cubicBezTo>
                <a:cubicBezTo>
                  <a:pt x="11387462" y="6549716"/>
                  <a:pt x="11405971" y="6545560"/>
                  <a:pt x="11422423" y="6535168"/>
                </a:cubicBezTo>
                <a:cubicBezTo>
                  <a:pt x="11422423" y="6537245"/>
                  <a:pt x="11432706" y="6551795"/>
                  <a:pt x="11434763" y="6553874"/>
                </a:cubicBezTo>
                <a:cubicBezTo>
                  <a:pt x="11422423" y="6566344"/>
                  <a:pt x="11412140" y="6582971"/>
                  <a:pt x="11408027" y="6599600"/>
                </a:cubicBezTo>
                <a:cubicBezTo>
                  <a:pt x="11410084" y="6601677"/>
                  <a:pt x="11410084" y="6601677"/>
                  <a:pt x="11410084" y="6601677"/>
                </a:cubicBezTo>
                <a:cubicBezTo>
                  <a:pt x="11412140" y="6605835"/>
                  <a:pt x="11420366" y="6612070"/>
                  <a:pt x="11424480" y="6616227"/>
                </a:cubicBezTo>
                <a:cubicBezTo>
                  <a:pt x="11426536" y="6616227"/>
                  <a:pt x="11426536" y="6616227"/>
                  <a:pt x="11426536" y="6616227"/>
                </a:cubicBezTo>
                <a:cubicBezTo>
                  <a:pt x="11440932" y="6612070"/>
                  <a:pt x="11457385" y="6603756"/>
                  <a:pt x="11471780" y="6589207"/>
                </a:cubicBezTo>
                <a:cubicBezTo>
                  <a:pt x="11473837" y="6591286"/>
                  <a:pt x="11486176" y="6601677"/>
                  <a:pt x="11488233" y="6603756"/>
                </a:cubicBezTo>
                <a:cubicBezTo>
                  <a:pt x="11480006" y="6620383"/>
                  <a:pt x="11475894" y="6637012"/>
                  <a:pt x="11475894" y="6653639"/>
                </a:cubicBezTo>
                <a:cubicBezTo>
                  <a:pt x="11475894" y="6653639"/>
                  <a:pt x="11475894" y="6655718"/>
                  <a:pt x="11475894" y="6655718"/>
                </a:cubicBezTo>
                <a:cubicBezTo>
                  <a:pt x="11480006" y="6659874"/>
                  <a:pt x="11488233" y="6664032"/>
                  <a:pt x="11494402" y="6666109"/>
                </a:cubicBezTo>
                <a:cubicBezTo>
                  <a:pt x="11494402" y="6668188"/>
                  <a:pt x="11494402" y="6668188"/>
                  <a:pt x="11494402" y="6668188"/>
                </a:cubicBezTo>
                <a:cubicBezTo>
                  <a:pt x="11496459" y="6666109"/>
                  <a:pt x="11496459" y="6666109"/>
                  <a:pt x="11496459" y="6666109"/>
                </a:cubicBezTo>
                <a:cubicBezTo>
                  <a:pt x="11510854" y="6657796"/>
                  <a:pt x="11523194" y="6645325"/>
                  <a:pt x="11533476" y="6628698"/>
                </a:cubicBezTo>
                <a:cubicBezTo>
                  <a:pt x="11535533" y="6630776"/>
                  <a:pt x="11549928" y="6637012"/>
                  <a:pt x="11551985" y="6637012"/>
                </a:cubicBezTo>
                <a:cubicBezTo>
                  <a:pt x="11549928" y="6645325"/>
                  <a:pt x="11549928" y="6655718"/>
                  <a:pt x="11549928" y="6664032"/>
                </a:cubicBezTo>
                <a:cubicBezTo>
                  <a:pt x="11549928" y="6672345"/>
                  <a:pt x="11549928" y="6682738"/>
                  <a:pt x="11551985" y="6688973"/>
                </a:cubicBezTo>
                <a:cubicBezTo>
                  <a:pt x="11551985" y="6691051"/>
                  <a:pt x="11551985" y="6691051"/>
                  <a:pt x="11551985" y="6691051"/>
                </a:cubicBezTo>
                <a:cubicBezTo>
                  <a:pt x="11554042" y="6691051"/>
                  <a:pt x="11554042" y="6691051"/>
                  <a:pt x="11554042" y="6691051"/>
                </a:cubicBezTo>
                <a:cubicBezTo>
                  <a:pt x="11558155" y="6693130"/>
                  <a:pt x="11568437" y="6695208"/>
                  <a:pt x="11574607" y="6697286"/>
                </a:cubicBezTo>
                <a:cubicBezTo>
                  <a:pt x="11576663" y="6697286"/>
                  <a:pt x="11576663" y="6697286"/>
                  <a:pt x="11576663" y="6697286"/>
                </a:cubicBezTo>
                <a:cubicBezTo>
                  <a:pt x="11586946" y="6684816"/>
                  <a:pt x="11597229" y="6668188"/>
                  <a:pt x="11601342" y="6651561"/>
                </a:cubicBezTo>
                <a:cubicBezTo>
                  <a:pt x="11603398" y="6651561"/>
                  <a:pt x="11621907" y="6653639"/>
                  <a:pt x="11623964" y="6653639"/>
                </a:cubicBezTo>
                <a:cubicBezTo>
                  <a:pt x="11623964" y="6672345"/>
                  <a:pt x="11628077" y="6691051"/>
                  <a:pt x="11636303" y="6705600"/>
                </a:cubicBezTo>
                <a:cubicBezTo>
                  <a:pt x="11638359" y="6705600"/>
                  <a:pt x="11638359" y="6705600"/>
                  <a:pt x="11638359" y="6705600"/>
                </a:cubicBezTo>
                <a:cubicBezTo>
                  <a:pt x="11644529" y="6705600"/>
                  <a:pt x="11654812" y="6705600"/>
                  <a:pt x="11658925" y="6705600"/>
                </a:cubicBezTo>
                <a:cubicBezTo>
                  <a:pt x="11660982" y="6705600"/>
                  <a:pt x="11660982" y="6705600"/>
                  <a:pt x="11660982" y="6705600"/>
                </a:cubicBezTo>
                <a:cubicBezTo>
                  <a:pt x="11669208" y="6691051"/>
                  <a:pt x="11673321" y="6672345"/>
                  <a:pt x="11675378" y="6653639"/>
                </a:cubicBezTo>
                <a:cubicBezTo>
                  <a:pt x="11677434" y="6653639"/>
                  <a:pt x="11693886" y="6651561"/>
                  <a:pt x="11695943" y="6651561"/>
                </a:cubicBezTo>
                <a:cubicBezTo>
                  <a:pt x="11700056" y="6668188"/>
                  <a:pt x="11710338" y="6684816"/>
                  <a:pt x="11722678" y="6697286"/>
                </a:cubicBezTo>
                <a:cubicBezTo>
                  <a:pt x="11728847" y="6695208"/>
                  <a:pt x="11739130" y="6693130"/>
                  <a:pt x="11743243" y="6691051"/>
                </a:cubicBezTo>
                <a:cubicBezTo>
                  <a:pt x="11745300" y="6691051"/>
                  <a:pt x="11745300" y="6691051"/>
                  <a:pt x="11745300" y="6691051"/>
                </a:cubicBezTo>
                <a:cubicBezTo>
                  <a:pt x="11747356" y="6682738"/>
                  <a:pt x="11747356" y="6672345"/>
                  <a:pt x="11747356" y="6664032"/>
                </a:cubicBezTo>
                <a:cubicBezTo>
                  <a:pt x="11747356" y="6655718"/>
                  <a:pt x="11747356" y="6645325"/>
                  <a:pt x="11745300" y="6637012"/>
                </a:cubicBezTo>
                <a:cubicBezTo>
                  <a:pt x="11747356" y="6637012"/>
                  <a:pt x="11763808" y="6630776"/>
                  <a:pt x="11765865" y="6628698"/>
                </a:cubicBezTo>
                <a:cubicBezTo>
                  <a:pt x="11774091" y="6645325"/>
                  <a:pt x="11788487" y="6657796"/>
                  <a:pt x="11802882" y="6666109"/>
                </a:cubicBezTo>
                <a:cubicBezTo>
                  <a:pt x="11809052" y="6664032"/>
                  <a:pt x="11817278" y="6659874"/>
                  <a:pt x="11821391" y="6655718"/>
                </a:cubicBezTo>
                <a:cubicBezTo>
                  <a:pt x="11823448" y="6653639"/>
                  <a:pt x="11823448" y="6653639"/>
                  <a:pt x="11823448" y="6653639"/>
                </a:cubicBezTo>
                <a:cubicBezTo>
                  <a:pt x="11823448" y="6653639"/>
                  <a:pt x="11823448" y="6653639"/>
                  <a:pt x="11823448" y="6651561"/>
                </a:cubicBezTo>
                <a:cubicBezTo>
                  <a:pt x="11823448" y="6637012"/>
                  <a:pt x="11817278" y="6618306"/>
                  <a:pt x="11809052" y="6603756"/>
                </a:cubicBezTo>
                <a:cubicBezTo>
                  <a:pt x="11811108" y="6601677"/>
                  <a:pt x="11823448" y="6591286"/>
                  <a:pt x="11825504" y="6589207"/>
                </a:cubicBezTo>
                <a:cubicBezTo>
                  <a:pt x="11839900" y="6601677"/>
                  <a:pt x="11856352" y="6612070"/>
                  <a:pt x="11870748" y="6616227"/>
                </a:cubicBezTo>
                <a:cubicBezTo>
                  <a:pt x="11872805" y="6616227"/>
                  <a:pt x="11872805" y="6616227"/>
                  <a:pt x="11872805" y="6616227"/>
                </a:cubicBezTo>
                <a:cubicBezTo>
                  <a:pt x="11876918" y="6612070"/>
                  <a:pt x="11885144" y="6605835"/>
                  <a:pt x="11887201" y="6599600"/>
                </a:cubicBezTo>
                <a:cubicBezTo>
                  <a:pt x="11889257" y="6599600"/>
                  <a:pt x="11889257" y="6599600"/>
                  <a:pt x="11889257" y="6599600"/>
                </a:cubicBezTo>
                <a:cubicBezTo>
                  <a:pt x="11885144" y="6582971"/>
                  <a:pt x="11874861" y="6566344"/>
                  <a:pt x="11862522" y="6553874"/>
                </a:cubicBezTo>
                <a:cubicBezTo>
                  <a:pt x="11864579" y="6551795"/>
                  <a:pt x="11874861" y="6537245"/>
                  <a:pt x="11874861" y="6535168"/>
                </a:cubicBezTo>
                <a:cubicBezTo>
                  <a:pt x="11891314" y="6543481"/>
                  <a:pt x="11909822" y="6549716"/>
                  <a:pt x="11926275" y="6549716"/>
                </a:cubicBezTo>
                <a:cubicBezTo>
                  <a:pt x="11928331" y="6547638"/>
                  <a:pt x="11928331" y="6547638"/>
                  <a:pt x="11928331" y="6547638"/>
                </a:cubicBezTo>
                <a:cubicBezTo>
                  <a:pt x="11930388" y="6543481"/>
                  <a:pt x="11936557" y="6535168"/>
                  <a:pt x="11938614" y="6528932"/>
                </a:cubicBezTo>
                <a:cubicBezTo>
                  <a:pt x="11938614" y="6526854"/>
                  <a:pt x="11938614" y="6526854"/>
                  <a:pt x="11938614" y="6526854"/>
                </a:cubicBezTo>
                <a:cubicBezTo>
                  <a:pt x="11930388" y="6514383"/>
                  <a:pt x="11915992" y="6499833"/>
                  <a:pt x="11901596" y="6491519"/>
                </a:cubicBezTo>
                <a:cubicBezTo>
                  <a:pt x="11901596" y="6487363"/>
                  <a:pt x="11909822" y="6472813"/>
                  <a:pt x="11909822" y="6470736"/>
                </a:cubicBezTo>
                <a:cubicBezTo>
                  <a:pt x="11926275" y="6474892"/>
                  <a:pt x="11944784" y="6474892"/>
                  <a:pt x="11961236" y="6470736"/>
                </a:cubicBezTo>
                <a:cubicBezTo>
                  <a:pt x="11963292" y="6470736"/>
                  <a:pt x="11963292" y="6470736"/>
                  <a:pt x="11963292" y="6470736"/>
                </a:cubicBezTo>
                <a:cubicBezTo>
                  <a:pt x="11965349" y="6464500"/>
                  <a:pt x="11967405" y="6456186"/>
                  <a:pt x="11967405" y="6449951"/>
                </a:cubicBezTo>
                <a:cubicBezTo>
                  <a:pt x="11967405" y="6447872"/>
                  <a:pt x="11967405" y="6447872"/>
                  <a:pt x="11967405" y="6447872"/>
                </a:cubicBezTo>
                <a:cubicBezTo>
                  <a:pt x="11957123" y="6435401"/>
                  <a:pt x="11940670" y="6427087"/>
                  <a:pt x="11922162" y="6420852"/>
                </a:cubicBezTo>
                <a:cubicBezTo>
                  <a:pt x="11924218" y="6418774"/>
                  <a:pt x="11926275" y="6402146"/>
                  <a:pt x="11926275" y="6400068"/>
                </a:cubicBezTo>
                <a:cubicBezTo>
                  <a:pt x="11944784" y="6400068"/>
                  <a:pt x="11963292" y="6393833"/>
                  <a:pt x="11975632" y="6385519"/>
                </a:cubicBezTo>
                <a:cubicBezTo>
                  <a:pt x="11977688" y="6385519"/>
                  <a:pt x="11977688" y="6385519"/>
                  <a:pt x="11977688" y="6385519"/>
                </a:cubicBezTo>
                <a:cubicBezTo>
                  <a:pt x="11977688" y="6381362"/>
                  <a:pt x="11977688" y="6377205"/>
                  <a:pt x="11977688" y="6373048"/>
                </a:cubicBezTo>
                <a:cubicBezTo>
                  <a:pt x="11977688" y="6370969"/>
                  <a:pt x="11977688" y="6366813"/>
                  <a:pt x="11977688" y="6362655"/>
                </a:cubicBezTo>
                <a:cubicBezTo>
                  <a:pt x="11975632" y="6362655"/>
                  <a:pt x="11975632" y="6362655"/>
                  <a:pt x="11975632" y="6362655"/>
                </a:cubicBezTo>
                <a:cubicBezTo>
                  <a:pt x="11963292" y="6354342"/>
                  <a:pt x="11944784" y="6348107"/>
                  <a:pt x="11926275" y="6348107"/>
                </a:cubicBezTo>
                <a:cubicBezTo>
                  <a:pt x="11926275" y="6346028"/>
                  <a:pt x="11924218" y="6329401"/>
                  <a:pt x="11924218" y="6327322"/>
                </a:cubicBezTo>
                <a:cubicBezTo>
                  <a:pt x="11940670" y="6321087"/>
                  <a:pt x="11957123" y="6312773"/>
                  <a:pt x="11967405" y="6300302"/>
                </a:cubicBezTo>
                <a:cubicBezTo>
                  <a:pt x="11969462" y="6300302"/>
                  <a:pt x="11969462" y="6300302"/>
                  <a:pt x="11969462" y="6300302"/>
                </a:cubicBezTo>
                <a:cubicBezTo>
                  <a:pt x="11969462" y="6298223"/>
                  <a:pt x="11969462" y="6298223"/>
                  <a:pt x="11969462" y="6298223"/>
                </a:cubicBezTo>
                <a:cubicBezTo>
                  <a:pt x="11967405" y="6291988"/>
                  <a:pt x="11965349" y="6283675"/>
                  <a:pt x="11963292" y="6277439"/>
                </a:cubicBezTo>
                <a:cubicBezTo>
                  <a:pt x="11961236" y="6277439"/>
                  <a:pt x="11961236" y="6277439"/>
                  <a:pt x="11961236" y="6277439"/>
                </a:cubicBezTo>
                <a:cubicBezTo>
                  <a:pt x="11946840" y="6271204"/>
                  <a:pt x="11928331" y="6273282"/>
                  <a:pt x="11909822" y="6277439"/>
                </a:cubicBezTo>
                <a:cubicBezTo>
                  <a:pt x="11909822" y="6275361"/>
                  <a:pt x="11903653" y="6258733"/>
                  <a:pt x="11901596" y="6256655"/>
                </a:cubicBezTo>
                <a:cubicBezTo>
                  <a:pt x="11918049" y="6248341"/>
                  <a:pt x="11930388" y="6233791"/>
                  <a:pt x="11938614" y="6219243"/>
                </a:cubicBezTo>
                <a:cubicBezTo>
                  <a:pt x="11938614" y="6217164"/>
                  <a:pt x="11938614" y="6217164"/>
                  <a:pt x="11938614" y="6217164"/>
                </a:cubicBezTo>
                <a:cubicBezTo>
                  <a:pt x="11936557" y="6213007"/>
                  <a:pt x="11932444" y="6204693"/>
                  <a:pt x="11928331" y="6198458"/>
                </a:cubicBezTo>
                <a:cubicBezTo>
                  <a:pt x="11926275" y="6198458"/>
                  <a:pt x="11926275" y="6198458"/>
                  <a:pt x="11926275" y="6198458"/>
                </a:cubicBezTo>
                <a:cubicBezTo>
                  <a:pt x="11909822" y="6198458"/>
                  <a:pt x="11891314" y="6202615"/>
                  <a:pt x="11876918" y="6210929"/>
                </a:cubicBezTo>
                <a:cubicBezTo>
                  <a:pt x="11874861" y="6210929"/>
                  <a:pt x="11864579" y="6196379"/>
                  <a:pt x="11862522" y="6194301"/>
                </a:cubicBezTo>
                <a:cubicBezTo>
                  <a:pt x="11874861" y="6181830"/>
                  <a:pt x="11885144" y="6165203"/>
                  <a:pt x="11889257" y="6148575"/>
                </a:cubicBezTo>
                <a:cubicBezTo>
                  <a:pt x="11889257" y="6146497"/>
                  <a:pt x="11889257" y="6146497"/>
                  <a:pt x="11889257" y="6146497"/>
                </a:cubicBezTo>
                <a:cubicBezTo>
                  <a:pt x="11885144" y="6142340"/>
                  <a:pt x="11878975" y="6136104"/>
                  <a:pt x="11872805" y="6131947"/>
                </a:cubicBezTo>
                <a:cubicBezTo>
                  <a:pt x="11856352" y="6136104"/>
                  <a:pt x="11839900" y="6144418"/>
                  <a:pt x="11827561" y="6156889"/>
                </a:cubicBezTo>
                <a:cubicBezTo>
                  <a:pt x="11825504" y="6156889"/>
                  <a:pt x="11811108" y="6146497"/>
                  <a:pt x="11809052" y="6144418"/>
                </a:cubicBezTo>
                <a:cubicBezTo>
                  <a:pt x="11819334" y="6127791"/>
                  <a:pt x="11823448" y="6111163"/>
                  <a:pt x="11823448" y="6094535"/>
                </a:cubicBezTo>
                <a:cubicBezTo>
                  <a:pt x="11823448" y="6094535"/>
                  <a:pt x="11823448" y="6092457"/>
                  <a:pt x="11823448" y="6092457"/>
                </a:cubicBezTo>
                <a:cubicBezTo>
                  <a:pt x="11817278" y="6088300"/>
                  <a:pt x="11809052" y="6084143"/>
                  <a:pt x="11804939" y="6082065"/>
                </a:cubicBezTo>
                <a:cubicBezTo>
                  <a:pt x="11802882" y="6079986"/>
                  <a:pt x="11802882" y="6079986"/>
                  <a:pt x="11802882" y="6079986"/>
                </a:cubicBezTo>
                <a:cubicBezTo>
                  <a:pt x="11802882" y="6082065"/>
                  <a:pt x="11802882" y="6082065"/>
                  <a:pt x="11802882" y="6082065"/>
                </a:cubicBezTo>
                <a:cubicBezTo>
                  <a:pt x="11788487" y="6088300"/>
                  <a:pt x="11776147" y="6102849"/>
                  <a:pt x="11765865" y="6117398"/>
                </a:cubicBezTo>
                <a:cubicBezTo>
                  <a:pt x="11763808" y="6117398"/>
                  <a:pt x="11747356" y="6111163"/>
                  <a:pt x="11745300" y="6109085"/>
                </a:cubicBezTo>
                <a:cubicBezTo>
                  <a:pt x="11747356" y="6100771"/>
                  <a:pt x="11749412" y="6092457"/>
                  <a:pt x="11749412" y="6082065"/>
                </a:cubicBezTo>
                <a:cubicBezTo>
                  <a:pt x="11749412" y="6073751"/>
                  <a:pt x="11747356" y="6065437"/>
                  <a:pt x="11745300" y="6057123"/>
                </a:cubicBezTo>
                <a:cubicBezTo>
                  <a:pt x="11745300" y="6055045"/>
                  <a:pt x="11745300" y="6055045"/>
                  <a:pt x="11745300" y="6055045"/>
                </a:cubicBezTo>
                <a:cubicBezTo>
                  <a:pt x="11743243" y="6055045"/>
                  <a:pt x="11743243" y="6055045"/>
                  <a:pt x="11743243" y="6055045"/>
                </a:cubicBezTo>
                <a:cubicBezTo>
                  <a:pt x="11739130" y="6052966"/>
                  <a:pt x="11730904" y="6050888"/>
                  <a:pt x="11722678" y="6050888"/>
                </a:cubicBezTo>
                <a:cubicBezTo>
                  <a:pt x="11710338" y="6061280"/>
                  <a:pt x="11700056" y="6077908"/>
                  <a:pt x="11695943" y="6096614"/>
                </a:cubicBezTo>
                <a:cubicBezTo>
                  <a:pt x="11693886" y="6094535"/>
                  <a:pt x="11677434" y="6092457"/>
                  <a:pt x="11673321" y="6092457"/>
                </a:cubicBezTo>
                <a:cubicBezTo>
                  <a:pt x="11673321" y="6075829"/>
                  <a:pt x="11669208" y="6057123"/>
                  <a:pt x="11660982" y="6042574"/>
                </a:cubicBezTo>
                <a:cubicBezTo>
                  <a:pt x="11658925" y="6042574"/>
                  <a:pt x="11658925" y="6042574"/>
                  <a:pt x="11658925" y="6042574"/>
                </a:cubicBezTo>
                <a:cubicBezTo>
                  <a:pt x="11652756" y="6040495"/>
                  <a:pt x="11644529" y="6040495"/>
                  <a:pt x="11638359" y="6042574"/>
                </a:cubicBezTo>
                <a:cubicBezTo>
                  <a:pt x="11636303" y="6042574"/>
                  <a:pt x="11636303" y="6042574"/>
                  <a:pt x="11636303" y="6042574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4539049" y="6858000"/>
                </a:lnTo>
                <a:lnTo>
                  <a:pt x="0" y="6858000"/>
                </a:lnTo>
                <a:lnTo>
                  <a:pt x="0" y="627311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EEDB4C5-4D50-4C91-B9A5-A9BCE42BF8D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11603402 w 12192000"/>
              <a:gd name="connsiteY0" fmla="*/ 6440005 h 6858000"/>
              <a:gd name="connsiteX1" fmla="*/ 11613605 w 12192000"/>
              <a:gd name="connsiteY1" fmla="*/ 6440005 h 6858000"/>
              <a:gd name="connsiteX2" fmla="*/ 11617686 w 12192000"/>
              <a:gd name="connsiteY2" fmla="*/ 6448343 h 6858000"/>
              <a:gd name="connsiteX3" fmla="*/ 11623808 w 12192000"/>
              <a:gd name="connsiteY3" fmla="*/ 6550487 h 6858000"/>
              <a:gd name="connsiteX4" fmla="*/ 11621767 w 12192000"/>
              <a:gd name="connsiteY4" fmla="*/ 6560909 h 6858000"/>
              <a:gd name="connsiteX5" fmla="*/ 11615645 w 12192000"/>
              <a:gd name="connsiteY5" fmla="*/ 6560909 h 6858000"/>
              <a:gd name="connsiteX6" fmla="*/ 11509533 w 12192000"/>
              <a:gd name="connsiteY6" fmla="*/ 6498373 h 6858000"/>
              <a:gd name="connsiteX7" fmla="*/ 11505451 w 12192000"/>
              <a:gd name="connsiteY7" fmla="*/ 6492120 h 6858000"/>
              <a:gd name="connsiteX8" fmla="*/ 11505451 w 12192000"/>
              <a:gd name="connsiteY8" fmla="*/ 6490034 h 6858000"/>
              <a:gd name="connsiteX9" fmla="*/ 11511573 w 12192000"/>
              <a:gd name="connsiteY9" fmla="*/ 6485865 h 6858000"/>
              <a:gd name="connsiteX10" fmla="*/ 11603402 w 12192000"/>
              <a:gd name="connsiteY10" fmla="*/ 6440005 h 6858000"/>
              <a:gd name="connsiteX11" fmla="*/ 11686136 w 12192000"/>
              <a:gd name="connsiteY11" fmla="*/ 6437921 h 6858000"/>
              <a:gd name="connsiteX12" fmla="*/ 11696438 w 12192000"/>
              <a:gd name="connsiteY12" fmla="*/ 6437921 h 6858000"/>
              <a:gd name="connsiteX13" fmla="*/ 11787097 w 12192000"/>
              <a:gd name="connsiteY13" fmla="*/ 6483687 h 6858000"/>
              <a:gd name="connsiteX14" fmla="*/ 11795339 w 12192000"/>
              <a:gd name="connsiteY14" fmla="*/ 6489928 h 6858000"/>
              <a:gd name="connsiteX15" fmla="*/ 11791218 w 12192000"/>
              <a:gd name="connsiteY15" fmla="*/ 6496168 h 6858000"/>
              <a:gd name="connsiteX16" fmla="*/ 11684076 w 12192000"/>
              <a:gd name="connsiteY16" fmla="*/ 6558576 h 6858000"/>
              <a:gd name="connsiteX17" fmla="*/ 11675833 w 12192000"/>
              <a:gd name="connsiteY17" fmla="*/ 6558576 h 6858000"/>
              <a:gd name="connsiteX18" fmla="*/ 11673773 w 12192000"/>
              <a:gd name="connsiteY18" fmla="*/ 6550255 h 6858000"/>
              <a:gd name="connsiteX19" fmla="*/ 11682015 w 12192000"/>
              <a:gd name="connsiteY19" fmla="*/ 6446242 h 6858000"/>
              <a:gd name="connsiteX20" fmla="*/ 11686136 w 12192000"/>
              <a:gd name="connsiteY20" fmla="*/ 6437921 h 6858000"/>
              <a:gd name="connsiteX21" fmla="*/ 10868401 w 12192000"/>
              <a:gd name="connsiteY21" fmla="*/ 6398178 h 6858000"/>
              <a:gd name="connsiteX22" fmla="*/ 10868401 w 12192000"/>
              <a:gd name="connsiteY22" fmla="*/ 6441381 h 6858000"/>
              <a:gd name="connsiteX23" fmla="*/ 10820512 w 12192000"/>
              <a:gd name="connsiteY23" fmla="*/ 6449610 h 6858000"/>
              <a:gd name="connsiteX24" fmla="*/ 10801773 w 12192000"/>
              <a:gd name="connsiteY24" fmla="*/ 6424923 h 6858000"/>
              <a:gd name="connsiteX25" fmla="*/ 10826759 w 12192000"/>
              <a:gd name="connsiteY25" fmla="*/ 6400236 h 6858000"/>
              <a:gd name="connsiteX26" fmla="*/ 10518900 w 12192000"/>
              <a:gd name="connsiteY26" fmla="*/ 6328044 h 6858000"/>
              <a:gd name="connsiteX27" fmla="*/ 10559811 w 12192000"/>
              <a:gd name="connsiteY27" fmla="*/ 6388243 h 6858000"/>
              <a:gd name="connsiteX28" fmla="*/ 10518900 w 12192000"/>
              <a:gd name="connsiteY28" fmla="*/ 6448441 h 6858000"/>
              <a:gd name="connsiteX29" fmla="*/ 10477988 w 12192000"/>
              <a:gd name="connsiteY29" fmla="*/ 6388243 h 6858000"/>
              <a:gd name="connsiteX30" fmla="*/ 10518900 w 12192000"/>
              <a:gd name="connsiteY30" fmla="*/ 6328044 h 6858000"/>
              <a:gd name="connsiteX31" fmla="*/ 11673123 w 12192000"/>
              <a:gd name="connsiteY31" fmla="*/ 6319732 h 6858000"/>
              <a:gd name="connsiteX32" fmla="*/ 11682116 w 12192000"/>
              <a:gd name="connsiteY32" fmla="*/ 6320771 h 6858000"/>
              <a:gd name="connsiteX33" fmla="*/ 11708840 w 12192000"/>
              <a:gd name="connsiteY33" fmla="*/ 6372722 h 6858000"/>
              <a:gd name="connsiteX34" fmla="*/ 11649226 w 12192000"/>
              <a:gd name="connsiteY34" fmla="*/ 6430907 h 6858000"/>
              <a:gd name="connsiteX35" fmla="*/ 11589612 w 12192000"/>
              <a:gd name="connsiteY35" fmla="*/ 6372722 h 6858000"/>
              <a:gd name="connsiteX36" fmla="*/ 11616336 w 12192000"/>
              <a:gd name="connsiteY36" fmla="*/ 6322850 h 6858000"/>
              <a:gd name="connsiteX37" fmla="*/ 11632781 w 12192000"/>
              <a:gd name="connsiteY37" fmla="*/ 6324927 h 6858000"/>
              <a:gd name="connsiteX38" fmla="*/ 11630725 w 12192000"/>
              <a:gd name="connsiteY38" fmla="*/ 6341552 h 6858000"/>
              <a:gd name="connsiteX39" fmla="*/ 11614280 w 12192000"/>
              <a:gd name="connsiteY39" fmla="*/ 6372722 h 6858000"/>
              <a:gd name="connsiteX40" fmla="*/ 11649226 w 12192000"/>
              <a:gd name="connsiteY40" fmla="*/ 6408049 h 6858000"/>
              <a:gd name="connsiteX41" fmla="*/ 11684172 w 12192000"/>
              <a:gd name="connsiteY41" fmla="*/ 6372722 h 6858000"/>
              <a:gd name="connsiteX42" fmla="*/ 11667727 w 12192000"/>
              <a:gd name="connsiteY42" fmla="*/ 6341552 h 6858000"/>
              <a:gd name="connsiteX43" fmla="*/ 11665671 w 12192000"/>
              <a:gd name="connsiteY43" fmla="*/ 6324927 h 6858000"/>
              <a:gd name="connsiteX44" fmla="*/ 11673123 w 12192000"/>
              <a:gd name="connsiteY44" fmla="*/ 6319732 h 6858000"/>
              <a:gd name="connsiteX45" fmla="*/ 11822057 w 12192000"/>
              <a:gd name="connsiteY45" fmla="*/ 6304666 h 6858000"/>
              <a:gd name="connsiteX46" fmla="*/ 11826190 w 12192000"/>
              <a:gd name="connsiteY46" fmla="*/ 6310895 h 6858000"/>
              <a:gd name="connsiteX47" fmla="*/ 11826190 w 12192000"/>
              <a:gd name="connsiteY47" fmla="*/ 6435462 h 6858000"/>
              <a:gd name="connsiteX48" fmla="*/ 11822057 w 12192000"/>
              <a:gd name="connsiteY48" fmla="*/ 6441690 h 6858000"/>
              <a:gd name="connsiteX49" fmla="*/ 11813791 w 12192000"/>
              <a:gd name="connsiteY49" fmla="*/ 6439614 h 6858000"/>
              <a:gd name="connsiteX50" fmla="*/ 11729066 w 12192000"/>
              <a:gd name="connsiteY50" fmla="*/ 6381482 h 6858000"/>
              <a:gd name="connsiteX51" fmla="*/ 11722867 w 12192000"/>
              <a:gd name="connsiteY51" fmla="*/ 6373178 h 6858000"/>
              <a:gd name="connsiteX52" fmla="*/ 11729066 w 12192000"/>
              <a:gd name="connsiteY52" fmla="*/ 6364874 h 6858000"/>
              <a:gd name="connsiteX53" fmla="*/ 11813791 w 12192000"/>
              <a:gd name="connsiteY53" fmla="*/ 6306743 h 6858000"/>
              <a:gd name="connsiteX54" fmla="*/ 11822057 w 12192000"/>
              <a:gd name="connsiteY54" fmla="*/ 6304666 h 6858000"/>
              <a:gd name="connsiteX55" fmla="*/ 11476229 w 12192000"/>
              <a:gd name="connsiteY55" fmla="*/ 6304666 h 6858000"/>
              <a:gd name="connsiteX56" fmla="*/ 11484412 w 12192000"/>
              <a:gd name="connsiteY56" fmla="*/ 6308818 h 6858000"/>
              <a:gd name="connsiteX57" fmla="*/ 11568280 w 12192000"/>
              <a:gd name="connsiteY57" fmla="*/ 6364874 h 6858000"/>
              <a:gd name="connsiteX58" fmla="*/ 11574417 w 12192000"/>
              <a:gd name="connsiteY58" fmla="*/ 6373178 h 6858000"/>
              <a:gd name="connsiteX59" fmla="*/ 11568280 w 12192000"/>
              <a:gd name="connsiteY59" fmla="*/ 6381482 h 6858000"/>
              <a:gd name="connsiteX60" fmla="*/ 11484412 w 12192000"/>
              <a:gd name="connsiteY60" fmla="*/ 6439614 h 6858000"/>
              <a:gd name="connsiteX61" fmla="*/ 11476229 w 12192000"/>
              <a:gd name="connsiteY61" fmla="*/ 6441690 h 6858000"/>
              <a:gd name="connsiteX62" fmla="*/ 11472138 w 12192000"/>
              <a:gd name="connsiteY62" fmla="*/ 6435462 h 6858000"/>
              <a:gd name="connsiteX63" fmla="*/ 11472138 w 12192000"/>
              <a:gd name="connsiteY63" fmla="*/ 6310895 h 6858000"/>
              <a:gd name="connsiteX64" fmla="*/ 11476229 w 12192000"/>
              <a:gd name="connsiteY64" fmla="*/ 6304666 h 6858000"/>
              <a:gd name="connsiteX65" fmla="*/ 11088184 w 12192000"/>
              <a:gd name="connsiteY65" fmla="*/ 6294146 h 6858000"/>
              <a:gd name="connsiteX66" fmla="*/ 11082024 w 12192000"/>
              <a:gd name="connsiteY66" fmla="*/ 6296224 h 6858000"/>
              <a:gd name="connsiteX67" fmla="*/ 11079972 w 12192000"/>
              <a:gd name="connsiteY67" fmla="*/ 6302454 h 6858000"/>
              <a:gd name="connsiteX68" fmla="*/ 11121033 w 12192000"/>
              <a:gd name="connsiteY68" fmla="*/ 6460305 h 6858000"/>
              <a:gd name="connsiteX69" fmla="*/ 11145670 w 12192000"/>
              <a:gd name="connsiteY69" fmla="*/ 6481074 h 6858000"/>
              <a:gd name="connsiteX70" fmla="*/ 11153882 w 12192000"/>
              <a:gd name="connsiteY70" fmla="*/ 6481074 h 6858000"/>
              <a:gd name="connsiteX71" fmla="*/ 11149776 w 12192000"/>
              <a:gd name="connsiteY71" fmla="*/ 6489382 h 6858000"/>
              <a:gd name="connsiteX72" fmla="*/ 11149776 w 12192000"/>
              <a:gd name="connsiteY72" fmla="*/ 6491459 h 6858000"/>
              <a:gd name="connsiteX73" fmla="*/ 11125139 w 12192000"/>
              <a:gd name="connsiteY73" fmla="*/ 6510152 h 6858000"/>
              <a:gd name="connsiteX74" fmla="*/ 11090237 w 12192000"/>
              <a:gd name="connsiteY74" fmla="*/ 6508075 h 6858000"/>
              <a:gd name="connsiteX75" fmla="*/ 11084078 w 12192000"/>
              <a:gd name="connsiteY75" fmla="*/ 6510152 h 6858000"/>
              <a:gd name="connsiteX76" fmla="*/ 11082024 w 12192000"/>
              <a:gd name="connsiteY76" fmla="*/ 6514306 h 6858000"/>
              <a:gd name="connsiteX77" fmla="*/ 11082024 w 12192000"/>
              <a:gd name="connsiteY77" fmla="*/ 6532999 h 6858000"/>
              <a:gd name="connsiteX78" fmla="*/ 11088184 w 12192000"/>
              <a:gd name="connsiteY78" fmla="*/ 6539230 h 6858000"/>
              <a:gd name="connsiteX79" fmla="*/ 11135404 w 12192000"/>
              <a:gd name="connsiteY79" fmla="*/ 6545460 h 6858000"/>
              <a:gd name="connsiteX80" fmla="*/ 11137458 w 12192000"/>
              <a:gd name="connsiteY80" fmla="*/ 6545460 h 6858000"/>
              <a:gd name="connsiteX81" fmla="*/ 11190838 w 12192000"/>
              <a:gd name="connsiteY81" fmla="*/ 6493536 h 6858000"/>
              <a:gd name="connsiteX82" fmla="*/ 11223687 w 12192000"/>
              <a:gd name="connsiteY82" fmla="*/ 6364764 h 6858000"/>
              <a:gd name="connsiteX83" fmla="*/ 11236005 w 12192000"/>
              <a:gd name="connsiteY83" fmla="*/ 6323224 h 6858000"/>
              <a:gd name="connsiteX84" fmla="*/ 11240111 w 12192000"/>
              <a:gd name="connsiteY84" fmla="*/ 6302454 h 6858000"/>
              <a:gd name="connsiteX85" fmla="*/ 11238058 w 12192000"/>
              <a:gd name="connsiteY85" fmla="*/ 6296224 h 6858000"/>
              <a:gd name="connsiteX86" fmla="*/ 11233952 w 12192000"/>
              <a:gd name="connsiteY86" fmla="*/ 6294146 h 6858000"/>
              <a:gd name="connsiteX87" fmla="*/ 11205209 w 12192000"/>
              <a:gd name="connsiteY87" fmla="*/ 6294146 h 6858000"/>
              <a:gd name="connsiteX88" fmla="*/ 11199050 w 12192000"/>
              <a:gd name="connsiteY88" fmla="*/ 6298301 h 6858000"/>
              <a:gd name="connsiteX89" fmla="*/ 11162094 w 12192000"/>
              <a:gd name="connsiteY89" fmla="*/ 6439535 h 6858000"/>
              <a:gd name="connsiteX90" fmla="*/ 11160041 w 12192000"/>
              <a:gd name="connsiteY90" fmla="*/ 6439535 h 6858000"/>
              <a:gd name="connsiteX91" fmla="*/ 11121033 w 12192000"/>
              <a:gd name="connsiteY91" fmla="*/ 6298301 h 6858000"/>
              <a:gd name="connsiteX92" fmla="*/ 11114874 w 12192000"/>
              <a:gd name="connsiteY92" fmla="*/ 6294146 h 6858000"/>
              <a:gd name="connsiteX93" fmla="*/ 11088184 w 12192000"/>
              <a:gd name="connsiteY93" fmla="*/ 6294146 h 6858000"/>
              <a:gd name="connsiteX94" fmla="*/ 11048412 w 12192000"/>
              <a:gd name="connsiteY94" fmla="*/ 6291809 h 6858000"/>
              <a:gd name="connsiteX95" fmla="*/ 10999317 w 12192000"/>
              <a:gd name="connsiteY95" fmla="*/ 6312618 h 6858000"/>
              <a:gd name="connsiteX96" fmla="*/ 10999317 w 12192000"/>
              <a:gd name="connsiteY96" fmla="*/ 6300133 h 6858000"/>
              <a:gd name="connsiteX97" fmla="*/ 10993181 w 12192000"/>
              <a:gd name="connsiteY97" fmla="*/ 6293890 h 6858000"/>
              <a:gd name="connsiteX98" fmla="*/ 10964542 w 12192000"/>
              <a:gd name="connsiteY98" fmla="*/ 6293890 h 6858000"/>
              <a:gd name="connsiteX99" fmla="*/ 10958406 w 12192000"/>
              <a:gd name="connsiteY99" fmla="*/ 6300133 h 6858000"/>
              <a:gd name="connsiteX100" fmla="*/ 10958406 w 12192000"/>
              <a:gd name="connsiteY100" fmla="*/ 6474928 h 6858000"/>
              <a:gd name="connsiteX101" fmla="*/ 10964542 w 12192000"/>
              <a:gd name="connsiteY101" fmla="*/ 6481171 h 6858000"/>
              <a:gd name="connsiteX102" fmla="*/ 10993181 w 12192000"/>
              <a:gd name="connsiteY102" fmla="*/ 6481171 h 6858000"/>
              <a:gd name="connsiteX103" fmla="*/ 10999317 w 12192000"/>
              <a:gd name="connsiteY103" fmla="*/ 6474928 h 6858000"/>
              <a:gd name="connsiteX104" fmla="*/ 10999317 w 12192000"/>
              <a:gd name="connsiteY104" fmla="*/ 6354236 h 6858000"/>
              <a:gd name="connsiteX105" fmla="*/ 11050457 w 12192000"/>
              <a:gd name="connsiteY105" fmla="*/ 6331346 h 6858000"/>
              <a:gd name="connsiteX106" fmla="*/ 11056594 w 12192000"/>
              <a:gd name="connsiteY106" fmla="*/ 6325103 h 6858000"/>
              <a:gd name="connsiteX107" fmla="*/ 11056594 w 12192000"/>
              <a:gd name="connsiteY107" fmla="*/ 6298052 h 6858000"/>
              <a:gd name="connsiteX108" fmla="*/ 11054548 w 12192000"/>
              <a:gd name="connsiteY108" fmla="*/ 6293890 h 6858000"/>
              <a:gd name="connsiteX109" fmla="*/ 11048412 w 12192000"/>
              <a:gd name="connsiteY109" fmla="*/ 6291809 h 6858000"/>
              <a:gd name="connsiteX110" fmla="*/ 10847504 w 12192000"/>
              <a:gd name="connsiteY110" fmla="*/ 6288302 h 6858000"/>
              <a:gd name="connsiteX111" fmla="*/ 10777148 w 12192000"/>
              <a:gd name="connsiteY111" fmla="*/ 6296620 h 6858000"/>
              <a:gd name="connsiteX112" fmla="*/ 10770940 w 12192000"/>
              <a:gd name="connsiteY112" fmla="*/ 6302858 h 6858000"/>
              <a:gd name="connsiteX113" fmla="*/ 10773009 w 12192000"/>
              <a:gd name="connsiteY113" fmla="*/ 6327811 h 6858000"/>
              <a:gd name="connsiteX114" fmla="*/ 10775079 w 12192000"/>
              <a:gd name="connsiteY114" fmla="*/ 6331970 h 6858000"/>
              <a:gd name="connsiteX115" fmla="*/ 10779217 w 12192000"/>
              <a:gd name="connsiteY115" fmla="*/ 6334049 h 6858000"/>
              <a:gd name="connsiteX116" fmla="*/ 10845434 w 12192000"/>
              <a:gd name="connsiteY116" fmla="*/ 6329890 h 6858000"/>
              <a:gd name="connsiteX117" fmla="*/ 10868196 w 12192000"/>
              <a:gd name="connsiteY117" fmla="*/ 6352764 h 6858000"/>
              <a:gd name="connsiteX118" fmla="*/ 10868196 w 12192000"/>
              <a:gd name="connsiteY118" fmla="*/ 6365240 h 6858000"/>
              <a:gd name="connsiteX119" fmla="*/ 10822672 w 12192000"/>
              <a:gd name="connsiteY119" fmla="*/ 6369399 h 6858000"/>
              <a:gd name="connsiteX120" fmla="*/ 10758524 w 12192000"/>
              <a:gd name="connsiteY120" fmla="*/ 6425543 h 6858000"/>
              <a:gd name="connsiteX121" fmla="*/ 10814395 w 12192000"/>
              <a:gd name="connsiteY121" fmla="*/ 6485846 h 6858000"/>
              <a:gd name="connsiteX122" fmla="*/ 10874404 w 12192000"/>
              <a:gd name="connsiteY122" fmla="*/ 6473370 h 6858000"/>
              <a:gd name="connsiteX123" fmla="*/ 10903374 w 12192000"/>
              <a:gd name="connsiteY123" fmla="*/ 6485846 h 6858000"/>
              <a:gd name="connsiteX124" fmla="*/ 10909582 w 12192000"/>
              <a:gd name="connsiteY124" fmla="*/ 6483767 h 6858000"/>
              <a:gd name="connsiteX125" fmla="*/ 10911651 w 12192000"/>
              <a:gd name="connsiteY125" fmla="*/ 6477529 h 6858000"/>
              <a:gd name="connsiteX126" fmla="*/ 10911651 w 12192000"/>
              <a:gd name="connsiteY126" fmla="*/ 6352764 h 6858000"/>
              <a:gd name="connsiteX127" fmla="*/ 10847504 w 12192000"/>
              <a:gd name="connsiteY127" fmla="*/ 6288302 h 6858000"/>
              <a:gd name="connsiteX128" fmla="*/ 10518899 w 12192000"/>
              <a:gd name="connsiteY128" fmla="*/ 6288302 h 6858000"/>
              <a:gd name="connsiteX129" fmla="*/ 10434738 w 12192000"/>
              <a:gd name="connsiteY129" fmla="*/ 6387074 h 6858000"/>
              <a:gd name="connsiteX130" fmla="*/ 10518899 w 12192000"/>
              <a:gd name="connsiteY130" fmla="*/ 6485846 h 6858000"/>
              <a:gd name="connsiteX131" fmla="*/ 10603060 w 12192000"/>
              <a:gd name="connsiteY131" fmla="*/ 6387074 h 6858000"/>
              <a:gd name="connsiteX132" fmla="*/ 10518899 w 12192000"/>
              <a:gd name="connsiteY132" fmla="*/ 6288302 h 6858000"/>
              <a:gd name="connsiteX133" fmla="*/ 10302945 w 12192000"/>
              <a:gd name="connsiteY133" fmla="*/ 6262586 h 6858000"/>
              <a:gd name="connsiteX134" fmla="*/ 10319310 w 12192000"/>
              <a:gd name="connsiteY134" fmla="*/ 6262586 h 6858000"/>
              <a:gd name="connsiteX135" fmla="*/ 10362267 w 12192000"/>
              <a:gd name="connsiteY135" fmla="*/ 6302328 h 6858000"/>
              <a:gd name="connsiteX136" fmla="*/ 10317264 w 12192000"/>
              <a:gd name="connsiteY136" fmla="*/ 6339979 h 6858000"/>
              <a:gd name="connsiteX137" fmla="*/ 10272261 w 12192000"/>
              <a:gd name="connsiteY137" fmla="*/ 6339979 h 6858000"/>
              <a:gd name="connsiteX138" fmla="*/ 10272261 w 12192000"/>
              <a:gd name="connsiteY138" fmla="*/ 6264678 h 6858000"/>
              <a:gd name="connsiteX139" fmla="*/ 10302945 w 12192000"/>
              <a:gd name="connsiteY139" fmla="*/ 6262586 h 6858000"/>
              <a:gd name="connsiteX140" fmla="*/ 10679182 w 12192000"/>
              <a:gd name="connsiteY140" fmla="*/ 6250897 h 6858000"/>
              <a:gd name="connsiteX141" fmla="*/ 10650472 w 12192000"/>
              <a:gd name="connsiteY141" fmla="*/ 6257141 h 6858000"/>
              <a:gd name="connsiteX142" fmla="*/ 10644320 w 12192000"/>
              <a:gd name="connsiteY142" fmla="*/ 6263385 h 6858000"/>
              <a:gd name="connsiteX143" fmla="*/ 10644320 w 12192000"/>
              <a:gd name="connsiteY143" fmla="*/ 6294607 h 6858000"/>
              <a:gd name="connsiteX144" fmla="*/ 10627914 w 12192000"/>
              <a:gd name="connsiteY144" fmla="*/ 6294607 h 6858000"/>
              <a:gd name="connsiteX145" fmla="*/ 10621762 w 12192000"/>
              <a:gd name="connsiteY145" fmla="*/ 6300852 h 6858000"/>
              <a:gd name="connsiteX146" fmla="*/ 10621762 w 12192000"/>
              <a:gd name="connsiteY146" fmla="*/ 6325830 h 6858000"/>
              <a:gd name="connsiteX147" fmla="*/ 10627914 w 12192000"/>
              <a:gd name="connsiteY147" fmla="*/ 6332074 h 6858000"/>
              <a:gd name="connsiteX148" fmla="*/ 10644320 w 12192000"/>
              <a:gd name="connsiteY148" fmla="*/ 6332074 h 6858000"/>
              <a:gd name="connsiteX149" fmla="*/ 10644320 w 12192000"/>
              <a:gd name="connsiteY149" fmla="*/ 6415333 h 6858000"/>
              <a:gd name="connsiteX150" fmla="*/ 10699689 w 12192000"/>
              <a:gd name="connsiteY150" fmla="*/ 6488184 h 6858000"/>
              <a:gd name="connsiteX151" fmla="*/ 10732500 w 12192000"/>
              <a:gd name="connsiteY151" fmla="*/ 6484021 h 6858000"/>
              <a:gd name="connsiteX152" fmla="*/ 10738652 w 12192000"/>
              <a:gd name="connsiteY152" fmla="*/ 6475695 h 6858000"/>
              <a:gd name="connsiteX153" fmla="*/ 10736602 w 12192000"/>
              <a:gd name="connsiteY153" fmla="*/ 6452799 h 6858000"/>
              <a:gd name="connsiteX154" fmla="*/ 10730449 w 12192000"/>
              <a:gd name="connsiteY154" fmla="*/ 6444473 h 6858000"/>
              <a:gd name="connsiteX155" fmla="*/ 10705841 w 12192000"/>
              <a:gd name="connsiteY155" fmla="*/ 6446555 h 6858000"/>
              <a:gd name="connsiteX156" fmla="*/ 10687385 w 12192000"/>
              <a:gd name="connsiteY156" fmla="*/ 6409088 h 6858000"/>
              <a:gd name="connsiteX157" fmla="*/ 10687385 w 12192000"/>
              <a:gd name="connsiteY157" fmla="*/ 6332074 h 6858000"/>
              <a:gd name="connsiteX158" fmla="*/ 10730449 w 12192000"/>
              <a:gd name="connsiteY158" fmla="*/ 6332074 h 6858000"/>
              <a:gd name="connsiteX159" fmla="*/ 10736602 w 12192000"/>
              <a:gd name="connsiteY159" fmla="*/ 6325830 h 6858000"/>
              <a:gd name="connsiteX160" fmla="*/ 10736602 w 12192000"/>
              <a:gd name="connsiteY160" fmla="*/ 6300852 h 6858000"/>
              <a:gd name="connsiteX161" fmla="*/ 10730449 w 12192000"/>
              <a:gd name="connsiteY161" fmla="*/ 6294607 h 6858000"/>
              <a:gd name="connsiteX162" fmla="*/ 10687385 w 12192000"/>
              <a:gd name="connsiteY162" fmla="*/ 6294607 h 6858000"/>
              <a:gd name="connsiteX163" fmla="*/ 10687385 w 12192000"/>
              <a:gd name="connsiteY163" fmla="*/ 6257141 h 6858000"/>
              <a:gd name="connsiteX164" fmla="*/ 10685334 w 12192000"/>
              <a:gd name="connsiteY164" fmla="*/ 6250897 h 6858000"/>
              <a:gd name="connsiteX165" fmla="*/ 10679182 w 12192000"/>
              <a:gd name="connsiteY165" fmla="*/ 6250897 h 6858000"/>
              <a:gd name="connsiteX166" fmla="*/ 10313278 w 12192000"/>
              <a:gd name="connsiteY166" fmla="*/ 6221675 h 6858000"/>
              <a:gd name="connsiteX167" fmla="*/ 10232861 w 12192000"/>
              <a:gd name="connsiteY167" fmla="*/ 6225827 h 6858000"/>
              <a:gd name="connsiteX168" fmla="*/ 10226674 w 12192000"/>
              <a:gd name="connsiteY168" fmla="*/ 6234131 h 6858000"/>
              <a:gd name="connsiteX169" fmla="*/ 10226674 w 12192000"/>
              <a:gd name="connsiteY169" fmla="*/ 6474943 h 6858000"/>
              <a:gd name="connsiteX170" fmla="*/ 10234922 w 12192000"/>
              <a:gd name="connsiteY170" fmla="*/ 6481171 h 6858000"/>
              <a:gd name="connsiteX171" fmla="*/ 10263790 w 12192000"/>
              <a:gd name="connsiteY171" fmla="*/ 6481171 h 6858000"/>
              <a:gd name="connsiteX172" fmla="*/ 10272038 w 12192000"/>
              <a:gd name="connsiteY172" fmla="*/ 6474943 h 6858000"/>
              <a:gd name="connsiteX173" fmla="*/ 10272038 w 12192000"/>
              <a:gd name="connsiteY173" fmla="*/ 6379449 h 6858000"/>
              <a:gd name="connsiteX174" fmla="*/ 10321526 w 12192000"/>
              <a:gd name="connsiteY174" fmla="*/ 6381524 h 6858000"/>
              <a:gd name="connsiteX175" fmla="*/ 10362766 w 12192000"/>
              <a:gd name="connsiteY175" fmla="*/ 6477018 h 6858000"/>
              <a:gd name="connsiteX176" fmla="*/ 10368952 w 12192000"/>
              <a:gd name="connsiteY176" fmla="*/ 6481171 h 6858000"/>
              <a:gd name="connsiteX177" fmla="*/ 10401944 w 12192000"/>
              <a:gd name="connsiteY177" fmla="*/ 6481171 h 6858000"/>
              <a:gd name="connsiteX178" fmla="*/ 10408130 w 12192000"/>
              <a:gd name="connsiteY178" fmla="*/ 6479095 h 6858000"/>
              <a:gd name="connsiteX179" fmla="*/ 10410192 w 12192000"/>
              <a:gd name="connsiteY179" fmla="*/ 6472867 h 6858000"/>
              <a:gd name="connsiteX180" fmla="*/ 10362766 w 12192000"/>
              <a:gd name="connsiteY180" fmla="*/ 6369069 h 6858000"/>
              <a:gd name="connsiteX181" fmla="*/ 10408130 w 12192000"/>
              <a:gd name="connsiteY181" fmla="*/ 6300561 h 6858000"/>
              <a:gd name="connsiteX182" fmla="*/ 10319464 w 12192000"/>
              <a:gd name="connsiteY182" fmla="*/ 6221675 h 6858000"/>
              <a:gd name="connsiteX183" fmla="*/ 10313278 w 12192000"/>
              <a:gd name="connsiteY183" fmla="*/ 6221675 h 6858000"/>
              <a:gd name="connsiteX184" fmla="*/ 11675833 w 12192000"/>
              <a:gd name="connsiteY184" fmla="*/ 6188669 h 6858000"/>
              <a:gd name="connsiteX185" fmla="*/ 11684076 w 12192000"/>
              <a:gd name="connsiteY185" fmla="*/ 6188669 h 6858000"/>
              <a:gd name="connsiteX186" fmla="*/ 11791218 w 12192000"/>
              <a:gd name="connsiteY186" fmla="*/ 6250482 h 6858000"/>
              <a:gd name="connsiteX187" fmla="*/ 11795339 w 12192000"/>
              <a:gd name="connsiteY187" fmla="*/ 6256663 h 6858000"/>
              <a:gd name="connsiteX188" fmla="*/ 11787097 w 12192000"/>
              <a:gd name="connsiteY188" fmla="*/ 6262844 h 6858000"/>
              <a:gd name="connsiteX189" fmla="*/ 11696438 w 12192000"/>
              <a:gd name="connsiteY189" fmla="*/ 6306113 h 6858000"/>
              <a:gd name="connsiteX190" fmla="*/ 11686136 w 12192000"/>
              <a:gd name="connsiteY190" fmla="*/ 6308173 h 6858000"/>
              <a:gd name="connsiteX191" fmla="*/ 11682015 w 12192000"/>
              <a:gd name="connsiteY191" fmla="*/ 6297871 h 6858000"/>
              <a:gd name="connsiteX192" fmla="*/ 11673773 w 12192000"/>
              <a:gd name="connsiteY192" fmla="*/ 6196910 h 6858000"/>
              <a:gd name="connsiteX193" fmla="*/ 11675833 w 12192000"/>
              <a:gd name="connsiteY193" fmla="*/ 6188669 h 6858000"/>
              <a:gd name="connsiteX194" fmla="*/ 11618498 w 12192000"/>
              <a:gd name="connsiteY194" fmla="*/ 6187898 h 6858000"/>
              <a:gd name="connsiteX195" fmla="*/ 11622619 w 12192000"/>
              <a:gd name="connsiteY195" fmla="*/ 6188673 h 6858000"/>
              <a:gd name="connsiteX196" fmla="*/ 11624679 w 12192000"/>
              <a:gd name="connsiteY196" fmla="*/ 6198998 h 6858000"/>
              <a:gd name="connsiteX197" fmla="*/ 11616438 w 12192000"/>
              <a:gd name="connsiteY197" fmla="*/ 6300186 h 6858000"/>
              <a:gd name="connsiteX198" fmla="*/ 11612316 w 12192000"/>
              <a:gd name="connsiteY198" fmla="*/ 6308446 h 6858000"/>
              <a:gd name="connsiteX199" fmla="*/ 11602015 w 12192000"/>
              <a:gd name="connsiteY199" fmla="*/ 6308446 h 6858000"/>
              <a:gd name="connsiteX200" fmla="*/ 11511355 w 12192000"/>
              <a:gd name="connsiteY200" fmla="*/ 6263015 h 6858000"/>
              <a:gd name="connsiteX201" fmla="*/ 11503114 w 12192000"/>
              <a:gd name="connsiteY201" fmla="*/ 6256820 h 6858000"/>
              <a:gd name="connsiteX202" fmla="*/ 11507235 w 12192000"/>
              <a:gd name="connsiteY202" fmla="*/ 6250624 h 6858000"/>
              <a:gd name="connsiteX203" fmla="*/ 11614377 w 12192000"/>
              <a:gd name="connsiteY203" fmla="*/ 6188673 h 6858000"/>
              <a:gd name="connsiteX204" fmla="*/ 11618498 w 12192000"/>
              <a:gd name="connsiteY204" fmla="*/ 6187898 h 6858000"/>
              <a:gd name="connsiteX205" fmla="*/ 11649811 w 12192000"/>
              <a:gd name="connsiteY205" fmla="*/ 6152709 h 6858000"/>
              <a:gd name="connsiteX206" fmla="*/ 11432980 w 12192000"/>
              <a:gd name="connsiteY206" fmla="*/ 6371879 h 6858000"/>
              <a:gd name="connsiteX207" fmla="*/ 11649811 w 12192000"/>
              <a:gd name="connsiteY207" fmla="*/ 6591048 h 6858000"/>
              <a:gd name="connsiteX208" fmla="*/ 11866643 w 12192000"/>
              <a:gd name="connsiteY208" fmla="*/ 6371879 h 6858000"/>
              <a:gd name="connsiteX209" fmla="*/ 11649811 w 12192000"/>
              <a:gd name="connsiteY209" fmla="*/ 6152709 h 6858000"/>
              <a:gd name="connsiteX210" fmla="*/ 11649226 w 12192000"/>
              <a:gd name="connsiteY210" fmla="*/ 6121150 h 6858000"/>
              <a:gd name="connsiteX211" fmla="*/ 11895865 w 12192000"/>
              <a:gd name="connsiteY211" fmla="*/ 6370711 h 6858000"/>
              <a:gd name="connsiteX212" fmla="*/ 11649226 w 12192000"/>
              <a:gd name="connsiteY212" fmla="*/ 6620272 h 6858000"/>
              <a:gd name="connsiteX213" fmla="*/ 11402588 w 12192000"/>
              <a:gd name="connsiteY213" fmla="*/ 6370711 h 6858000"/>
              <a:gd name="connsiteX214" fmla="*/ 11649226 w 12192000"/>
              <a:gd name="connsiteY214" fmla="*/ 6121150 h 6858000"/>
              <a:gd name="connsiteX215" fmla="*/ 11636303 w 12192000"/>
              <a:gd name="connsiteY215" fmla="*/ 6042574 h 6858000"/>
              <a:gd name="connsiteX216" fmla="*/ 11623964 w 12192000"/>
              <a:gd name="connsiteY216" fmla="*/ 6092457 h 6858000"/>
              <a:gd name="connsiteX217" fmla="*/ 11601342 w 12192000"/>
              <a:gd name="connsiteY217" fmla="*/ 6096614 h 6858000"/>
              <a:gd name="connsiteX218" fmla="*/ 11574607 w 12192000"/>
              <a:gd name="connsiteY218" fmla="*/ 6050888 h 6858000"/>
              <a:gd name="connsiteX219" fmla="*/ 11574607 w 12192000"/>
              <a:gd name="connsiteY219" fmla="*/ 6048809 h 6858000"/>
              <a:gd name="connsiteX220" fmla="*/ 11572550 w 12192000"/>
              <a:gd name="connsiteY220" fmla="*/ 6050888 h 6858000"/>
              <a:gd name="connsiteX221" fmla="*/ 11551985 w 12192000"/>
              <a:gd name="connsiteY221" fmla="*/ 6055045 h 6858000"/>
              <a:gd name="connsiteX222" fmla="*/ 11551985 w 12192000"/>
              <a:gd name="connsiteY222" fmla="*/ 6057123 h 6858000"/>
              <a:gd name="connsiteX223" fmla="*/ 11547872 w 12192000"/>
              <a:gd name="connsiteY223" fmla="*/ 6082065 h 6858000"/>
              <a:gd name="connsiteX224" fmla="*/ 11551985 w 12192000"/>
              <a:gd name="connsiteY224" fmla="*/ 6109085 h 6858000"/>
              <a:gd name="connsiteX225" fmla="*/ 11531420 w 12192000"/>
              <a:gd name="connsiteY225" fmla="*/ 6117398 h 6858000"/>
              <a:gd name="connsiteX226" fmla="*/ 11494402 w 12192000"/>
              <a:gd name="connsiteY226" fmla="*/ 6082065 h 6858000"/>
              <a:gd name="connsiteX227" fmla="*/ 11494402 w 12192000"/>
              <a:gd name="connsiteY227" fmla="*/ 6079986 h 6858000"/>
              <a:gd name="connsiteX228" fmla="*/ 11492346 w 12192000"/>
              <a:gd name="connsiteY228" fmla="*/ 6079986 h 6858000"/>
              <a:gd name="connsiteX229" fmla="*/ 11473837 w 12192000"/>
              <a:gd name="connsiteY229" fmla="*/ 6092457 h 6858000"/>
              <a:gd name="connsiteX230" fmla="*/ 11473837 w 12192000"/>
              <a:gd name="connsiteY230" fmla="*/ 6094535 h 6858000"/>
              <a:gd name="connsiteX231" fmla="*/ 11486176 w 12192000"/>
              <a:gd name="connsiteY231" fmla="*/ 6144418 h 6858000"/>
              <a:gd name="connsiteX232" fmla="*/ 11469724 w 12192000"/>
              <a:gd name="connsiteY232" fmla="*/ 6156889 h 6858000"/>
              <a:gd name="connsiteX233" fmla="*/ 11426536 w 12192000"/>
              <a:gd name="connsiteY233" fmla="*/ 6129869 h 6858000"/>
              <a:gd name="connsiteX234" fmla="*/ 11424480 w 12192000"/>
              <a:gd name="connsiteY234" fmla="*/ 6129869 h 6858000"/>
              <a:gd name="connsiteX235" fmla="*/ 11424480 w 12192000"/>
              <a:gd name="connsiteY235" fmla="*/ 6131947 h 6858000"/>
              <a:gd name="connsiteX236" fmla="*/ 11408027 w 12192000"/>
              <a:gd name="connsiteY236" fmla="*/ 6146497 h 6858000"/>
              <a:gd name="connsiteX237" fmla="*/ 11408027 w 12192000"/>
              <a:gd name="connsiteY237" fmla="*/ 6148575 h 6858000"/>
              <a:gd name="connsiteX238" fmla="*/ 11434763 w 12192000"/>
              <a:gd name="connsiteY238" fmla="*/ 6194301 h 6858000"/>
              <a:gd name="connsiteX239" fmla="*/ 11420366 w 12192000"/>
              <a:gd name="connsiteY239" fmla="*/ 6210929 h 6858000"/>
              <a:gd name="connsiteX240" fmla="*/ 11371010 w 12192000"/>
              <a:gd name="connsiteY240" fmla="*/ 6198458 h 6858000"/>
              <a:gd name="connsiteX241" fmla="*/ 11368953 w 12192000"/>
              <a:gd name="connsiteY241" fmla="*/ 6198458 h 6858000"/>
              <a:gd name="connsiteX242" fmla="*/ 11358671 w 12192000"/>
              <a:gd name="connsiteY242" fmla="*/ 6217164 h 6858000"/>
              <a:gd name="connsiteX243" fmla="*/ 11358671 w 12192000"/>
              <a:gd name="connsiteY243" fmla="*/ 6219243 h 6858000"/>
              <a:gd name="connsiteX244" fmla="*/ 11395688 w 12192000"/>
              <a:gd name="connsiteY244" fmla="*/ 6256655 h 6858000"/>
              <a:gd name="connsiteX245" fmla="*/ 11387462 w 12192000"/>
              <a:gd name="connsiteY245" fmla="*/ 6275361 h 6858000"/>
              <a:gd name="connsiteX246" fmla="*/ 11336049 w 12192000"/>
              <a:gd name="connsiteY246" fmla="*/ 6275361 h 6858000"/>
              <a:gd name="connsiteX247" fmla="*/ 11333992 w 12192000"/>
              <a:gd name="connsiteY247" fmla="*/ 6275361 h 6858000"/>
              <a:gd name="connsiteX248" fmla="*/ 11333992 w 12192000"/>
              <a:gd name="connsiteY248" fmla="*/ 6277439 h 6858000"/>
              <a:gd name="connsiteX249" fmla="*/ 11327823 w 12192000"/>
              <a:gd name="connsiteY249" fmla="*/ 6298223 h 6858000"/>
              <a:gd name="connsiteX250" fmla="*/ 11329879 w 12192000"/>
              <a:gd name="connsiteY250" fmla="*/ 6300302 h 6858000"/>
              <a:gd name="connsiteX251" fmla="*/ 11373066 w 12192000"/>
              <a:gd name="connsiteY251" fmla="*/ 6325243 h 6858000"/>
              <a:gd name="connsiteX252" fmla="*/ 11371010 w 12192000"/>
              <a:gd name="connsiteY252" fmla="*/ 6348107 h 6858000"/>
              <a:gd name="connsiteX253" fmla="*/ 11321653 w 12192000"/>
              <a:gd name="connsiteY253" fmla="*/ 6360578 h 6858000"/>
              <a:gd name="connsiteX254" fmla="*/ 11319596 w 12192000"/>
              <a:gd name="connsiteY254" fmla="*/ 6360578 h 6858000"/>
              <a:gd name="connsiteX255" fmla="*/ 11319596 w 12192000"/>
              <a:gd name="connsiteY255" fmla="*/ 6362655 h 6858000"/>
              <a:gd name="connsiteX256" fmla="*/ 11319596 w 12192000"/>
              <a:gd name="connsiteY256" fmla="*/ 6373048 h 6858000"/>
              <a:gd name="connsiteX257" fmla="*/ 11319596 w 12192000"/>
              <a:gd name="connsiteY257" fmla="*/ 6383440 h 6858000"/>
              <a:gd name="connsiteX258" fmla="*/ 11319596 w 12192000"/>
              <a:gd name="connsiteY258" fmla="*/ 6385519 h 6858000"/>
              <a:gd name="connsiteX259" fmla="*/ 11321653 w 12192000"/>
              <a:gd name="connsiteY259" fmla="*/ 6385519 h 6858000"/>
              <a:gd name="connsiteX260" fmla="*/ 11371010 w 12192000"/>
              <a:gd name="connsiteY260" fmla="*/ 6397990 h 6858000"/>
              <a:gd name="connsiteX261" fmla="*/ 11375123 w 12192000"/>
              <a:gd name="connsiteY261" fmla="*/ 6420852 h 6858000"/>
              <a:gd name="connsiteX262" fmla="*/ 11329879 w 12192000"/>
              <a:gd name="connsiteY262" fmla="*/ 6447872 h 6858000"/>
              <a:gd name="connsiteX263" fmla="*/ 11327823 w 12192000"/>
              <a:gd name="connsiteY263" fmla="*/ 6447872 h 6858000"/>
              <a:gd name="connsiteX264" fmla="*/ 11327823 w 12192000"/>
              <a:gd name="connsiteY264" fmla="*/ 6449951 h 6858000"/>
              <a:gd name="connsiteX265" fmla="*/ 11333992 w 12192000"/>
              <a:gd name="connsiteY265" fmla="*/ 6470736 h 6858000"/>
              <a:gd name="connsiteX266" fmla="*/ 11336049 w 12192000"/>
              <a:gd name="connsiteY266" fmla="*/ 6470736 h 6858000"/>
              <a:gd name="connsiteX267" fmla="*/ 11387462 w 12192000"/>
              <a:gd name="connsiteY267" fmla="*/ 6470736 h 6858000"/>
              <a:gd name="connsiteX268" fmla="*/ 11395688 w 12192000"/>
              <a:gd name="connsiteY268" fmla="*/ 6491519 h 6858000"/>
              <a:gd name="connsiteX269" fmla="*/ 11358671 w 12192000"/>
              <a:gd name="connsiteY269" fmla="*/ 6528932 h 6858000"/>
              <a:gd name="connsiteX270" fmla="*/ 11358671 w 12192000"/>
              <a:gd name="connsiteY270" fmla="*/ 6531010 h 6858000"/>
              <a:gd name="connsiteX271" fmla="*/ 11371010 w 12192000"/>
              <a:gd name="connsiteY271" fmla="*/ 6549716 h 6858000"/>
              <a:gd name="connsiteX272" fmla="*/ 11422423 w 12192000"/>
              <a:gd name="connsiteY272" fmla="*/ 6535168 h 6858000"/>
              <a:gd name="connsiteX273" fmla="*/ 11434763 w 12192000"/>
              <a:gd name="connsiteY273" fmla="*/ 6553874 h 6858000"/>
              <a:gd name="connsiteX274" fmla="*/ 11408027 w 12192000"/>
              <a:gd name="connsiteY274" fmla="*/ 6599600 h 6858000"/>
              <a:gd name="connsiteX275" fmla="*/ 11410084 w 12192000"/>
              <a:gd name="connsiteY275" fmla="*/ 6601677 h 6858000"/>
              <a:gd name="connsiteX276" fmla="*/ 11424480 w 12192000"/>
              <a:gd name="connsiteY276" fmla="*/ 6616227 h 6858000"/>
              <a:gd name="connsiteX277" fmla="*/ 11426536 w 12192000"/>
              <a:gd name="connsiteY277" fmla="*/ 6616227 h 6858000"/>
              <a:gd name="connsiteX278" fmla="*/ 11471780 w 12192000"/>
              <a:gd name="connsiteY278" fmla="*/ 6589207 h 6858000"/>
              <a:gd name="connsiteX279" fmla="*/ 11488233 w 12192000"/>
              <a:gd name="connsiteY279" fmla="*/ 6603756 h 6858000"/>
              <a:gd name="connsiteX280" fmla="*/ 11475894 w 12192000"/>
              <a:gd name="connsiteY280" fmla="*/ 6653639 h 6858000"/>
              <a:gd name="connsiteX281" fmla="*/ 11475894 w 12192000"/>
              <a:gd name="connsiteY281" fmla="*/ 6655718 h 6858000"/>
              <a:gd name="connsiteX282" fmla="*/ 11494402 w 12192000"/>
              <a:gd name="connsiteY282" fmla="*/ 6666109 h 6858000"/>
              <a:gd name="connsiteX283" fmla="*/ 11494402 w 12192000"/>
              <a:gd name="connsiteY283" fmla="*/ 6668188 h 6858000"/>
              <a:gd name="connsiteX284" fmla="*/ 11496459 w 12192000"/>
              <a:gd name="connsiteY284" fmla="*/ 6666109 h 6858000"/>
              <a:gd name="connsiteX285" fmla="*/ 11533476 w 12192000"/>
              <a:gd name="connsiteY285" fmla="*/ 6628698 h 6858000"/>
              <a:gd name="connsiteX286" fmla="*/ 11551985 w 12192000"/>
              <a:gd name="connsiteY286" fmla="*/ 6637012 h 6858000"/>
              <a:gd name="connsiteX287" fmla="*/ 11549928 w 12192000"/>
              <a:gd name="connsiteY287" fmla="*/ 6664032 h 6858000"/>
              <a:gd name="connsiteX288" fmla="*/ 11551985 w 12192000"/>
              <a:gd name="connsiteY288" fmla="*/ 6688973 h 6858000"/>
              <a:gd name="connsiteX289" fmla="*/ 11551985 w 12192000"/>
              <a:gd name="connsiteY289" fmla="*/ 6691051 h 6858000"/>
              <a:gd name="connsiteX290" fmla="*/ 11554042 w 12192000"/>
              <a:gd name="connsiteY290" fmla="*/ 6691051 h 6858000"/>
              <a:gd name="connsiteX291" fmla="*/ 11574607 w 12192000"/>
              <a:gd name="connsiteY291" fmla="*/ 6697286 h 6858000"/>
              <a:gd name="connsiteX292" fmla="*/ 11576663 w 12192000"/>
              <a:gd name="connsiteY292" fmla="*/ 6697286 h 6858000"/>
              <a:gd name="connsiteX293" fmla="*/ 11601342 w 12192000"/>
              <a:gd name="connsiteY293" fmla="*/ 6651561 h 6858000"/>
              <a:gd name="connsiteX294" fmla="*/ 11623964 w 12192000"/>
              <a:gd name="connsiteY294" fmla="*/ 6653639 h 6858000"/>
              <a:gd name="connsiteX295" fmla="*/ 11636303 w 12192000"/>
              <a:gd name="connsiteY295" fmla="*/ 6705600 h 6858000"/>
              <a:gd name="connsiteX296" fmla="*/ 11638359 w 12192000"/>
              <a:gd name="connsiteY296" fmla="*/ 6705600 h 6858000"/>
              <a:gd name="connsiteX297" fmla="*/ 11658925 w 12192000"/>
              <a:gd name="connsiteY297" fmla="*/ 6705600 h 6858000"/>
              <a:gd name="connsiteX298" fmla="*/ 11660982 w 12192000"/>
              <a:gd name="connsiteY298" fmla="*/ 6705600 h 6858000"/>
              <a:gd name="connsiteX299" fmla="*/ 11675378 w 12192000"/>
              <a:gd name="connsiteY299" fmla="*/ 6653639 h 6858000"/>
              <a:gd name="connsiteX300" fmla="*/ 11695943 w 12192000"/>
              <a:gd name="connsiteY300" fmla="*/ 6651561 h 6858000"/>
              <a:gd name="connsiteX301" fmla="*/ 11722678 w 12192000"/>
              <a:gd name="connsiteY301" fmla="*/ 6697286 h 6858000"/>
              <a:gd name="connsiteX302" fmla="*/ 11743243 w 12192000"/>
              <a:gd name="connsiteY302" fmla="*/ 6691051 h 6858000"/>
              <a:gd name="connsiteX303" fmla="*/ 11745300 w 12192000"/>
              <a:gd name="connsiteY303" fmla="*/ 6691051 h 6858000"/>
              <a:gd name="connsiteX304" fmla="*/ 11747356 w 12192000"/>
              <a:gd name="connsiteY304" fmla="*/ 6664032 h 6858000"/>
              <a:gd name="connsiteX305" fmla="*/ 11745300 w 12192000"/>
              <a:gd name="connsiteY305" fmla="*/ 6637012 h 6858000"/>
              <a:gd name="connsiteX306" fmla="*/ 11765865 w 12192000"/>
              <a:gd name="connsiteY306" fmla="*/ 6628698 h 6858000"/>
              <a:gd name="connsiteX307" fmla="*/ 11802882 w 12192000"/>
              <a:gd name="connsiteY307" fmla="*/ 6666109 h 6858000"/>
              <a:gd name="connsiteX308" fmla="*/ 11821391 w 12192000"/>
              <a:gd name="connsiteY308" fmla="*/ 6655718 h 6858000"/>
              <a:gd name="connsiteX309" fmla="*/ 11823448 w 12192000"/>
              <a:gd name="connsiteY309" fmla="*/ 6653639 h 6858000"/>
              <a:gd name="connsiteX310" fmla="*/ 11823448 w 12192000"/>
              <a:gd name="connsiteY310" fmla="*/ 6651561 h 6858000"/>
              <a:gd name="connsiteX311" fmla="*/ 11809052 w 12192000"/>
              <a:gd name="connsiteY311" fmla="*/ 6603756 h 6858000"/>
              <a:gd name="connsiteX312" fmla="*/ 11825504 w 12192000"/>
              <a:gd name="connsiteY312" fmla="*/ 6589207 h 6858000"/>
              <a:gd name="connsiteX313" fmla="*/ 11870748 w 12192000"/>
              <a:gd name="connsiteY313" fmla="*/ 6616227 h 6858000"/>
              <a:gd name="connsiteX314" fmla="*/ 11872805 w 12192000"/>
              <a:gd name="connsiteY314" fmla="*/ 6616227 h 6858000"/>
              <a:gd name="connsiteX315" fmla="*/ 11887201 w 12192000"/>
              <a:gd name="connsiteY315" fmla="*/ 6599600 h 6858000"/>
              <a:gd name="connsiteX316" fmla="*/ 11889257 w 12192000"/>
              <a:gd name="connsiteY316" fmla="*/ 6599600 h 6858000"/>
              <a:gd name="connsiteX317" fmla="*/ 11862522 w 12192000"/>
              <a:gd name="connsiteY317" fmla="*/ 6553874 h 6858000"/>
              <a:gd name="connsiteX318" fmla="*/ 11874861 w 12192000"/>
              <a:gd name="connsiteY318" fmla="*/ 6535168 h 6858000"/>
              <a:gd name="connsiteX319" fmla="*/ 11926275 w 12192000"/>
              <a:gd name="connsiteY319" fmla="*/ 6549716 h 6858000"/>
              <a:gd name="connsiteX320" fmla="*/ 11928331 w 12192000"/>
              <a:gd name="connsiteY320" fmla="*/ 6547638 h 6858000"/>
              <a:gd name="connsiteX321" fmla="*/ 11938614 w 12192000"/>
              <a:gd name="connsiteY321" fmla="*/ 6528932 h 6858000"/>
              <a:gd name="connsiteX322" fmla="*/ 11938614 w 12192000"/>
              <a:gd name="connsiteY322" fmla="*/ 6526854 h 6858000"/>
              <a:gd name="connsiteX323" fmla="*/ 11901596 w 12192000"/>
              <a:gd name="connsiteY323" fmla="*/ 6491519 h 6858000"/>
              <a:gd name="connsiteX324" fmla="*/ 11909822 w 12192000"/>
              <a:gd name="connsiteY324" fmla="*/ 6470736 h 6858000"/>
              <a:gd name="connsiteX325" fmla="*/ 11961236 w 12192000"/>
              <a:gd name="connsiteY325" fmla="*/ 6470736 h 6858000"/>
              <a:gd name="connsiteX326" fmla="*/ 11963292 w 12192000"/>
              <a:gd name="connsiteY326" fmla="*/ 6470736 h 6858000"/>
              <a:gd name="connsiteX327" fmla="*/ 11967405 w 12192000"/>
              <a:gd name="connsiteY327" fmla="*/ 6449951 h 6858000"/>
              <a:gd name="connsiteX328" fmla="*/ 11967405 w 12192000"/>
              <a:gd name="connsiteY328" fmla="*/ 6447872 h 6858000"/>
              <a:gd name="connsiteX329" fmla="*/ 11922162 w 12192000"/>
              <a:gd name="connsiteY329" fmla="*/ 6420852 h 6858000"/>
              <a:gd name="connsiteX330" fmla="*/ 11926275 w 12192000"/>
              <a:gd name="connsiteY330" fmla="*/ 6400068 h 6858000"/>
              <a:gd name="connsiteX331" fmla="*/ 11975632 w 12192000"/>
              <a:gd name="connsiteY331" fmla="*/ 6385519 h 6858000"/>
              <a:gd name="connsiteX332" fmla="*/ 11977688 w 12192000"/>
              <a:gd name="connsiteY332" fmla="*/ 6385519 h 6858000"/>
              <a:gd name="connsiteX333" fmla="*/ 11977688 w 12192000"/>
              <a:gd name="connsiteY333" fmla="*/ 6373048 h 6858000"/>
              <a:gd name="connsiteX334" fmla="*/ 11977688 w 12192000"/>
              <a:gd name="connsiteY334" fmla="*/ 6362655 h 6858000"/>
              <a:gd name="connsiteX335" fmla="*/ 11975632 w 12192000"/>
              <a:gd name="connsiteY335" fmla="*/ 6362655 h 6858000"/>
              <a:gd name="connsiteX336" fmla="*/ 11926275 w 12192000"/>
              <a:gd name="connsiteY336" fmla="*/ 6348107 h 6858000"/>
              <a:gd name="connsiteX337" fmla="*/ 11924218 w 12192000"/>
              <a:gd name="connsiteY337" fmla="*/ 6327322 h 6858000"/>
              <a:gd name="connsiteX338" fmla="*/ 11967405 w 12192000"/>
              <a:gd name="connsiteY338" fmla="*/ 6300302 h 6858000"/>
              <a:gd name="connsiteX339" fmla="*/ 11969462 w 12192000"/>
              <a:gd name="connsiteY339" fmla="*/ 6300302 h 6858000"/>
              <a:gd name="connsiteX340" fmla="*/ 11969462 w 12192000"/>
              <a:gd name="connsiteY340" fmla="*/ 6298223 h 6858000"/>
              <a:gd name="connsiteX341" fmla="*/ 11963292 w 12192000"/>
              <a:gd name="connsiteY341" fmla="*/ 6277439 h 6858000"/>
              <a:gd name="connsiteX342" fmla="*/ 11961236 w 12192000"/>
              <a:gd name="connsiteY342" fmla="*/ 6277439 h 6858000"/>
              <a:gd name="connsiteX343" fmla="*/ 11909822 w 12192000"/>
              <a:gd name="connsiteY343" fmla="*/ 6277439 h 6858000"/>
              <a:gd name="connsiteX344" fmla="*/ 11901596 w 12192000"/>
              <a:gd name="connsiteY344" fmla="*/ 6256655 h 6858000"/>
              <a:gd name="connsiteX345" fmla="*/ 11938614 w 12192000"/>
              <a:gd name="connsiteY345" fmla="*/ 6219243 h 6858000"/>
              <a:gd name="connsiteX346" fmla="*/ 11938614 w 12192000"/>
              <a:gd name="connsiteY346" fmla="*/ 6217164 h 6858000"/>
              <a:gd name="connsiteX347" fmla="*/ 11928331 w 12192000"/>
              <a:gd name="connsiteY347" fmla="*/ 6198458 h 6858000"/>
              <a:gd name="connsiteX348" fmla="*/ 11926275 w 12192000"/>
              <a:gd name="connsiteY348" fmla="*/ 6198458 h 6858000"/>
              <a:gd name="connsiteX349" fmla="*/ 11876918 w 12192000"/>
              <a:gd name="connsiteY349" fmla="*/ 6210929 h 6858000"/>
              <a:gd name="connsiteX350" fmla="*/ 11862522 w 12192000"/>
              <a:gd name="connsiteY350" fmla="*/ 6194301 h 6858000"/>
              <a:gd name="connsiteX351" fmla="*/ 11889257 w 12192000"/>
              <a:gd name="connsiteY351" fmla="*/ 6148575 h 6858000"/>
              <a:gd name="connsiteX352" fmla="*/ 11889257 w 12192000"/>
              <a:gd name="connsiteY352" fmla="*/ 6146497 h 6858000"/>
              <a:gd name="connsiteX353" fmla="*/ 11872805 w 12192000"/>
              <a:gd name="connsiteY353" fmla="*/ 6131947 h 6858000"/>
              <a:gd name="connsiteX354" fmla="*/ 11827561 w 12192000"/>
              <a:gd name="connsiteY354" fmla="*/ 6156889 h 6858000"/>
              <a:gd name="connsiteX355" fmla="*/ 11809052 w 12192000"/>
              <a:gd name="connsiteY355" fmla="*/ 6144418 h 6858000"/>
              <a:gd name="connsiteX356" fmla="*/ 11823448 w 12192000"/>
              <a:gd name="connsiteY356" fmla="*/ 6094535 h 6858000"/>
              <a:gd name="connsiteX357" fmla="*/ 11823448 w 12192000"/>
              <a:gd name="connsiteY357" fmla="*/ 6092457 h 6858000"/>
              <a:gd name="connsiteX358" fmla="*/ 11804939 w 12192000"/>
              <a:gd name="connsiteY358" fmla="*/ 6082065 h 6858000"/>
              <a:gd name="connsiteX359" fmla="*/ 11802882 w 12192000"/>
              <a:gd name="connsiteY359" fmla="*/ 6079986 h 6858000"/>
              <a:gd name="connsiteX360" fmla="*/ 11802882 w 12192000"/>
              <a:gd name="connsiteY360" fmla="*/ 6082065 h 6858000"/>
              <a:gd name="connsiteX361" fmla="*/ 11765865 w 12192000"/>
              <a:gd name="connsiteY361" fmla="*/ 6117398 h 6858000"/>
              <a:gd name="connsiteX362" fmla="*/ 11745300 w 12192000"/>
              <a:gd name="connsiteY362" fmla="*/ 6109085 h 6858000"/>
              <a:gd name="connsiteX363" fmla="*/ 11749412 w 12192000"/>
              <a:gd name="connsiteY363" fmla="*/ 6082065 h 6858000"/>
              <a:gd name="connsiteX364" fmla="*/ 11745300 w 12192000"/>
              <a:gd name="connsiteY364" fmla="*/ 6057123 h 6858000"/>
              <a:gd name="connsiteX365" fmla="*/ 11745300 w 12192000"/>
              <a:gd name="connsiteY365" fmla="*/ 6055045 h 6858000"/>
              <a:gd name="connsiteX366" fmla="*/ 11743243 w 12192000"/>
              <a:gd name="connsiteY366" fmla="*/ 6055045 h 6858000"/>
              <a:gd name="connsiteX367" fmla="*/ 11722678 w 12192000"/>
              <a:gd name="connsiteY367" fmla="*/ 6050888 h 6858000"/>
              <a:gd name="connsiteX368" fmla="*/ 11695943 w 12192000"/>
              <a:gd name="connsiteY368" fmla="*/ 6096614 h 6858000"/>
              <a:gd name="connsiteX369" fmla="*/ 11673321 w 12192000"/>
              <a:gd name="connsiteY369" fmla="*/ 6092457 h 6858000"/>
              <a:gd name="connsiteX370" fmla="*/ 11660982 w 12192000"/>
              <a:gd name="connsiteY370" fmla="*/ 6042574 h 6858000"/>
              <a:gd name="connsiteX371" fmla="*/ 11658925 w 12192000"/>
              <a:gd name="connsiteY371" fmla="*/ 6042574 h 6858000"/>
              <a:gd name="connsiteX372" fmla="*/ 11638359 w 12192000"/>
              <a:gd name="connsiteY372" fmla="*/ 6042574 h 6858000"/>
              <a:gd name="connsiteX373" fmla="*/ 11636303 w 12192000"/>
              <a:gd name="connsiteY373" fmla="*/ 6042574 h 6858000"/>
              <a:gd name="connsiteX374" fmla="*/ 0 w 12192000"/>
              <a:gd name="connsiteY374" fmla="*/ 0 h 6858000"/>
              <a:gd name="connsiteX375" fmla="*/ 12192000 w 12192000"/>
              <a:gd name="connsiteY375" fmla="*/ 0 h 6858000"/>
              <a:gd name="connsiteX376" fmla="*/ 12192000 w 12192000"/>
              <a:gd name="connsiteY376" fmla="*/ 6858000 h 6858000"/>
              <a:gd name="connsiteX377" fmla="*/ 4539049 w 12192000"/>
              <a:gd name="connsiteY377" fmla="*/ 6858000 h 6858000"/>
              <a:gd name="connsiteX378" fmla="*/ 0 w 12192000"/>
              <a:gd name="connsiteY378" fmla="*/ 6858000 h 6858000"/>
              <a:gd name="connsiteX379" fmla="*/ 0 w 12192000"/>
              <a:gd name="connsiteY379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</a:cxnLst>
            <a:rect l="l" t="t" r="r" b="b"/>
            <a:pathLst>
              <a:path w="12192000" h="6858000">
                <a:moveTo>
                  <a:pt x="11603402" y="6440005"/>
                </a:moveTo>
                <a:cubicBezTo>
                  <a:pt x="11607483" y="6437921"/>
                  <a:pt x="11609524" y="6437921"/>
                  <a:pt x="11613605" y="6440005"/>
                </a:cubicBezTo>
                <a:cubicBezTo>
                  <a:pt x="11615645" y="6442090"/>
                  <a:pt x="11617686" y="6444174"/>
                  <a:pt x="11617686" y="6448343"/>
                </a:cubicBezTo>
                <a:cubicBezTo>
                  <a:pt x="11623808" y="6550487"/>
                  <a:pt x="11623808" y="6550487"/>
                  <a:pt x="11623808" y="6550487"/>
                </a:cubicBezTo>
                <a:cubicBezTo>
                  <a:pt x="11625848" y="6556740"/>
                  <a:pt x="11623808" y="6558825"/>
                  <a:pt x="11621767" y="6560909"/>
                </a:cubicBezTo>
                <a:cubicBezTo>
                  <a:pt x="11619727" y="6562994"/>
                  <a:pt x="11617686" y="6560909"/>
                  <a:pt x="11615645" y="6560909"/>
                </a:cubicBezTo>
                <a:cubicBezTo>
                  <a:pt x="11570752" y="6550487"/>
                  <a:pt x="11540142" y="6531725"/>
                  <a:pt x="11509533" y="6498373"/>
                </a:cubicBezTo>
                <a:cubicBezTo>
                  <a:pt x="11507492" y="6496289"/>
                  <a:pt x="11505451" y="6494204"/>
                  <a:pt x="11505451" y="6492120"/>
                </a:cubicBezTo>
                <a:cubicBezTo>
                  <a:pt x="11505451" y="6492120"/>
                  <a:pt x="11505451" y="6492120"/>
                  <a:pt x="11505451" y="6490034"/>
                </a:cubicBezTo>
                <a:cubicBezTo>
                  <a:pt x="11505451" y="6487950"/>
                  <a:pt x="11509533" y="6485865"/>
                  <a:pt x="11511573" y="6485865"/>
                </a:cubicBezTo>
                <a:cubicBezTo>
                  <a:pt x="11603402" y="6440005"/>
                  <a:pt x="11603402" y="6440005"/>
                  <a:pt x="11603402" y="6440005"/>
                </a:cubicBezTo>
                <a:close/>
                <a:moveTo>
                  <a:pt x="11686136" y="6437921"/>
                </a:moveTo>
                <a:cubicBezTo>
                  <a:pt x="11690256" y="6437921"/>
                  <a:pt x="11692317" y="6437921"/>
                  <a:pt x="11696438" y="6437921"/>
                </a:cubicBezTo>
                <a:cubicBezTo>
                  <a:pt x="11787097" y="6483687"/>
                  <a:pt x="11787097" y="6483687"/>
                  <a:pt x="11787097" y="6483687"/>
                </a:cubicBezTo>
                <a:cubicBezTo>
                  <a:pt x="11791218" y="6485767"/>
                  <a:pt x="11793278" y="6487847"/>
                  <a:pt x="11795339" y="6489928"/>
                </a:cubicBezTo>
                <a:cubicBezTo>
                  <a:pt x="11795339" y="6492008"/>
                  <a:pt x="11793278" y="6494088"/>
                  <a:pt x="11791218" y="6496168"/>
                </a:cubicBezTo>
                <a:cubicBezTo>
                  <a:pt x="11760312" y="6529452"/>
                  <a:pt x="11727344" y="6548175"/>
                  <a:pt x="11684076" y="6558576"/>
                </a:cubicBezTo>
                <a:cubicBezTo>
                  <a:pt x="11679954" y="6560656"/>
                  <a:pt x="11677894" y="6560656"/>
                  <a:pt x="11675833" y="6558576"/>
                </a:cubicBezTo>
                <a:cubicBezTo>
                  <a:pt x="11673773" y="6556496"/>
                  <a:pt x="11673773" y="6552335"/>
                  <a:pt x="11673773" y="6550255"/>
                </a:cubicBezTo>
                <a:cubicBezTo>
                  <a:pt x="11682015" y="6446242"/>
                  <a:pt x="11682015" y="6446242"/>
                  <a:pt x="11682015" y="6446242"/>
                </a:cubicBezTo>
                <a:cubicBezTo>
                  <a:pt x="11682015" y="6444162"/>
                  <a:pt x="11684076" y="6440001"/>
                  <a:pt x="11686136" y="6437921"/>
                </a:cubicBezTo>
                <a:close/>
                <a:moveTo>
                  <a:pt x="10868401" y="6398178"/>
                </a:moveTo>
                <a:cubicBezTo>
                  <a:pt x="10868401" y="6398178"/>
                  <a:pt x="10868401" y="6398178"/>
                  <a:pt x="10868401" y="6441381"/>
                </a:cubicBezTo>
                <a:cubicBezTo>
                  <a:pt x="10868401" y="6441381"/>
                  <a:pt x="10841333" y="6449610"/>
                  <a:pt x="10820512" y="6449610"/>
                </a:cubicBezTo>
                <a:cubicBezTo>
                  <a:pt x="10803855" y="6449610"/>
                  <a:pt x="10801773" y="6433152"/>
                  <a:pt x="10801773" y="6424923"/>
                </a:cubicBezTo>
                <a:cubicBezTo>
                  <a:pt x="10801773" y="6410522"/>
                  <a:pt x="10810102" y="6402293"/>
                  <a:pt x="10826759" y="6400236"/>
                </a:cubicBezTo>
                <a:close/>
                <a:moveTo>
                  <a:pt x="10518900" y="6328044"/>
                </a:moveTo>
                <a:cubicBezTo>
                  <a:pt x="10547537" y="6328044"/>
                  <a:pt x="10559811" y="6344651"/>
                  <a:pt x="10559811" y="6388243"/>
                </a:cubicBezTo>
                <a:cubicBezTo>
                  <a:pt x="10559811" y="6425607"/>
                  <a:pt x="10553675" y="6448441"/>
                  <a:pt x="10518900" y="6448441"/>
                </a:cubicBezTo>
                <a:cubicBezTo>
                  <a:pt x="10484125" y="6448441"/>
                  <a:pt x="10477988" y="6425607"/>
                  <a:pt x="10477988" y="6388243"/>
                </a:cubicBezTo>
                <a:cubicBezTo>
                  <a:pt x="10477988" y="6344651"/>
                  <a:pt x="10488216" y="6328044"/>
                  <a:pt x="10518900" y="6328044"/>
                </a:cubicBezTo>
                <a:close/>
                <a:moveTo>
                  <a:pt x="11673123" y="6319732"/>
                </a:moveTo>
                <a:cubicBezTo>
                  <a:pt x="11675950" y="6319213"/>
                  <a:pt x="11679033" y="6319732"/>
                  <a:pt x="11682116" y="6320771"/>
                </a:cubicBezTo>
                <a:cubicBezTo>
                  <a:pt x="11698562" y="6333240"/>
                  <a:pt x="11708840" y="6351942"/>
                  <a:pt x="11708840" y="6372722"/>
                </a:cubicBezTo>
                <a:cubicBezTo>
                  <a:pt x="11708840" y="6403893"/>
                  <a:pt x="11682116" y="6430907"/>
                  <a:pt x="11649226" y="6430907"/>
                </a:cubicBezTo>
                <a:cubicBezTo>
                  <a:pt x="11616336" y="6430907"/>
                  <a:pt x="11589612" y="6403893"/>
                  <a:pt x="11589612" y="6372722"/>
                </a:cubicBezTo>
                <a:cubicBezTo>
                  <a:pt x="11589612" y="6351942"/>
                  <a:pt x="11599890" y="6333240"/>
                  <a:pt x="11616336" y="6322850"/>
                </a:cubicBezTo>
                <a:cubicBezTo>
                  <a:pt x="11622503" y="6318693"/>
                  <a:pt x="11628669" y="6318693"/>
                  <a:pt x="11632781" y="6324927"/>
                </a:cubicBezTo>
                <a:cubicBezTo>
                  <a:pt x="11636892" y="6331162"/>
                  <a:pt x="11634837" y="6337395"/>
                  <a:pt x="11630725" y="6341552"/>
                </a:cubicBezTo>
                <a:cubicBezTo>
                  <a:pt x="11620447" y="6347786"/>
                  <a:pt x="11614280" y="6360254"/>
                  <a:pt x="11614280" y="6372722"/>
                </a:cubicBezTo>
                <a:cubicBezTo>
                  <a:pt x="11614280" y="6391425"/>
                  <a:pt x="11630725" y="6408049"/>
                  <a:pt x="11649226" y="6408049"/>
                </a:cubicBezTo>
                <a:cubicBezTo>
                  <a:pt x="11667727" y="6408049"/>
                  <a:pt x="11684172" y="6391425"/>
                  <a:pt x="11684172" y="6372722"/>
                </a:cubicBezTo>
                <a:cubicBezTo>
                  <a:pt x="11684172" y="6360254"/>
                  <a:pt x="11678005" y="6347786"/>
                  <a:pt x="11667727" y="6341552"/>
                </a:cubicBezTo>
                <a:cubicBezTo>
                  <a:pt x="11663616" y="6337395"/>
                  <a:pt x="11661560" y="6331162"/>
                  <a:pt x="11665671" y="6324927"/>
                </a:cubicBezTo>
                <a:cubicBezTo>
                  <a:pt x="11667727" y="6321811"/>
                  <a:pt x="11670297" y="6320252"/>
                  <a:pt x="11673123" y="6319732"/>
                </a:cubicBezTo>
                <a:close/>
                <a:moveTo>
                  <a:pt x="11822057" y="6304666"/>
                </a:moveTo>
                <a:cubicBezTo>
                  <a:pt x="11824124" y="6304666"/>
                  <a:pt x="11826190" y="6308818"/>
                  <a:pt x="11826190" y="6310895"/>
                </a:cubicBezTo>
                <a:cubicBezTo>
                  <a:pt x="11838588" y="6354493"/>
                  <a:pt x="11838588" y="6391863"/>
                  <a:pt x="11826190" y="6435462"/>
                </a:cubicBezTo>
                <a:cubicBezTo>
                  <a:pt x="11824124" y="6439614"/>
                  <a:pt x="11824124" y="6441690"/>
                  <a:pt x="11822057" y="6441690"/>
                </a:cubicBezTo>
                <a:cubicBezTo>
                  <a:pt x="11817924" y="6443766"/>
                  <a:pt x="11815858" y="6441690"/>
                  <a:pt x="11813791" y="6439614"/>
                </a:cubicBezTo>
                <a:cubicBezTo>
                  <a:pt x="11729066" y="6381482"/>
                  <a:pt x="11729066" y="6381482"/>
                  <a:pt x="11729066" y="6381482"/>
                </a:cubicBezTo>
                <a:cubicBezTo>
                  <a:pt x="11724933" y="6379407"/>
                  <a:pt x="11722867" y="6377330"/>
                  <a:pt x="11722867" y="6373178"/>
                </a:cubicBezTo>
                <a:cubicBezTo>
                  <a:pt x="11722867" y="6371102"/>
                  <a:pt x="11724933" y="6366950"/>
                  <a:pt x="11729066" y="6364874"/>
                </a:cubicBezTo>
                <a:cubicBezTo>
                  <a:pt x="11813791" y="6306743"/>
                  <a:pt x="11813791" y="6306743"/>
                  <a:pt x="11813791" y="6306743"/>
                </a:cubicBezTo>
                <a:cubicBezTo>
                  <a:pt x="11815858" y="6304666"/>
                  <a:pt x="11819991" y="6304666"/>
                  <a:pt x="11822057" y="6304666"/>
                </a:cubicBezTo>
                <a:close/>
                <a:moveTo>
                  <a:pt x="11476229" y="6304666"/>
                </a:moveTo>
                <a:cubicBezTo>
                  <a:pt x="11480320" y="6304666"/>
                  <a:pt x="11482366" y="6306743"/>
                  <a:pt x="11484412" y="6308818"/>
                </a:cubicBezTo>
                <a:cubicBezTo>
                  <a:pt x="11568280" y="6364874"/>
                  <a:pt x="11568280" y="6364874"/>
                  <a:pt x="11568280" y="6364874"/>
                </a:cubicBezTo>
                <a:cubicBezTo>
                  <a:pt x="11572371" y="6366950"/>
                  <a:pt x="11574417" y="6371102"/>
                  <a:pt x="11574417" y="6373178"/>
                </a:cubicBezTo>
                <a:cubicBezTo>
                  <a:pt x="11574417" y="6377330"/>
                  <a:pt x="11572371" y="6379407"/>
                  <a:pt x="11568280" y="6381482"/>
                </a:cubicBezTo>
                <a:lnTo>
                  <a:pt x="11484412" y="6439614"/>
                </a:lnTo>
                <a:cubicBezTo>
                  <a:pt x="11480320" y="6441690"/>
                  <a:pt x="11478275" y="6443766"/>
                  <a:pt x="11476229" y="6441690"/>
                </a:cubicBezTo>
                <a:cubicBezTo>
                  <a:pt x="11474184" y="6441690"/>
                  <a:pt x="11472138" y="6439614"/>
                  <a:pt x="11472138" y="6435462"/>
                </a:cubicBezTo>
                <a:cubicBezTo>
                  <a:pt x="11459865" y="6391863"/>
                  <a:pt x="11459865" y="6356569"/>
                  <a:pt x="11472138" y="6310895"/>
                </a:cubicBezTo>
                <a:cubicBezTo>
                  <a:pt x="11472138" y="6308818"/>
                  <a:pt x="11474184" y="6306743"/>
                  <a:pt x="11476229" y="6304666"/>
                </a:cubicBezTo>
                <a:close/>
                <a:moveTo>
                  <a:pt x="11088184" y="6294146"/>
                </a:moveTo>
                <a:cubicBezTo>
                  <a:pt x="11086131" y="6294146"/>
                  <a:pt x="11084078" y="6294146"/>
                  <a:pt x="11082024" y="6296224"/>
                </a:cubicBezTo>
                <a:cubicBezTo>
                  <a:pt x="11079972" y="6298301"/>
                  <a:pt x="11079972" y="6300378"/>
                  <a:pt x="11079972" y="6302454"/>
                </a:cubicBezTo>
                <a:cubicBezTo>
                  <a:pt x="11121033" y="6460305"/>
                  <a:pt x="11121033" y="6460305"/>
                  <a:pt x="11121033" y="6460305"/>
                </a:cubicBezTo>
                <a:cubicBezTo>
                  <a:pt x="11123086" y="6468613"/>
                  <a:pt x="11131299" y="6481074"/>
                  <a:pt x="11145670" y="6481074"/>
                </a:cubicBezTo>
                <a:cubicBezTo>
                  <a:pt x="11153882" y="6481074"/>
                  <a:pt x="11153882" y="6481074"/>
                  <a:pt x="11153882" y="6481074"/>
                </a:cubicBezTo>
                <a:cubicBezTo>
                  <a:pt x="11151829" y="6485228"/>
                  <a:pt x="11151829" y="6487306"/>
                  <a:pt x="11149776" y="6489382"/>
                </a:cubicBezTo>
                <a:cubicBezTo>
                  <a:pt x="11149776" y="6491459"/>
                  <a:pt x="11149776" y="6491459"/>
                  <a:pt x="11149776" y="6491459"/>
                </a:cubicBezTo>
                <a:cubicBezTo>
                  <a:pt x="11147723" y="6497691"/>
                  <a:pt x="11145670" y="6510152"/>
                  <a:pt x="11125139" y="6510152"/>
                </a:cubicBezTo>
                <a:cubicBezTo>
                  <a:pt x="11090237" y="6508075"/>
                  <a:pt x="11090237" y="6508075"/>
                  <a:pt x="11090237" y="6508075"/>
                </a:cubicBezTo>
                <a:cubicBezTo>
                  <a:pt x="11088184" y="6505998"/>
                  <a:pt x="11086131" y="6508075"/>
                  <a:pt x="11084078" y="6510152"/>
                </a:cubicBezTo>
                <a:cubicBezTo>
                  <a:pt x="11082024" y="6510152"/>
                  <a:pt x="11082024" y="6512229"/>
                  <a:pt x="11082024" y="6514306"/>
                </a:cubicBezTo>
                <a:cubicBezTo>
                  <a:pt x="11082024" y="6532999"/>
                  <a:pt x="11082024" y="6532999"/>
                  <a:pt x="11082024" y="6532999"/>
                </a:cubicBezTo>
                <a:cubicBezTo>
                  <a:pt x="11082024" y="6537153"/>
                  <a:pt x="11084078" y="6539230"/>
                  <a:pt x="11088184" y="6539230"/>
                </a:cubicBezTo>
                <a:cubicBezTo>
                  <a:pt x="11098449" y="6543383"/>
                  <a:pt x="11118980" y="6545460"/>
                  <a:pt x="11135404" y="6545460"/>
                </a:cubicBezTo>
                <a:cubicBezTo>
                  <a:pt x="11135404" y="6545460"/>
                  <a:pt x="11135404" y="6545460"/>
                  <a:pt x="11137458" y="6545460"/>
                </a:cubicBezTo>
                <a:cubicBezTo>
                  <a:pt x="11164148" y="6545460"/>
                  <a:pt x="11182625" y="6528845"/>
                  <a:pt x="11190838" y="6493536"/>
                </a:cubicBezTo>
                <a:cubicBezTo>
                  <a:pt x="11201103" y="6454073"/>
                  <a:pt x="11215474" y="6402149"/>
                  <a:pt x="11223687" y="6364764"/>
                </a:cubicBezTo>
                <a:cubicBezTo>
                  <a:pt x="11227793" y="6348148"/>
                  <a:pt x="11231899" y="6333609"/>
                  <a:pt x="11236005" y="6323224"/>
                </a:cubicBezTo>
                <a:cubicBezTo>
                  <a:pt x="11240111" y="6302454"/>
                  <a:pt x="11240111" y="6302454"/>
                  <a:pt x="11240111" y="6302454"/>
                </a:cubicBezTo>
                <a:cubicBezTo>
                  <a:pt x="11240111" y="6300378"/>
                  <a:pt x="11240111" y="6298301"/>
                  <a:pt x="11238058" y="6296224"/>
                </a:cubicBezTo>
                <a:cubicBezTo>
                  <a:pt x="11238058" y="6294146"/>
                  <a:pt x="11236005" y="6294146"/>
                  <a:pt x="11233952" y="6294146"/>
                </a:cubicBezTo>
                <a:cubicBezTo>
                  <a:pt x="11205209" y="6294146"/>
                  <a:pt x="11205209" y="6294146"/>
                  <a:pt x="11205209" y="6294146"/>
                </a:cubicBezTo>
                <a:cubicBezTo>
                  <a:pt x="11203156" y="6294146"/>
                  <a:pt x="11199050" y="6296224"/>
                  <a:pt x="11199050" y="6298301"/>
                </a:cubicBezTo>
                <a:cubicBezTo>
                  <a:pt x="11162094" y="6439535"/>
                  <a:pt x="11162094" y="6439535"/>
                  <a:pt x="11162094" y="6439535"/>
                </a:cubicBezTo>
                <a:cubicBezTo>
                  <a:pt x="11160041" y="6439535"/>
                  <a:pt x="11160041" y="6439535"/>
                  <a:pt x="11160041" y="6439535"/>
                </a:cubicBezTo>
                <a:cubicBezTo>
                  <a:pt x="11121033" y="6298301"/>
                  <a:pt x="11121033" y="6298301"/>
                  <a:pt x="11121033" y="6298301"/>
                </a:cubicBezTo>
                <a:cubicBezTo>
                  <a:pt x="11121033" y="6296224"/>
                  <a:pt x="11118980" y="6294146"/>
                  <a:pt x="11114874" y="6294146"/>
                </a:cubicBezTo>
                <a:cubicBezTo>
                  <a:pt x="11088184" y="6294146"/>
                  <a:pt x="11088184" y="6294146"/>
                  <a:pt x="11088184" y="6294146"/>
                </a:cubicBezTo>
                <a:close/>
                <a:moveTo>
                  <a:pt x="11048412" y="6291809"/>
                </a:moveTo>
                <a:cubicBezTo>
                  <a:pt x="11030001" y="6291809"/>
                  <a:pt x="11011591" y="6304294"/>
                  <a:pt x="10999317" y="6312618"/>
                </a:cubicBezTo>
                <a:cubicBezTo>
                  <a:pt x="10999317" y="6300133"/>
                  <a:pt x="10999317" y="6300133"/>
                  <a:pt x="10999317" y="6300133"/>
                </a:cubicBezTo>
                <a:cubicBezTo>
                  <a:pt x="10999317" y="6295970"/>
                  <a:pt x="10997272" y="6293890"/>
                  <a:pt x="10993181" y="6293890"/>
                </a:cubicBezTo>
                <a:cubicBezTo>
                  <a:pt x="10964542" y="6293890"/>
                  <a:pt x="10964542" y="6293890"/>
                  <a:pt x="10964542" y="6293890"/>
                </a:cubicBezTo>
                <a:cubicBezTo>
                  <a:pt x="10960451" y="6293890"/>
                  <a:pt x="10958406" y="6295970"/>
                  <a:pt x="10958406" y="6300133"/>
                </a:cubicBezTo>
                <a:cubicBezTo>
                  <a:pt x="10958406" y="6474928"/>
                  <a:pt x="10958406" y="6474928"/>
                  <a:pt x="10958406" y="6474928"/>
                </a:cubicBezTo>
                <a:cubicBezTo>
                  <a:pt x="10958406" y="6479090"/>
                  <a:pt x="10960451" y="6481171"/>
                  <a:pt x="10964542" y="6481171"/>
                </a:cubicBezTo>
                <a:cubicBezTo>
                  <a:pt x="10993181" y="6481171"/>
                  <a:pt x="10993181" y="6481171"/>
                  <a:pt x="10993181" y="6481171"/>
                </a:cubicBezTo>
                <a:cubicBezTo>
                  <a:pt x="10997272" y="6481171"/>
                  <a:pt x="10999317" y="6479090"/>
                  <a:pt x="10999317" y="6474928"/>
                </a:cubicBezTo>
                <a:cubicBezTo>
                  <a:pt x="10999317" y="6354236"/>
                  <a:pt x="10999317" y="6354236"/>
                  <a:pt x="10999317" y="6354236"/>
                </a:cubicBezTo>
                <a:cubicBezTo>
                  <a:pt x="11007500" y="6347993"/>
                  <a:pt x="11025910" y="6333427"/>
                  <a:pt x="11050457" y="6331346"/>
                </a:cubicBezTo>
                <a:cubicBezTo>
                  <a:pt x="11054548" y="6331346"/>
                  <a:pt x="11056594" y="6327184"/>
                  <a:pt x="11056594" y="6325103"/>
                </a:cubicBezTo>
                <a:cubicBezTo>
                  <a:pt x="11056594" y="6298052"/>
                  <a:pt x="11056594" y="6298052"/>
                  <a:pt x="11056594" y="6298052"/>
                </a:cubicBezTo>
                <a:cubicBezTo>
                  <a:pt x="11056594" y="6295970"/>
                  <a:pt x="11056594" y="6293890"/>
                  <a:pt x="11054548" y="6293890"/>
                </a:cubicBezTo>
                <a:cubicBezTo>
                  <a:pt x="11052503" y="6291809"/>
                  <a:pt x="11050457" y="6291809"/>
                  <a:pt x="11048412" y="6291809"/>
                </a:cubicBezTo>
                <a:close/>
                <a:moveTo>
                  <a:pt x="10847504" y="6288302"/>
                </a:moveTo>
                <a:cubicBezTo>
                  <a:pt x="10826811" y="6288302"/>
                  <a:pt x="10791633" y="6294540"/>
                  <a:pt x="10777148" y="6296620"/>
                </a:cubicBezTo>
                <a:cubicBezTo>
                  <a:pt x="10773009" y="6296620"/>
                  <a:pt x="10770940" y="6300778"/>
                  <a:pt x="10770940" y="6302858"/>
                </a:cubicBezTo>
                <a:cubicBezTo>
                  <a:pt x="10770940" y="6302858"/>
                  <a:pt x="10770940" y="6302858"/>
                  <a:pt x="10773009" y="6327811"/>
                </a:cubicBezTo>
                <a:cubicBezTo>
                  <a:pt x="10773009" y="6329890"/>
                  <a:pt x="10773009" y="6331970"/>
                  <a:pt x="10775079" y="6331970"/>
                </a:cubicBezTo>
                <a:cubicBezTo>
                  <a:pt x="10777148" y="6334049"/>
                  <a:pt x="10777148" y="6334049"/>
                  <a:pt x="10779217" y="6334049"/>
                </a:cubicBezTo>
                <a:cubicBezTo>
                  <a:pt x="10795771" y="6334049"/>
                  <a:pt x="10824741" y="6329890"/>
                  <a:pt x="10845434" y="6329890"/>
                </a:cubicBezTo>
                <a:cubicBezTo>
                  <a:pt x="10859918" y="6329890"/>
                  <a:pt x="10868196" y="6338208"/>
                  <a:pt x="10868196" y="6352764"/>
                </a:cubicBezTo>
                <a:cubicBezTo>
                  <a:pt x="10868196" y="6352764"/>
                  <a:pt x="10868196" y="6352764"/>
                  <a:pt x="10868196" y="6365240"/>
                </a:cubicBezTo>
                <a:cubicBezTo>
                  <a:pt x="10868196" y="6365240"/>
                  <a:pt x="10868196" y="6365240"/>
                  <a:pt x="10822672" y="6369399"/>
                </a:cubicBezTo>
                <a:cubicBezTo>
                  <a:pt x="10777148" y="6371479"/>
                  <a:pt x="10758524" y="6388114"/>
                  <a:pt x="10758524" y="6425543"/>
                </a:cubicBezTo>
                <a:cubicBezTo>
                  <a:pt x="10758524" y="6465052"/>
                  <a:pt x="10779217" y="6485846"/>
                  <a:pt x="10814395" y="6485846"/>
                </a:cubicBezTo>
                <a:cubicBezTo>
                  <a:pt x="10843365" y="6485846"/>
                  <a:pt x="10874404" y="6473370"/>
                  <a:pt x="10874404" y="6473370"/>
                </a:cubicBezTo>
                <a:cubicBezTo>
                  <a:pt x="10882681" y="6479608"/>
                  <a:pt x="10888889" y="6483767"/>
                  <a:pt x="10903374" y="6485846"/>
                </a:cubicBezTo>
                <a:cubicBezTo>
                  <a:pt x="10905443" y="6485846"/>
                  <a:pt x="10907512" y="6485846"/>
                  <a:pt x="10909582" y="6483767"/>
                </a:cubicBezTo>
                <a:cubicBezTo>
                  <a:pt x="10909582" y="6481687"/>
                  <a:pt x="10911651" y="6479608"/>
                  <a:pt x="10911651" y="6477529"/>
                </a:cubicBezTo>
                <a:cubicBezTo>
                  <a:pt x="10911651" y="6477529"/>
                  <a:pt x="10911651" y="6477529"/>
                  <a:pt x="10911651" y="6352764"/>
                </a:cubicBezTo>
                <a:cubicBezTo>
                  <a:pt x="10911651" y="6309096"/>
                  <a:pt x="10890958" y="6288302"/>
                  <a:pt x="10847504" y="6288302"/>
                </a:cubicBezTo>
                <a:close/>
                <a:moveTo>
                  <a:pt x="10518899" y="6288302"/>
                </a:moveTo>
                <a:cubicBezTo>
                  <a:pt x="10472419" y="6288302"/>
                  <a:pt x="10434738" y="6332523"/>
                  <a:pt x="10434738" y="6387074"/>
                </a:cubicBezTo>
                <a:cubicBezTo>
                  <a:pt x="10434738" y="6441625"/>
                  <a:pt x="10472419" y="6485846"/>
                  <a:pt x="10518899" y="6485846"/>
                </a:cubicBezTo>
                <a:cubicBezTo>
                  <a:pt x="10565380" y="6485846"/>
                  <a:pt x="10603060" y="6441625"/>
                  <a:pt x="10603060" y="6387074"/>
                </a:cubicBezTo>
                <a:cubicBezTo>
                  <a:pt x="10603060" y="6332523"/>
                  <a:pt x="10565380" y="6288302"/>
                  <a:pt x="10518899" y="6288302"/>
                </a:cubicBezTo>
                <a:close/>
                <a:moveTo>
                  <a:pt x="10302945" y="6262586"/>
                </a:moveTo>
                <a:cubicBezTo>
                  <a:pt x="10302945" y="6262586"/>
                  <a:pt x="10302945" y="6262586"/>
                  <a:pt x="10319310" y="6262586"/>
                </a:cubicBezTo>
                <a:cubicBezTo>
                  <a:pt x="10349994" y="6262586"/>
                  <a:pt x="10362267" y="6283503"/>
                  <a:pt x="10362267" y="6302328"/>
                </a:cubicBezTo>
                <a:cubicBezTo>
                  <a:pt x="10362267" y="6325338"/>
                  <a:pt x="10343857" y="6339979"/>
                  <a:pt x="10317264" y="6339979"/>
                </a:cubicBezTo>
                <a:cubicBezTo>
                  <a:pt x="10294763" y="6342071"/>
                  <a:pt x="10280444" y="6339979"/>
                  <a:pt x="10272261" y="6339979"/>
                </a:cubicBezTo>
                <a:cubicBezTo>
                  <a:pt x="10272261" y="6339979"/>
                  <a:pt x="10272261" y="6339979"/>
                  <a:pt x="10272261" y="6264678"/>
                </a:cubicBezTo>
                <a:cubicBezTo>
                  <a:pt x="10276353" y="6262586"/>
                  <a:pt x="10286581" y="6262586"/>
                  <a:pt x="10302945" y="6262586"/>
                </a:cubicBezTo>
                <a:close/>
                <a:moveTo>
                  <a:pt x="10679182" y="6250897"/>
                </a:moveTo>
                <a:cubicBezTo>
                  <a:pt x="10679182" y="6250897"/>
                  <a:pt x="10679182" y="6250897"/>
                  <a:pt x="10650472" y="6257141"/>
                </a:cubicBezTo>
                <a:cubicBezTo>
                  <a:pt x="10646371" y="6259223"/>
                  <a:pt x="10644320" y="6261305"/>
                  <a:pt x="10644320" y="6263385"/>
                </a:cubicBezTo>
                <a:cubicBezTo>
                  <a:pt x="10644320" y="6263385"/>
                  <a:pt x="10644320" y="6263385"/>
                  <a:pt x="10644320" y="6294607"/>
                </a:cubicBezTo>
                <a:cubicBezTo>
                  <a:pt x="10644320" y="6294607"/>
                  <a:pt x="10644320" y="6294607"/>
                  <a:pt x="10627914" y="6294607"/>
                </a:cubicBezTo>
                <a:cubicBezTo>
                  <a:pt x="10623813" y="6294607"/>
                  <a:pt x="10621762" y="6296689"/>
                  <a:pt x="10621762" y="6300852"/>
                </a:cubicBezTo>
                <a:cubicBezTo>
                  <a:pt x="10621762" y="6300852"/>
                  <a:pt x="10621762" y="6300852"/>
                  <a:pt x="10621762" y="6325830"/>
                </a:cubicBezTo>
                <a:cubicBezTo>
                  <a:pt x="10621762" y="6329993"/>
                  <a:pt x="10623813" y="6332074"/>
                  <a:pt x="10627914" y="6332074"/>
                </a:cubicBezTo>
                <a:cubicBezTo>
                  <a:pt x="10627914" y="6332074"/>
                  <a:pt x="10627914" y="6332074"/>
                  <a:pt x="10644320" y="6332074"/>
                </a:cubicBezTo>
                <a:cubicBezTo>
                  <a:pt x="10644320" y="6332074"/>
                  <a:pt x="10644320" y="6332074"/>
                  <a:pt x="10644320" y="6415333"/>
                </a:cubicBezTo>
                <a:cubicBezTo>
                  <a:pt x="10644320" y="6471532"/>
                  <a:pt x="10658675" y="6488184"/>
                  <a:pt x="10699689" y="6488184"/>
                </a:cubicBezTo>
                <a:cubicBezTo>
                  <a:pt x="10709943" y="6488184"/>
                  <a:pt x="10722247" y="6484021"/>
                  <a:pt x="10732500" y="6484021"/>
                </a:cubicBezTo>
                <a:cubicBezTo>
                  <a:pt x="10736602" y="6481940"/>
                  <a:pt x="10738652" y="6479858"/>
                  <a:pt x="10738652" y="6475695"/>
                </a:cubicBezTo>
                <a:cubicBezTo>
                  <a:pt x="10738652" y="6475695"/>
                  <a:pt x="10738652" y="6475695"/>
                  <a:pt x="10736602" y="6452799"/>
                </a:cubicBezTo>
                <a:cubicBezTo>
                  <a:pt x="10736602" y="6448636"/>
                  <a:pt x="10734551" y="6444473"/>
                  <a:pt x="10730449" y="6444473"/>
                </a:cubicBezTo>
                <a:cubicBezTo>
                  <a:pt x="10724297" y="6444473"/>
                  <a:pt x="10714044" y="6446555"/>
                  <a:pt x="10705841" y="6446555"/>
                </a:cubicBezTo>
                <a:cubicBezTo>
                  <a:pt x="10687385" y="6446555"/>
                  <a:pt x="10687385" y="6436148"/>
                  <a:pt x="10687385" y="6409088"/>
                </a:cubicBezTo>
                <a:cubicBezTo>
                  <a:pt x="10687385" y="6409088"/>
                  <a:pt x="10687385" y="6409088"/>
                  <a:pt x="10687385" y="6332074"/>
                </a:cubicBezTo>
                <a:cubicBezTo>
                  <a:pt x="10687385" y="6332074"/>
                  <a:pt x="10687385" y="6332074"/>
                  <a:pt x="10730449" y="6332074"/>
                </a:cubicBezTo>
                <a:cubicBezTo>
                  <a:pt x="10734551" y="6332074"/>
                  <a:pt x="10736602" y="6329993"/>
                  <a:pt x="10736602" y="6325830"/>
                </a:cubicBezTo>
                <a:cubicBezTo>
                  <a:pt x="10736602" y="6325830"/>
                  <a:pt x="10736602" y="6325830"/>
                  <a:pt x="10736602" y="6300852"/>
                </a:cubicBezTo>
                <a:cubicBezTo>
                  <a:pt x="10736602" y="6296689"/>
                  <a:pt x="10734551" y="6294607"/>
                  <a:pt x="10730449" y="6294607"/>
                </a:cubicBezTo>
                <a:cubicBezTo>
                  <a:pt x="10730449" y="6294607"/>
                  <a:pt x="10730449" y="6294607"/>
                  <a:pt x="10687385" y="6294607"/>
                </a:cubicBezTo>
                <a:cubicBezTo>
                  <a:pt x="10687385" y="6294607"/>
                  <a:pt x="10687385" y="6294607"/>
                  <a:pt x="10687385" y="6257141"/>
                </a:cubicBezTo>
                <a:cubicBezTo>
                  <a:pt x="10687385" y="6255060"/>
                  <a:pt x="10685334" y="6252978"/>
                  <a:pt x="10685334" y="6250897"/>
                </a:cubicBezTo>
                <a:cubicBezTo>
                  <a:pt x="10683283" y="6250897"/>
                  <a:pt x="10681232" y="6250897"/>
                  <a:pt x="10679182" y="6250897"/>
                </a:cubicBezTo>
                <a:close/>
                <a:moveTo>
                  <a:pt x="10313278" y="6221675"/>
                </a:moveTo>
                <a:cubicBezTo>
                  <a:pt x="10302968" y="6221675"/>
                  <a:pt x="10272038" y="6221675"/>
                  <a:pt x="10232861" y="6225827"/>
                </a:cubicBezTo>
                <a:cubicBezTo>
                  <a:pt x="10230798" y="6225827"/>
                  <a:pt x="10226674" y="6229979"/>
                  <a:pt x="10226674" y="6234131"/>
                </a:cubicBezTo>
                <a:cubicBezTo>
                  <a:pt x="10226674" y="6234131"/>
                  <a:pt x="10226674" y="6234131"/>
                  <a:pt x="10226674" y="6474943"/>
                </a:cubicBezTo>
                <a:cubicBezTo>
                  <a:pt x="10226674" y="6479095"/>
                  <a:pt x="10230798" y="6481171"/>
                  <a:pt x="10234922" y="6481171"/>
                </a:cubicBezTo>
                <a:cubicBezTo>
                  <a:pt x="10234922" y="6481171"/>
                  <a:pt x="10234922" y="6481171"/>
                  <a:pt x="10263790" y="6481171"/>
                </a:cubicBezTo>
                <a:cubicBezTo>
                  <a:pt x="10267914" y="6481171"/>
                  <a:pt x="10272038" y="6479095"/>
                  <a:pt x="10272038" y="6474943"/>
                </a:cubicBezTo>
                <a:cubicBezTo>
                  <a:pt x="10272038" y="6474943"/>
                  <a:pt x="10272038" y="6474943"/>
                  <a:pt x="10272038" y="6379449"/>
                </a:cubicBezTo>
                <a:cubicBezTo>
                  <a:pt x="10280286" y="6379449"/>
                  <a:pt x="10298844" y="6381524"/>
                  <a:pt x="10321526" y="6381524"/>
                </a:cubicBezTo>
                <a:cubicBezTo>
                  <a:pt x="10321526" y="6381524"/>
                  <a:pt x="10321526" y="6381524"/>
                  <a:pt x="10362766" y="6477018"/>
                </a:cubicBezTo>
                <a:cubicBezTo>
                  <a:pt x="10364828" y="6481171"/>
                  <a:pt x="10366890" y="6481171"/>
                  <a:pt x="10368952" y="6481171"/>
                </a:cubicBezTo>
                <a:cubicBezTo>
                  <a:pt x="10368952" y="6481171"/>
                  <a:pt x="10368952" y="6481171"/>
                  <a:pt x="10401944" y="6481171"/>
                </a:cubicBezTo>
                <a:cubicBezTo>
                  <a:pt x="10406068" y="6481171"/>
                  <a:pt x="10408130" y="6481171"/>
                  <a:pt x="10408130" y="6479095"/>
                </a:cubicBezTo>
                <a:cubicBezTo>
                  <a:pt x="10410192" y="6477018"/>
                  <a:pt x="10410192" y="6474943"/>
                  <a:pt x="10410192" y="6472867"/>
                </a:cubicBezTo>
                <a:lnTo>
                  <a:pt x="10362766" y="6369069"/>
                </a:lnTo>
                <a:cubicBezTo>
                  <a:pt x="10393696" y="6354537"/>
                  <a:pt x="10408130" y="6331701"/>
                  <a:pt x="10408130" y="6300561"/>
                </a:cubicBezTo>
                <a:cubicBezTo>
                  <a:pt x="10408130" y="6265270"/>
                  <a:pt x="10391634" y="6221675"/>
                  <a:pt x="10319464" y="6221675"/>
                </a:cubicBezTo>
                <a:cubicBezTo>
                  <a:pt x="10319464" y="6221675"/>
                  <a:pt x="10317402" y="6221675"/>
                  <a:pt x="10313278" y="6221675"/>
                </a:cubicBezTo>
                <a:close/>
                <a:moveTo>
                  <a:pt x="11675833" y="6188669"/>
                </a:moveTo>
                <a:cubicBezTo>
                  <a:pt x="11677894" y="6186608"/>
                  <a:pt x="11682015" y="6186608"/>
                  <a:pt x="11684076" y="6188669"/>
                </a:cubicBezTo>
                <a:cubicBezTo>
                  <a:pt x="11727344" y="6198970"/>
                  <a:pt x="11760312" y="6217514"/>
                  <a:pt x="11791218" y="6250482"/>
                </a:cubicBezTo>
                <a:cubicBezTo>
                  <a:pt x="11793278" y="6252542"/>
                  <a:pt x="11795339" y="6254602"/>
                  <a:pt x="11795339" y="6256663"/>
                </a:cubicBezTo>
                <a:cubicBezTo>
                  <a:pt x="11793278" y="6260783"/>
                  <a:pt x="11791218" y="6260783"/>
                  <a:pt x="11787097" y="6262844"/>
                </a:cubicBezTo>
                <a:cubicBezTo>
                  <a:pt x="11696438" y="6306113"/>
                  <a:pt x="11696438" y="6306113"/>
                  <a:pt x="11696438" y="6306113"/>
                </a:cubicBezTo>
                <a:cubicBezTo>
                  <a:pt x="11692317" y="6308173"/>
                  <a:pt x="11688196" y="6308173"/>
                  <a:pt x="11686136" y="6308173"/>
                </a:cubicBezTo>
                <a:cubicBezTo>
                  <a:pt x="11684076" y="6306113"/>
                  <a:pt x="11682015" y="6301992"/>
                  <a:pt x="11682015" y="6297871"/>
                </a:cubicBezTo>
                <a:cubicBezTo>
                  <a:pt x="11673773" y="6196910"/>
                  <a:pt x="11673773" y="6196910"/>
                  <a:pt x="11673773" y="6196910"/>
                </a:cubicBezTo>
                <a:cubicBezTo>
                  <a:pt x="11673773" y="6192789"/>
                  <a:pt x="11673773" y="6190729"/>
                  <a:pt x="11675833" y="6188669"/>
                </a:cubicBezTo>
                <a:close/>
                <a:moveTo>
                  <a:pt x="11618498" y="6187898"/>
                </a:moveTo>
                <a:cubicBezTo>
                  <a:pt x="11620043" y="6187641"/>
                  <a:pt x="11621589" y="6187641"/>
                  <a:pt x="11622619" y="6188673"/>
                </a:cubicBezTo>
                <a:cubicBezTo>
                  <a:pt x="11622619" y="6190738"/>
                  <a:pt x="11624679" y="6192803"/>
                  <a:pt x="11624679" y="6198998"/>
                </a:cubicBezTo>
                <a:cubicBezTo>
                  <a:pt x="11616438" y="6300186"/>
                  <a:pt x="11616438" y="6300186"/>
                  <a:pt x="11616438" y="6300186"/>
                </a:cubicBezTo>
                <a:cubicBezTo>
                  <a:pt x="11616438" y="6304316"/>
                  <a:pt x="11614377" y="6306381"/>
                  <a:pt x="11612316" y="6308446"/>
                </a:cubicBezTo>
                <a:cubicBezTo>
                  <a:pt x="11608196" y="6310511"/>
                  <a:pt x="11606135" y="6310511"/>
                  <a:pt x="11602015" y="6308446"/>
                </a:cubicBezTo>
                <a:cubicBezTo>
                  <a:pt x="11511355" y="6263015"/>
                  <a:pt x="11511355" y="6263015"/>
                  <a:pt x="11511355" y="6263015"/>
                </a:cubicBezTo>
                <a:cubicBezTo>
                  <a:pt x="11507235" y="6263015"/>
                  <a:pt x="11505174" y="6260950"/>
                  <a:pt x="11503114" y="6256820"/>
                </a:cubicBezTo>
                <a:cubicBezTo>
                  <a:pt x="11503114" y="6254754"/>
                  <a:pt x="11505174" y="6252690"/>
                  <a:pt x="11507235" y="6250624"/>
                </a:cubicBezTo>
                <a:cubicBezTo>
                  <a:pt x="11538141" y="6217584"/>
                  <a:pt x="11571108" y="6198998"/>
                  <a:pt x="11614377" y="6188673"/>
                </a:cubicBezTo>
                <a:cubicBezTo>
                  <a:pt x="11615407" y="6188673"/>
                  <a:pt x="11616952" y="6188157"/>
                  <a:pt x="11618498" y="6187898"/>
                </a:cubicBezTo>
                <a:close/>
                <a:moveTo>
                  <a:pt x="11649811" y="6152709"/>
                </a:moveTo>
                <a:cubicBezTo>
                  <a:pt x="11530058" y="6152709"/>
                  <a:pt x="11432980" y="6250835"/>
                  <a:pt x="11432980" y="6371879"/>
                </a:cubicBezTo>
                <a:cubicBezTo>
                  <a:pt x="11432980" y="6492922"/>
                  <a:pt x="11530058" y="6591048"/>
                  <a:pt x="11649811" y="6591048"/>
                </a:cubicBezTo>
                <a:cubicBezTo>
                  <a:pt x="11769564" y="6591048"/>
                  <a:pt x="11866643" y="6492922"/>
                  <a:pt x="11866643" y="6371879"/>
                </a:cubicBezTo>
                <a:cubicBezTo>
                  <a:pt x="11866643" y="6250835"/>
                  <a:pt x="11769564" y="6152709"/>
                  <a:pt x="11649811" y="6152709"/>
                </a:cubicBezTo>
                <a:close/>
                <a:moveTo>
                  <a:pt x="11649226" y="6121150"/>
                </a:moveTo>
                <a:cubicBezTo>
                  <a:pt x="11785441" y="6121150"/>
                  <a:pt x="11895865" y="6232882"/>
                  <a:pt x="11895865" y="6370711"/>
                </a:cubicBezTo>
                <a:cubicBezTo>
                  <a:pt x="11895865" y="6508539"/>
                  <a:pt x="11785441" y="6620272"/>
                  <a:pt x="11649226" y="6620272"/>
                </a:cubicBezTo>
                <a:cubicBezTo>
                  <a:pt x="11513012" y="6620272"/>
                  <a:pt x="11402588" y="6508539"/>
                  <a:pt x="11402588" y="6370711"/>
                </a:cubicBezTo>
                <a:cubicBezTo>
                  <a:pt x="11402588" y="6232882"/>
                  <a:pt x="11513012" y="6121150"/>
                  <a:pt x="11649226" y="6121150"/>
                </a:cubicBezTo>
                <a:close/>
                <a:moveTo>
                  <a:pt x="11636303" y="6042574"/>
                </a:moveTo>
                <a:cubicBezTo>
                  <a:pt x="11628077" y="6057123"/>
                  <a:pt x="11623964" y="6075829"/>
                  <a:pt x="11623964" y="6092457"/>
                </a:cubicBezTo>
                <a:cubicBezTo>
                  <a:pt x="11619850" y="6092457"/>
                  <a:pt x="11603398" y="6094535"/>
                  <a:pt x="11601342" y="6096614"/>
                </a:cubicBezTo>
                <a:cubicBezTo>
                  <a:pt x="11595172" y="6077908"/>
                  <a:pt x="11586946" y="6061280"/>
                  <a:pt x="11574607" y="6050888"/>
                </a:cubicBezTo>
                <a:cubicBezTo>
                  <a:pt x="11574607" y="6048809"/>
                  <a:pt x="11574607" y="6048809"/>
                  <a:pt x="11574607" y="6048809"/>
                </a:cubicBezTo>
                <a:cubicBezTo>
                  <a:pt x="11572550" y="6050888"/>
                  <a:pt x="11572550" y="6050888"/>
                  <a:pt x="11572550" y="6050888"/>
                </a:cubicBezTo>
                <a:cubicBezTo>
                  <a:pt x="11566381" y="6050888"/>
                  <a:pt x="11558155" y="6052966"/>
                  <a:pt x="11551985" y="6055045"/>
                </a:cubicBezTo>
                <a:cubicBezTo>
                  <a:pt x="11551985" y="6057123"/>
                  <a:pt x="11551985" y="6057123"/>
                  <a:pt x="11551985" y="6057123"/>
                </a:cubicBezTo>
                <a:cubicBezTo>
                  <a:pt x="11549928" y="6065437"/>
                  <a:pt x="11547872" y="6073751"/>
                  <a:pt x="11547872" y="6082065"/>
                </a:cubicBezTo>
                <a:cubicBezTo>
                  <a:pt x="11547872" y="6092457"/>
                  <a:pt x="11549928" y="6100771"/>
                  <a:pt x="11551985" y="6109085"/>
                </a:cubicBezTo>
                <a:cubicBezTo>
                  <a:pt x="11549928" y="6109085"/>
                  <a:pt x="11533476" y="6117398"/>
                  <a:pt x="11531420" y="6117398"/>
                </a:cubicBezTo>
                <a:cubicBezTo>
                  <a:pt x="11521137" y="6102849"/>
                  <a:pt x="11508798" y="6088300"/>
                  <a:pt x="11494402" y="6082065"/>
                </a:cubicBezTo>
                <a:cubicBezTo>
                  <a:pt x="11494402" y="6079986"/>
                  <a:pt x="11494402" y="6079986"/>
                  <a:pt x="11494402" y="6079986"/>
                </a:cubicBezTo>
                <a:cubicBezTo>
                  <a:pt x="11492346" y="6079986"/>
                  <a:pt x="11492346" y="6079986"/>
                  <a:pt x="11492346" y="6079986"/>
                </a:cubicBezTo>
                <a:cubicBezTo>
                  <a:pt x="11486176" y="6084143"/>
                  <a:pt x="11480006" y="6088300"/>
                  <a:pt x="11473837" y="6092457"/>
                </a:cubicBezTo>
                <a:cubicBezTo>
                  <a:pt x="11473837" y="6092457"/>
                  <a:pt x="11473837" y="6094535"/>
                  <a:pt x="11473837" y="6094535"/>
                </a:cubicBezTo>
                <a:cubicBezTo>
                  <a:pt x="11473837" y="6111163"/>
                  <a:pt x="11477950" y="6127791"/>
                  <a:pt x="11486176" y="6144418"/>
                </a:cubicBezTo>
                <a:cubicBezTo>
                  <a:pt x="11484120" y="6146497"/>
                  <a:pt x="11471780" y="6154811"/>
                  <a:pt x="11469724" y="6156889"/>
                </a:cubicBezTo>
                <a:cubicBezTo>
                  <a:pt x="11457385" y="6144418"/>
                  <a:pt x="11440932" y="6134026"/>
                  <a:pt x="11426536" y="6129869"/>
                </a:cubicBezTo>
                <a:cubicBezTo>
                  <a:pt x="11424480" y="6129869"/>
                  <a:pt x="11424480" y="6129869"/>
                  <a:pt x="11424480" y="6129869"/>
                </a:cubicBezTo>
                <a:cubicBezTo>
                  <a:pt x="11424480" y="6131947"/>
                  <a:pt x="11424480" y="6131947"/>
                  <a:pt x="11424480" y="6131947"/>
                </a:cubicBezTo>
                <a:cubicBezTo>
                  <a:pt x="11418310" y="6134026"/>
                  <a:pt x="11412140" y="6140261"/>
                  <a:pt x="11408027" y="6146497"/>
                </a:cubicBezTo>
                <a:cubicBezTo>
                  <a:pt x="11408027" y="6148575"/>
                  <a:pt x="11408027" y="6148575"/>
                  <a:pt x="11408027" y="6148575"/>
                </a:cubicBezTo>
                <a:cubicBezTo>
                  <a:pt x="11412140" y="6163124"/>
                  <a:pt x="11422423" y="6179752"/>
                  <a:pt x="11434763" y="6194301"/>
                </a:cubicBezTo>
                <a:cubicBezTo>
                  <a:pt x="11432706" y="6194301"/>
                  <a:pt x="11422423" y="6208850"/>
                  <a:pt x="11420366" y="6210929"/>
                </a:cubicBezTo>
                <a:cubicBezTo>
                  <a:pt x="11405971" y="6202615"/>
                  <a:pt x="11387462" y="6198458"/>
                  <a:pt x="11371010" y="6198458"/>
                </a:cubicBezTo>
                <a:cubicBezTo>
                  <a:pt x="11368953" y="6198458"/>
                  <a:pt x="11368953" y="6198458"/>
                  <a:pt x="11368953" y="6198458"/>
                </a:cubicBezTo>
                <a:cubicBezTo>
                  <a:pt x="11364840" y="6202615"/>
                  <a:pt x="11360727" y="6210929"/>
                  <a:pt x="11358671" y="6217164"/>
                </a:cubicBezTo>
                <a:cubicBezTo>
                  <a:pt x="11358671" y="6219243"/>
                  <a:pt x="11358671" y="6219243"/>
                  <a:pt x="11358671" y="6219243"/>
                </a:cubicBezTo>
                <a:cubicBezTo>
                  <a:pt x="11366897" y="6233791"/>
                  <a:pt x="11379236" y="6246262"/>
                  <a:pt x="11395688" y="6256655"/>
                </a:cubicBezTo>
                <a:cubicBezTo>
                  <a:pt x="11393632" y="6258733"/>
                  <a:pt x="11387462" y="6273282"/>
                  <a:pt x="11387462" y="6275361"/>
                </a:cubicBezTo>
                <a:cubicBezTo>
                  <a:pt x="11368953" y="6271204"/>
                  <a:pt x="11350444" y="6271204"/>
                  <a:pt x="11336049" y="6275361"/>
                </a:cubicBezTo>
                <a:cubicBezTo>
                  <a:pt x="11333992" y="6275361"/>
                  <a:pt x="11333992" y="6275361"/>
                  <a:pt x="11333992" y="6275361"/>
                </a:cubicBezTo>
                <a:cubicBezTo>
                  <a:pt x="11333992" y="6277439"/>
                  <a:pt x="11333992" y="6277439"/>
                  <a:pt x="11333992" y="6277439"/>
                </a:cubicBezTo>
                <a:cubicBezTo>
                  <a:pt x="11331936" y="6283675"/>
                  <a:pt x="11329879" y="6291988"/>
                  <a:pt x="11327823" y="6298223"/>
                </a:cubicBezTo>
                <a:cubicBezTo>
                  <a:pt x="11329879" y="6300302"/>
                  <a:pt x="11329879" y="6300302"/>
                  <a:pt x="11329879" y="6300302"/>
                </a:cubicBezTo>
                <a:cubicBezTo>
                  <a:pt x="11340162" y="6310694"/>
                  <a:pt x="11356614" y="6321087"/>
                  <a:pt x="11373066" y="6325243"/>
                </a:cubicBezTo>
                <a:cubicBezTo>
                  <a:pt x="11373066" y="6327322"/>
                  <a:pt x="11371010" y="6346028"/>
                  <a:pt x="11371010" y="6348107"/>
                </a:cubicBezTo>
                <a:cubicBezTo>
                  <a:pt x="11352501" y="6348107"/>
                  <a:pt x="11333992" y="6352263"/>
                  <a:pt x="11321653" y="6360578"/>
                </a:cubicBezTo>
                <a:cubicBezTo>
                  <a:pt x="11319596" y="6360578"/>
                  <a:pt x="11319596" y="6360578"/>
                  <a:pt x="11319596" y="6360578"/>
                </a:cubicBezTo>
                <a:cubicBezTo>
                  <a:pt x="11319596" y="6362655"/>
                  <a:pt x="11319596" y="6362655"/>
                  <a:pt x="11319596" y="6362655"/>
                </a:cubicBezTo>
                <a:cubicBezTo>
                  <a:pt x="11319596" y="6364734"/>
                  <a:pt x="11319596" y="6368891"/>
                  <a:pt x="11319596" y="6373048"/>
                </a:cubicBezTo>
                <a:cubicBezTo>
                  <a:pt x="11319596" y="6377205"/>
                  <a:pt x="11319596" y="6381362"/>
                  <a:pt x="11319596" y="6383440"/>
                </a:cubicBezTo>
                <a:cubicBezTo>
                  <a:pt x="11319596" y="6385519"/>
                  <a:pt x="11319596" y="6385519"/>
                  <a:pt x="11319596" y="6385519"/>
                </a:cubicBezTo>
                <a:cubicBezTo>
                  <a:pt x="11321653" y="6385519"/>
                  <a:pt x="11321653" y="6385519"/>
                  <a:pt x="11321653" y="6385519"/>
                </a:cubicBezTo>
                <a:cubicBezTo>
                  <a:pt x="11333992" y="6393833"/>
                  <a:pt x="11352501" y="6397990"/>
                  <a:pt x="11371010" y="6397990"/>
                </a:cubicBezTo>
                <a:cubicBezTo>
                  <a:pt x="11371010" y="6402146"/>
                  <a:pt x="11373066" y="6418774"/>
                  <a:pt x="11375123" y="6420852"/>
                </a:cubicBezTo>
                <a:cubicBezTo>
                  <a:pt x="11356614" y="6427087"/>
                  <a:pt x="11340162" y="6435401"/>
                  <a:pt x="11329879" y="6447872"/>
                </a:cubicBezTo>
                <a:cubicBezTo>
                  <a:pt x="11327823" y="6447872"/>
                  <a:pt x="11327823" y="6447872"/>
                  <a:pt x="11327823" y="6447872"/>
                </a:cubicBezTo>
                <a:cubicBezTo>
                  <a:pt x="11327823" y="6449951"/>
                  <a:pt x="11327823" y="6449951"/>
                  <a:pt x="11327823" y="6449951"/>
                </a:cubicBezTo>
                <a:cubicBezTo>
                  <a:pt x="11329879" y="6456186"/>
                  <a:pt x="11331936" y="6464500"/>
                  <a:pt x="11333992" y="6470736"/>
                </a:cubicBezTo>
                <a:cubicBezTo>
                  <a:pt x="11336049" y="6470736"/>
                  <a:pt x="11336049" y="6470736"/>
                  <a:pt x="11336049" y="6470736"/>
                </a:cubicBezTo>
                <a:cubicBezTo>
                  <a:pt x="11350444" y="6476971"/>
                  <a:pt x="11371010" y="6474892"/>
                  <a:pt x="11387462" y="6470736"/>
                </a:cubicBezTo>
                <a:cubicBezTo>
                  <a:pt x="11387462" y="6472813"/>
                  <a:pt x="11395688" y="6489442"/>
                  <a:pt x="11395688" y="6491519"/>
                </a:cubicBezTo>
                <a:cubicBezTo>
                  <a:pt x="11381292" y="6499833"/>
                  <a:pt x="11366897" y="6514383"/>
                  <a:pt x="11358671" y="6528932"/>
                </a:cubicBezTo>
                <a:cubicBezTo>
                  <a:pt x="11358671" y="6531010"/>
                  <a:pt x="11358671" y="6531010"/>
                  <a:pt x="11358671" y="6531010"/>
                </a:cubicBezTo>
                <a:cubicBezTo>
                  <a:pt x="11360727" y="6535168"/>
                  <a:pt x="11366897" y="6543481"/>
                  <a:pt x="11371010" y="6549716"/>
                </a:cubicBezTo>
                <a:cubicBezTo>
                  <a:pt x="11387462" y="6549716"/>
                  <a:pt x="11405971" y="6545560"/>
                  <a:pt x="11422423" y="6535168"/>
                </a:cubicBezTo>
                <a:cubicBezTo>
                  <a:pt x="11422423" y="6537245"/>
                  <a:pt x="11432706" y="6551795"/>
                  <a:pt x="11434763" y="6553874"/>
                </a:cubicBezTo>
                <a:cubicBezTo>
                  <a:pt x="11422423" y="6566344"/>
                  <a:pt x="11412140" y="6582971"/>
                  <a:pt x="11408027" y="6599600"/>
                </a:cubicBezTo>
                <a:cubicBezTo>
                  <a:pt x="11410084" y="6601677"/>
                  <a:pt x="11410084" y="6601677"/>
                  <a:pt x="11410084" y="6601677"/>
                </a:cubicBezTo>
                <a:cubicBezTo>
                  <a:pt x="11412140" y="6605835"/>
                  <a:pt x="11420366" y="6612070"/>
                  <a:pt x="11424480" y="6616227"/>
                </a:cubicBezTo>
                <a:cubicBezTo>
                  <a:pt x="11426536" y="6616227"/>
                  <a:pt x="11426536" y="6616227"/>
                  <a:pt x="11426536" y="6616227"/>
                </a:cubicBezTo>
                <a:cubicBezTo>
                  <a:pt x="11440932" y="6612070"/>
                  <a:pt x="11457385" y="6603756"/>
                  <a:pt x="11471780" y="6589207"/>
                </a:cubicBezTo>
                <a:cubicBezTo>
                  <a:pt x="11473837" y="6591286"/>
                  <a:pt x="11486176" y="6601677"/>
                  <a:pt x="11488233" y="6603756"/>
                </a:cubicBezTo>
                <a:cubicBezTo>
                  <a:pt x="11480006" y="6620383"/>
                  <a:pt x="11475894" y="6637012"/>
                  <a:pt x="11475894" y="6653639"/>
                </a:cubicBezTo>
                <a:cubicBezTo>
                  <a:pt x="11475894" y="6653639"/>
                  <a:pt x="11475894" y="6655718"/>
                  <a:pt x="11475894" y="6655718"/>
                </a:cubicBezTo>
                <a:cubicBezTo>
                  <a:pt x="11480006" y="6659874"/>
                  <a:pt x="11488233" y="6664032"/>
                  <a:pt x="11494402" y="6666109"/>
                </a:cubicBezTo>
                <a:cubicBezTo>
                  <a:pt x="11494402" y="6668188"/>
                  <a:pt x="11494402" y="6668188"/>
                  <a:pt x="11494402" y="6668188"/>
                </a:cubicBezTo>
                <a:cubicBezTo>
                  <a:pt x="11496459" y="6666109"/>
                  <a:pt x="11496459" y="6666109"/>
                  <a:pt x="11496459" y="6666109"/>
                </a:cubicBezTo>
                <a:cubicBezTo>
                  <a:pt x="11510854" y="6657796"/>
                  <a:pt x="11523194" y="6645325"/>
                  <a:pt x="11533476" y="6628698"/>
                </a:cubicBezTo>
                <a:cubicBezTo>
                  <a:pt x="11535533" y="6630776"/>
                  <a:pt x="11549928" y="6637012"/>
                  <a:pt x="11551985" y="6637012"/>
                </a:cubicBezTo>
                <a:cubicBezTo>
                  <a:pt x="11549928" y="6645325"/>
                  <a:pt x="11549928" y="6655718"/>
                  <a:pt x="11549928" y="6664032"/>
                </a:cubicBezTo>
                <a:cubicBezTo>
                  <a:pt x="11549928" y="6672345"/>
                  <a:pt x="11549928" y="6682738"/>
                  <a:pt x="11551985" y="6688973"/>
                </a:cubicBezTo>
                <a:cubicBezTo>
                  <a:pt x="11551985" y="6691051"/>
                  <a:pt x="11551985" y="6691051"/>
                  <a:pt x="11551985" y="6691051"/>
                </a:cubicBezTo>
                <a:cubicBezTo>
                  <a:pt x="11554042" y="6691051"/>
                  <a:pt x="11554042" y="6691051"/>
                  <a:pt x="11554042" y="6691051"/>
                </a:cubicBezTo>
                <a:cubicBezTo>
                  <a:pt x="11558155" y="6693130"/>
                  <a:pt x="11568437" y="6695208"/>
                  <a:pt x="11574607" y="6697286"/>
                </a:cubicBezTo>
                <a:cubicBezTo>
                  <a:pt x="11576663" y="6697286"/>
                  <a:pt x="11576663" y="6697286"/>
                  <a:pt x="11576663" y="6697286"/>
                </a:cubicBezTo>
                <a:cubicBezTo>
                  <a:pt x="11586946" y="6684816"/>
                  <a:pt x="11597229" y="6668188"/>
                  <a:pt x="11601342" y="6651561"/>
                </a:cubicBezTo>
                <a:cubicBezTo>
                  <a:pt x="11603398" y="6651561"/>
                  <a:pt x="11621907" y="6653639"/>
                  <a:pt x="11623964" y="6653639"/>
                </a:cubicBezTo>
                <a:cubicBezTo>
                  <a:pt x="11623964" y="6672345"/>
                  <a:pt x="11628077" y="6691051"/>
                  <a:pt x="11636303" y="6705600"/>
                </a:cubicBezTo>
                <a:cubicBezTo>
                  <a:pt x="11638359" y="6705600"/>
                  <a:pt x="11638359" y="6705600"/>
                  <a:pt x="11638359" y="6705600"/>
                </a:cubicBezTo>
                <a:cubicBezTo>
                  <a:pt x="11644529" y="6705600"/>
                  <a:pt x="11654812" y="6705600"/>
                  <a:pt x="11658925" y="6705600"/>
                </a:cubicBezTo>
                <a:cubicBezTo>
                  <a:pt x="11660982" y="6705600"/>
                  <a:pt x="11660982" y="6705600"/>
                  <a:pt x="11660982" y="6705600"/>
                </a:cubicBezTo>
                <a:cubicBezTo>
                  <a:pt x="11669208" y="6691051"/>
                  <a:pt x="11673321" y="6672345"/>
                  <a:pt x="11675378" y="6653639"/>
                </a:cubicBezTo>
                <a:cubicBezTo>
                  <a:pt x="11677434" y="6653639"/>
                  <a:pt x="11693886" y="6651561"/>
                  <a:pt x="11695943" y="6651561"/>
                </a:cubicBezTo>
                <a:cubicBezTo>
                  <a:pt x="11700056" y="6668188"/>
                  <a:pt x="11710338" y="6684816"/>
                  <a:pt x="11722678" y="6697286"/>
                </a:cubicBezTo>
                <a:cubicBezTo>
                  <a:pt x="11728847" y="6695208"/>
                  <a:pt x="11739130" y="6693130"/>
                  <a:pt x="11743243" y="6691051"/>
                </a:cubicBezTo>
                <a:cubicBezTo>
                  <a:pt x="11745300" y="6691051"/>
                  <a:pt x="11745300" y="6691051"/>
                  <a:pt x="11745300" y="6691051"/>
                </a:cubicBezTo>
                <a:cubicBezTo>
                  <a:pt x="11747356" y="6682738"/>
                  <a:pt x="11747356" y="6672345"/>
                  <a:pt x="11747356" y="6664032"/>
                </a:cubicBezTo>
                <a:cubicBezTo>
                  <a:pt x="11747356" y="6655718"/>
                  <a:pt x="11747356" y="6645325"/>
                  <a:pt x="11745300" y="6637012"/>
                </a:cubicBezTo>
                <a:cubicBezTo>
                  <a:pt x="11747356" y="6637012"/>
                  <a:pt x="11763808" y="6630776"/>
                  <a:pt x="11765865" y="6628698"/>
                </a:cubicBezTo>
                <a:cubicBezTo>
                  <a:pt x="11774091" y="6645325"/>
                  <a:pt x="11788487" y="6657796"/>
                  <a:pt x="11802882" y="6666109"/>
                </a:cubicBezTo>
                <a:cubicBezTo>
                  <a:pt x="11809052" y="6664032"/>
                  <a:pt x="11817278" y="6659874"/>
                  <a:pt x="11821391" y="6655718"/>
                </a:cubicBezTo>
                <a:cubicBezTo>
                  <a:pt x="11823448" y="6653639"/>
                  <a:pt x="11823448" y="6653639"/>
                  <a:pt x="11823448" y="6653639"/>
                </a:cubicBezTo>
                <a:cubicBezTo>
                  <a:pt x="11823448" y="6653639"/>
                  <a:pt x="11823448" y="6653639"/>
                  <a:pt x="11823448" y="6651561"/>
                </a:cubicBezTo>
                <a:cubicBezTo>
                  <a:pt x="11823448" y="6637012"/>
                  <a:pt x="11817278" y="6618306"/>
                  <a:pt x="11809052" y="6603756"/>
                </a:cubicBezTo>
                <a:cubicBezTo>
                  <a:pt x="11811108" y="6601677"/>
                  <a:pt x="11823448" y="6591286"/>
                  <a:pt x="11825504" y="6589207"/>
                </a:cubicBezTo>
                <a:cubicBezTo>
                  <a:pt x="11839900" y="6601677"/>
                  <a:pt x="11856352" y="6612070"/>
                  <a:pt x="11870748" y="6616227"/>
                </a:cubicBezTo>
                <a:cubicBezTo>
                  <a:pt x="11872805" y="6616227"/>
                  <a:pt x="11872805" y="6616227"/>
                  <a:pt x="11872805" y="6616227"/>
                </a:cubicBezTo>
                <a:cubicBezTo>
                  <a:pt x="11876918" y="6612070"/>
                  <a:pt x="11885144" y="6605835"/>
                  <a:pt x="11887201" y="6599600"/>
                </a:cubicBezTo>
                <a:cubicBezTo>
                  <a:pt x="11889257" y="6599600"/>
                  <a:pt x="11889257" y="6599600"/>
                  <a:pt x="11889257" y="6599600"/>
                </a:cubicBezTo>
                <a:cubicBezTo>
                  <a:pt x="11885144" y="6582971"/>
                  <a:pt x="11874861" y="6566344"/>
                  <a:pt x="11862522" y="6553874"/>
                </a:cubicBezTo>
                <a:cubicBezTo>
                  <a:pt x="11864579" y="6551795"/>
                  <a:pt x="11874861" y="6537245"/>
                  <a:pt x="11874861" y="6535168"/>
                </a:cubicBezTo>
                <a:cubicBezTo>
                  <a:pt x="11891314" y="6543481"/>
                  <a:pt x="11909822" y="6549716"/>
                  <a:pt x="11926275" y="6549716"/>
                </a:cubicBezTo>
                <a:cubicBezTo>
                  <a:pt x="11928331" y="6547638"/>
                  <a:pt x="11928331" y="6547638"/>
                  <a:pt x="11928331" y="6547638"/>
                </a:cubicBezTo>
                <a:cubicBezTo>
                  <a:pt x="11930388" y="6543481"/>
                  <a:pt x="11936557" y="6535168"/>
                  <a:pt x="11938614" y="6528932"/>
                </a:cubicBezTo>
                <a:cubicBezTo>
                  <a:pt x="11938614" y="6526854"/>
                  <a:pt x="11938614" y="6526854"/>
                  <a:pt x="11938614" y="6526854"/>
                </a:cubicBezTo>
                <a:cubicBezTo>
                  <a:pt x="11930388" y="6514383"/>
                  <a:pt x="11915992" y="6499833"/>
                  <a:pt x="11901596" y="6491519"/>
                </a:cubicBezTo>
                <a:cubicBezTo>
                  <a:pt x="11901596" y="6487363"/>
                  <a:pt x="11909822" y="6472813"/>
                  <a:pt x="11909822" y="6470736"/>
                </a:cubicBezTo>
                <a:cubicBezTo>
                  <a:pt x="11926275" y="6474892"/>
                  <a:pt x="11944784" y="6474892"/>
                  <a:pt x="11961236" y="6470736"/>
                </a:cubicBezTo>
                <a:cubicBezTo>
                  <a:pt x="11963292" y="6470736"/>
                  <a:pt x="11963292" y="6470736"/>
                  <a:pt x="11963292" y="6470736"/>
                </a:cubicBezTo>
                <a:cubicBezTo>
                  <a:pt x="11965349" y="6464500"/>
                  <a:pt x="11967405" y="6456186"/>
                  <a:pt x="11967405" y="6449951"/>
                </a:cubicBezTo>
                <a:cubicBezTo>
                  <a:pt x="11967405" y="6447872"/>
                  <a:pt x="11967405" y="6447872"/>
                  <a:pt x="11967405" y="6447872"/>
                </a:cubicBezTo>
                <a:cubicBezTo>
                  <a:pt x="11957123" y="6435401"/>
                  <a:pt x="11940670" y="6427087"/>
                  <a:pt x="11922162" y="6420852"/>
                </a:cubicBezTo>
                <a:cubicBezTo>
                  <a:pt x="11924218" y="6418774"/>
                  <a:pt x="11926275" y="6402146"/>
                  <a:pt x="11926275" y="6400068"/>
                </a:cubicBezTo>
                <a:cubicBezTo>
                  <a:pt x="11944784" y="6400068"/>
                  <a:pt x="11963292" y="6393833"/>
                  <a:pt x="11975632" y="6385519"/>
                </a:cubicBezTo>
                <a:cubicBezTo>
                  <a:pt x="11977688" y="6385519"/>
                  <a:pt x="11977688" y="6385519"/>
                  <a:pt x="11977688" y="6385519"/>
                </a:cubicBezTo>
                <a:cubicBezTo>
                  <a:pt x="11977688" y="6381362"/>
                  <a:pt x="11977688" y="6377205"/>
                  <a:pt x="11977688" y="6373048"/>
                </a:cubicBezTo>
                <a:cubicBezTo>
                  <a:pt x="11977688" y="6370969"/>
                  <a:pt x="11977688" y="6366813"/>
                  <a:pt x="11977688" y="6362655"/>
                </a:cubicBezTo>
                <a:cubicBezTo>
                  <a:pt x="11975632" y="6362655"/>
                  <a:pt x="11975632" y="6362655"/>
                  <a:pt x="11975632" y="6362655"/>
                </a:cubicBezTo>
                <a:cubicBezTo>
                  <a:pt x="11963292" y="6354342"/>
                  <a:pt x="11944784" y="6348107"/>
                  <a:pt x="11926275" y="6348107"/>
                </a:cubicBezTo>
                <a:cubicBezTo>
                  <a:pt x="11926275" y="6346028"/>
                  <a:pt x="11924218" y="6329401"/>
                  <a:pt x="11924218" y="6327322"/>
                </a:cubicBezTo>
                <a:cubicBezTo>
                  <a:pt x="11940670" y="6321087"/>
                  <a:pt x="11957123" y="6312773"/>
                  <a:pt x="11967405" y="6300302"/>
                </a:cubicBezTo>
                <a:cubicBezTo>
                  <a:pt x="11969462" y="6300302"/>
                  <a:pt x="11969462" y="6300302"/>
                  <a:pt x="11969462" y="6300302"/>
                </a:cubicBezTo>
                <a:cubicBezTo>
                  <a:pt x="11969462" y="6298223"/>
                  <a:pt x="11969462" y="6298223"/>
                  <a:pt x="11969462" y="6298223"/>
                </a:cubicBezTo>
                <a:cubicBezTo>
                  <a:pt x="11967405" y="6291988"/>
                  <a:pt x="11965349" y="6283675"/>
                  <a:pt x="11963292" y="6277439"/>
                </a:cubicBezTo>
                <a:cubicBezTo>
                  <a:pt x="11961236" y="6277439"/>
                  <a:pt x="11961236" y="6277439"/>
                  <a:pt x="11961236" y="6277439"/>
                </a:cubicBezTo>
                <a:cubicBezTo>
                  <a:pt x="11946840" y="6271204"/>
                  <a:pt x="11928331" y="6273282"/>
                  <a:pt x="11909822" y="6277439"/>
                </a:cubicBezTo>
                <a:cubicBezTo>
                  <a:pt x="11909822" y="6275361"/>
                  <a:pt x="11903653" y="6258733"/>
                  <a:pt x="11901596" y="6256655"/>
                </a:cubicBezTo>
                <a:cubicBezTo>
                  <a:pt x="11918049" y="6248341"/>
                  <a:pt x="11930388" y="6233791"/>
                  <a:pt x="11938614" y="6219243"/>
                </a:cubicBezTo>
                <a:cubicBezTo>
                  <a:pt x="11938614" y="6217164"/>
                  <a:pt x="11938614" y="6217164"/>
                  <a:pt x="11938614" y="6217164"/>
                </a:cubicBezTo>
                <a:cubicBezTo>
                  <a:pt x="11936557" y="6213007"/>
                  <a:pt x="11932444" y="6204693"/>
                  <a:pt x="11928331" y="6198458"/>
                </a:cubicBezTo>
                <a:cubicBezTo>
                  <a:pt x="11926275" y="6198458"/>
                  <a:pt x="11926275" y="6198458"/>
                  <a:pt x="11926275" y="6198458"/>
                </a:cubicBezTo>
                <a:cubicBezTo>
                  <a:pt x="11909822" y="6198458"/>
                  <a:pt x="11891314" y="6202615"/>
                  <a:pt x="11876918" y="6210929"/>
                </a:cubicBezTo>
                <a:cubicBezTo>
                  <a:pt x="11874861" y="6210929"/>
                  <a:pt x="11864579" y="6196379"/>
                  <a:pt x="11862522" y="6194301"/>
                </a:cubicBezTo>
                <a:cubicBezTo>
                  <a:pt x="11874861" y="6181830"/>
                  <a:pt x="11885144" y="6165203"/>
                  <a:pt x="11889257" y="6148575"/>
                </a:cubicBezTo>
                <a:cubicBezTo>
                  <a:pt x="11889257" y="6146497"/>
                  <a:pt x="11889257" y="6146497"/>
                  <a:pt x="11889257" y="6146497"/>
                </a:cubicBezTo>
                <a:cubicBezTo>
                  <a:pt x="11885144" y="6142340"/>
                  <a:pt x="11878975" y="6136104"/>
                  <a:pt x="11872805" y="6131947"/>
                </a:cubicBezTo>
                <a:cubicBezTo>
                  <a:pt x="11856352" y="6136104"/>
                  <a:pt x="11839900" y="6144418"/>
                  <a:pt x="11827561" y="6156889"/>
                </a:cubicBezTo>
                <a:cubicBezTo>
                  <a:pt x="11825504" y="6156889"/>
                  <a:pt x="11811108" y="6146497"/>
                  <a:pt x="11809052" y="6144418"/>
                </a:cubicBezTo>
                <a:cubicBezTo>
                  <a:pt x="11819334" y="6127791"/>
                  <a:pt x="11823448" y="6111163"/>
                  <a:pt x="11823448" y="6094535"/>
                </a:cubicBezTo>
                <a:cubicBezTo>
                  <a:pt x="11823448" y="6094535"/>
                  <a:pt x="11823448" y="6092457"/>
                  <a:pt x="11823448" y="6092457"/>
                </a:cubicBezTo>
                <a:cubicBezTo>
                  <a:pt x="11817278" y="6088300"/>
                  <a:pt x="11809052" y="6084143"/>
                  <a:pt x="11804939" y="6082065"/>
                </a:cubicBezTo>
                <a:cubicBezTo>
                  <a:pt x="11802882" y="6079986"/>
                  <a:pt x="11802882" y="6079986"/>
                  <a:pt x="11802882" y="6079986"/>
                </a:cubicBezTo>
                <a:cubicBezTo>
                  <a:pt x="11802882" y="6082065"/>
                  <a:pt x="11802882" y="6082065"/>
                  <a:pt x="11802882" y="6082065"/>
                </a:cubicBezTo>
                <a:cubicBezTo>
                  <a:pt x="11788487" y="6088300"/>
                  <a:pt x="11776147" y="6102849"/>
                  <a:pt x="11765865" y="6117398"/>
                </a:cubicBezTo>
                <a:cubicBezTo>
                  <a:pt x="11763808" y="6117398"/>
                  <a:pt x="11747356" y="6111163"/>
                  <a:pt x="11745300" y="6109085"/>
                </a:cubicBezTo>
                <a:cubicBezTo>
                  <a:pt x="11747356" y="6100771"/>
                  <a:pt x="11749412" y="6092457"/>
                  <a:pt x="11749412" y="6082065"/>
                </a:cubicBezTo>
                <a:cubicBezTo>
                  <a:pt x="11749412" y="6073751"/>
                  <a:pt x="11747356" y="6065437"/>
                  <a:pt x="11745300" y="6057123"/>
                </a:cubicBezTo>
                <a:cubicBezTo>
                  <a:pt x="11745300" y="6055045"/>
                  <a:pt x="11745300" y="6055045"/>
                  <a:pt x="11745300" y="6055045"/>
                </a:cubicBezTo>
                <a:cubicBezTo>
                  <a:pt x="11743243" y="6055045"/>
                  <a:pt x="11743243" y="6055045"/>
                  <a:pt x="11743243" y="6055045"/>
                </a:cubicBezTo>
                <a:cubicBezTo>
                  <a:pt x="11739130" y="6052966"/>
                  <a:pt x="11730904" y="6050888"/>
                  <a:pt x="11722678" y="6050888"/>
                </a:cubicBezTo>
                <a:cubicBezTo>
                  <a:pt x="11710338" y="6061280"/>
                  <a:pt x="11700056" y="6077908"/>
                  <a:pt x="11695943" y="6096614"/>
                </a:cubicBezTo>
                <a:cubicBezTo>
                  <a:pt x="11693886" y="6094535"/>
                  <a:pt x="11677434" y="6092457"/>
                  <a:pt x="11673321" y="6092457"/>
                </a:cubicBezTo>
                <a:cubicBezTo>
                  <a:pt x="11673321" y="6075829"/>
                  <a:pt x="11669208" y="6057123"/>
                  <a:pt x="11660982" y="6042574"/>
                </a:cubicBezTo>
                <a:cubicBezTo>
                  <a:pt x="11658925" y="6042574"/>
                  <a:pt x="11658925" y="6042574"/>
                  <a:pt x="11658925" y="6042574"/>
                </a:cubicBezTo>
                <a:cubicBezTo>
                  <a:pt x="11652756" y="6040495"/>
                  <a:pt x="11644529" y="6040495"/>
                  <a:pt x="11638359" y="6042574"/>
                </a:cubicBezTo>
                <a:cubicBezTo>
                  <a:pt x="11636303" y="6042574"/>
                  <a:pt x="11636303" y="6042574"/>
                  <a:pt x="11636303" y="6042574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4539049" y="6858000"/>
                </a:lnTo>
                <a:lnTo>
                  <a:pt x="0" y="6858000"/>
                </a:lnTo>
                <a:lnTo>
                  <a:pt x="0" y="6273113"/>
                </a:lnTo>
                <a:close/>
              </a:path>
            </a:pathLst>
          </a:cu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274320" rtlCol="0" anchor="b">
            <a:noAutofit/>
          </a:bodyPr>
          <a:lstStyle/>
          <a:p>
            <a:pPr algn="l"/>
            <a:r>
              <a:rPr lang="en-US" dirty="0">
                <a:solidFill>
                  <a:schemeClr val="lt1">
                    <a:alpha val="0"/>
                  </a:schemeClr>
                </a:solidFill>
              </a:rPr>
              <a:t>z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1E089F70-69C6-4742-888F-F432A72B65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9733" y="3429000"/>
            <a:ext cx="10532534" cy="1135062"/>
          </a:xfrm>
        </p:spPr>
        <p:txBody>
          <a:bodyPr>
            <a:normAutofit/>
          </a:bodyPr>
          <a:lstStyle>
            <a:lvl1pPr marL="0" indent="0" algn="ctr">
              <a:buNone/>
              <a:defRPr sz="440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ctr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167D3182-E237-4027-9277-305E020D6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05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BB0E19E-2EC7-475B-9B28-093E8638E481}"/>
              </a:ext>
            </a:extLst>
          </p:cNvPr>
          <p:cNvSpPr/>
          <p:nvPr userDrawn="1"/>
        </p:nvSpPr>
        <p:spPr>
          <a:xfrm>
            <a:off x="-12084" y="-4763"/>
            <a:ext cx="12216168" cy="2408098"/>
          </a:xfrm>
          <a:prstGeom prst="rect">
            <a:avLst/>
          </a:prstGeom>
          <a:solidFill>
            <a:srgbClr val="485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D58ED7BC-1EA4-4387-82A7-BFEBF7FA13E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2403336"/>
            <a:ext cx="12192000" cy="4454665"/>
          </a:xfrm>
          <a:custGeom>
            <a:avLst/>
            <a:gdLst>
              <a:gd name="connsiteX0" fmla="*/ 11603402 w 12192000"/>
              <a:gd name="connsiteY0" fmla="*/ 4036670 h 4454665"/>
              <a:gd name="connsiteX1" fmla="*/ 11613605 w 12192000"/>
              <a:gd name="connsiteY1" fmla="*/ 4036670 h 4454665"/>
              <a:gd name="connsiteX2" fmla="*/ 11617686 w 12192000"/>
              <a:gd name="connsiteY2" fmla="*/ 4045008 h 4454665"/>
              <a:gd name="connsiteX3" fmla="*/ 11623808 w 12192000"/>
              <a:gd name="connsiteY3" fmla="*/ 4147152 h 4454665"/>
              <a:gd name="connsiteX4" fmla="*/ 11621767 w 12192000"/>
              <a:gd name="connsiteY4" fmla="*/ 4157574 h 4454665"/>
              <a:gd name="connsiteX5" fmla="*/ 11615645 w 12192000"/>
              <a:gd name="connsiteY5" fmla="*/ 4157574 h 4454665"/>
              <a:gd name="connsiteX6" fmla="*/ 11509533 w 12192000"/>
              <a:gd name="connsiteY6" fmla="*/ 4095038 h 4454665"/>
              <a:gd name="connsiteX7" fmla="*/ 11505451 w 12192000"/>
              <a:gd name="connsiteY7" fmla="*/ 4088785 h 4454665"/>
              <a:gd name="connsiteX8" fmla="*/ 11505451 w 12192000"/>
              <a:gd name="connsiteY8" fmla="*/ 4086699 h 4454665"/>
              <a:gd name="connsiteX9" fmla="*/ 11511573 w 12192000"/>
              <a:gd name="connsiteY9" fmla="*/ 4082530 h 4454665"/>
              <a:gd name="connsiteX10" fmla="*/ 11603402 w 12192000"/>
              <a:gd name="connsiteY10" fmla="*/ 4036670 h 4454665"/>
              <a:gd name="connsiteX11" fmla="*/ 11686136 w 12192000"/>
              <a:gd name="connsiteY11" fmla="*/ 4034586 h 4454665"/>
              <a:gd name="connsiteX12" fmla="*/ 11696438 w 12192000"/>
              <a:gd name="connsiteY12" fmla="*/ 4034586 h 4454665"/>
              <a:gd name="connsiteX13" fmla="*/ 11787097 w 12192000"/>
              <a:gd name="connsiteY13" fmla="*/ 4080352 h 4454665"/>
              <a:gd name="connsiteX14" fmla="*/ 11795339 w 12192000"/>
              <a:gd name="connsiteY14" fmla="*/ 4086593 h 4454665"/>
              <a:gd name="connsiteX15" fmla="*/ 11791218 w 12192000"/>
              <a:gd name="connsiteY15" fmla="*/ 4092833 h 4454665"/>
              <a:gd name="connsiteX16" fmla="*/ 11684076 w 12192000"/>
              <a:gd name="connsiteY16" fmla="*/ 4155241 h 4454665"/>
              <a:gd name="connsiteX17" fmla="*/ 11675833 w 12192000"/>
              <a:gd name="connsiteY17" fmla="*/ 4155241 h 4454665"/>
              <a:gd name="connsiteX18" fmla="*/ 11673773 w 12192000"/>
              <a:gd name="connsiteY18" fmla="*/ 4146920 h 4454665"/>
              <a:gd name="connsiteX19" fmla="*/ 11682015 w 12192000"/>
              <a:gd name="connsiteY19" fmla="*/ 4042907 h 4454665"/>
              <a:gd name="connsiteX20" fmla="*/ 11686136 w 12192000"/>
              <a:gd name="connsiteY20" fmla="*/ 4034586 h 4454665"/>
              <a:gd name="connsiteX21" fmla="*/ 10868401 w 12192000"/>
              <a:gd name="connsiteY21" fmla="*/ 3994843 h 4454665"/>
              <a:gd name="connsiteX22" fmla="*/ 10868401 w 12192000"/>
              <a:gd name="connsiteY22" fmla="*/ 4038046 h 4454665"/>
              <a:gd name="connsiteX23" fmla="*/ 10820512 w 12192000"/>
              <a:gd name="connsiteY23" fmla="*/ 4046275 h 4454665"/>
              <a:gd name="connsiteX24" fmla="*/ 10801773 w 12192000"/>
              <a:gd name="connsiteY24" fmla="*/ 4021588 h 4454665"/>
              <a:gd name="connsiteX25" fmla="*/ 10826759 w 12192000"/>
              <a:gd name="connsiteY25" fmla="*/ 3996901 h 4454665"/>
              <a:gd name="connsiteX26" fmla="*/ 10518900 w 12192000"/>
              <a:gd name="connsiteY26" fmla="*/ 3924709 h 4454665"/>
              <a:gd name="connsiteX27" fmla="*/ 10559811 w 12192000"/>
              <a:gd name="connsiteY27" fmla="*/ 3984908 h 4454665"/>
              <a:gd name="connsiteX28" fmla="*/ 10518900 w 12192000"/>
              <a:gd name="connsiteY28" fmla="*/ 4045106 h 4454665"/>
              <a:gd name="connsiteX29" fmla="*/ 10477988 w 12192000"/>
              <a:gd name="connsiteY29" fmla="*/ 3984908 h 4454665"/>
              <a:gd name="connsiteX30" fmla="*/ 10518900 w 12192000"/>
              <a:gd name="connsiteY30" fmla="*/ 3924709 h 4454665"/>
              <a:gd name="connsiteX31" fmla="*/ 11673123 w 12192000"/>
              <a:gd name="connsiteY31" fmla="*/ 3916397 h 4454665"/>
              <a:gd name="connsiteX32" fmla="*/ 11682116 w 12192000"/>
              <a:gd name="connsiteY32" fmla="*/ 3917436 h 4454665"/>
              <a:gd name="connsiteX33" fmla="*/ 11708840 w 12192000"/>
              <a:gd name="connsiteY33" fmla="*/ 3969387 h 4454665"/>
              <a:gd name="connsiteX34" fmla="*/ 11649226 w 12192000"/>
              <a:gd name="connsiteY34" fmla="*/ 4027572 h 4454665"/>
              <a:gd name="connsiteX35" fmla="*/ 11589612 w 12192000"/>
              <a:gd name="connsiteY35" fmla="*/ 3969387 h 4454665"/>
              <a:gd name="connsiteX36" fmla="*/ 11616336 w 12192000"/>
              <a:gd name="connsiteY36" fmla="*/ 3919515 h 4454665"/>
              <a:gd name="connsiteX37" fmla="*/ 11632781 w 12192000"/>
              <a:gd name="connsiteY37" fmla="*/ 3921592 h 4454665"/>
              <a:gd name="connsiteX38" fmla="*/ 11630725 w 12192000"/>
              <a:gd name="connsiteY38" fmla="*/ 3938217 h 4454665"/>
              <a:gd name="connsiteX39" fmla="*/ 11614280 w 12192000"/>
              <a:gd name="connsiteY39" fmla="*/ 3969387 h 4454665"/>
              <a:gd name="connsiteX40" fmla="*/ 11649226 w 12192000"/>
              <a:gd name="connsiteY40" fmla="*/ 4004714 h 4454665"/>
              <a:gd name="connsiteX41" fmla="*/ 11684172 w 12192000"/>
              <a:gd name="connsiteY41" fmla="*/ 3969387 h 4454665"/>
              <a:gd name="connsiteX42" fmla="*/ 11667727 w 12192000"/>
              <a:gd name="connsiteY42" fmla="*/ 3938217 h 4454665"/>
              <a:gd name="connsiteX43" fmla="*/ 11665671 w 12192000"/>
              <a:gd name="connsiteY43" fmla="*/ 3921592 h 4454665"/>
              <a:gd name="connsiteX44" fmla="*/ 11673123 w 12192000"/>
              <a:gd name="connsiteY44" fmla="*/ 3916397 h 4454665"/>
              <a:gd name="connsiteX45" fmla="*/ 11822057 w 12192000"/>
              <a:gd name="connsiteY45" fmla="*/ 3901331 h 4454665"/>
              <a:gd name="connsiteX46" fmla="*/ 11826190 w 12192000"/>
              <a:gd name="connsiteY46" fmla="*/ 3907560 h 4454665"/>
              <a:gd name="connsiteX47" fmla="*/ 11826190 w 12192000"/>
              <a:gd name="connsiteY47" fmla="*/ 4032127 h 4454665"/>
              <a:gd name="connsiteX48" fmla="*/ 11822057 w 12192000"/>
              <a:gd name="connsiteY48" fmla="*/ 4038355 h 4454665"/>
              <a:gd name="connsiteX49" fmla="*/ 11813791 w 12192000"/>
              <a:gd name="connsiteY49" fmla="*/ 4036279 h 4454665"/>
              <a:gd name="connsiteX50" fmla="*/ 11729066 w 12192000"/>
              <a:gd name="connsiteY50" fmla="*/ 3978147 h 4454665"/>
              <a:gd name="connsiteX51" fmla="*/ 11722867 w 12192000"/>
              <a:gd name="connsiteY51" fmla="*/ 3969843 h 4454665"/>
              <a:gd name="connsiteX52" fmla="*/ 11729066 w 12192000"/>
              <a:gd name="connsiteY52" fmla="*/ 3961539 h 4454665"/>
              <a:gd name="connsiteX53" fmla="*/ 11813791 w 12192000"/>
              <a:gd name="connsiteY53" fmla="*/ 3903408 h 4454665"/>
              <a:gd name="connsiteX54" fmla="*/ 11822057 w 12192000"/>
              <a:gd name="connsiteY54" fmla="*/ 3901331 h 4454665"/>
              <a:gd name="connsiteX55" fmla="*/ 11476229 w 12192000"/>
              <a:gd name="connsiteY55" fmla="*/ 3901331 h 4454665"/>
              <a:gd name="connsiteX56" fmla="*/ 11484412 w 12192000"/>
              <a:gd name="connsiteY56" fmla="*/ 3905483 h 4454665"/>
              <a:gd name="connsiteX57" fmla="*/ 11568280 w 12192000"/>
              <a:gd name="connsiteY57" fmla="*/ 3961539 h 4454665"/>
              <a:gd name="connsiteX58" fmla="*/ 11574417 w 12192000"/>
              <a:gd name="connsiteY58" fmla="*/ 3969843 h 4454665"/>
              <a:gd name="connsiteX59" fmla="*/ 11568280 w 12192000"/>
              <a:gd name="connsiteY59" fmla="*/ 3978147 h 4454665"/>
              <a:gd name="connsiteX60" fmla="*/ 11484412 w 12192000"/>
              <a:gd name="connsiteY60" fmla="*/ 4036279 h 4454665"/>
              <a:gd name="connsiteX61" fmla="*/ 11476229 w 12192000"/>
              <a:gd name="connsiteY61" fmla="*/ 4038355 h 4454665"/>
              <a:gd name="connsiteX62" fmla="*/ 11472138 w 12192000"/>
              <a:gd name="connsiteY62" fmla="*/ 4032127 h 4454665"/>
              <a:gd name="connsiteX63" fmla="*/ 11472138 w 12192000"/>
              <a:gd name="connsiteY63" fmla="*/ 3907560 h 4454665"/>
              <a:gd name="connsiteX64" fmla="*/ 11476229 w 12192000"/>
              <a:gd name="connsiteY64" fmla="*/ 3901331 h 4454665"/>
              <a:gd name="connsiteX65" fmla="*/ 11088184 w 12192000"/>
              <a:gd name="connsiteY65" fmla="*/ 3890811 h 4454665"/>
              <a:gd name="connsiteX66" fmla="*/ 11082024 w 12192000"/>
              <a:gd name="connsiteY66" fmla="*/ 3892889 h 4454665"/>
              <a:gd name="connsiteX67" fmla="*/ 11079972 w 12192000"/>
              <a:gd name="connsiteY67" fmla="*/ 3899119 h 4454665"/>
              <a:gd name="connsiteX68" fmla="*/ 11121033 w 12192000"/>
              <a:gd name="connsiteY68" fmla="*/ 4056970 h 4454665"/>
              <a:gd name="connsiteX69" fmla="*/ 11145670 w 12192000"/>
              <a:gd name="connsiteY69" fmla="*/ 4077739 h 4454665"/>
              <a:gd name="connsiteX70" fmla="*/ 11153882 w 12192000"/>
              <a:gd name="connsiteY70" fmla="*/ 4077739 h 4454665"/>
              <a:gd name="connsiteX71" fmla="*/ 11149776 w 12192000"/>
              <a:gd name="connsiteY71" fmla="*/ 4086047 h 4454665"/>
              <a:gd name="connsiteX72" fmla="*/ 11149776 w 12192000"/>
              <a:gd name="connsiteY72" fmla="*/ 4088124 h 4454665"/>
              <a:gd name="connsiteX73" fmla="*/ 11125139 w 12192000"/>
              <a:gd name="connsiteY73" fmla="*/ 4106817 h 4454665"/>
              <a:gd name="connsiteX74" fmla="*/ 11090237 w 12192000"/>
              <a:gd name="connsiteY74" fmla="*/ 4104740 h 4454665"/>
              <a:gd name="connsiteX75" fmla="*/ 11084078 w 12192000"/>
              <a:gd name="connsiteY75" fmla="*/ 4106817 h 4454665"/>
              <a:gd name="connsiteX76" fmla="*/ 11082024 w 12192000"/>
              <a:gd name="connsiteY76" fmla="*/ 4110971 h 4454665"/>
              <a:gd name="connsiteX77" fmla="*/ 11082024 w 12192000"/>
              <a:gd name="connsiteY77" fmla="*/ 4129664 h 4454665"/>
              <a:gd name="connsiteX78" fmla="*/ 11088184 w 12192000"/>
              <a:gd name="connsiteY78" fmla="*/ 4135895 h 4454665"/>
              <a:gd name="connsiteX79" fmla="*/ 11135404 w 12192000"/>
              <a:gd name="connsiteY79" fmla="*/ 4142125 h 4454665"/>
              <a:gd name="connsiteX80" fmla="*/ 11137458 w 12192000"/>
              <a:gd name="connsiteY80" fmla="*/ 4142125 h 4454665"/>
              <a:gd name="connsiteX81" fmla="*/ 11190838 w 12192000"/>
              <a:gd name="connsiteY81" fmla="*/ 4090201 h 4454665"/>
              <a:gd name="connsiteX82" fmla="*/ 11223687 w 12192000"/>
              <a:gd name="connsiteY82" fmla="*/ 3961429 h 4454665"/>
              <a:gd name="connsiteX83" fmla="*/ 11236005 w 12192000"/>
              <a:gd name="connsiteY83" fmla="*/ 3919889 h 4454665"/>
              <a:gd name="connsiteX84" fmla="*/ 11240111 w 12192000"/>
              <a:gd name="connsiteY84" fmla="*/ 3899119 h 4454665"/>
              <a:gd name="connsiteX85" fmla="*/ 11238058 w 12192000"/>
              <a:gd name="connsiteY85" fmla="*/ 3892889 h 4454665"/>
              <a:gd name="connsiteX86" fmla="*/ 11233952 w 12192000"/>
              <a:gd name="connsiteY86" fmla="*/ 3890811 h 4454665"/>
              <a:gd name="connsiteX87" fmla="*/ 11205209 w 12192000"/>
              <a:gd name="connsiteY87" fmla="*/ 3890811 h 4454665"/>
              <a:gd name="connsiteX88" fmla="*/ 11199050 w 12192000"/>
              <a:gd name="connsiteY88" fmla="*/ 3894966 h 4454665"/>
              <a:gd name="connsiteX89" fmla="*/ 11162094 w 12192000"/>
              <a:gd name="connsiteY89" fmla="*/ 4036200 h 4454665"/>
              <a:gd name="connsiteX90" fmla="*/ 11160041 w 12192000"/>
              <a:gd name="connsiteY90" fmla="*/ 4036200 h 4454665"/>
              <a:gd name="connsiteX91" fmla="*/ 11121033 w 12192000"/>
              <a:gd name="connsiteY91" fmla="*/ 3894966 h 4454665"/>
              <a:gd name="connsiteX92" fmla="*/ 11114874 w 12192000"/>
              <a:gd name="connsiteY92" fmla="*/ 3890811 h 4454665"/>
              <a:gd name="connsiteX93" fmla="*/ 11088184 w 12192000"/>
              <a:gd name="connsiteY93" fmla="*/ 3890811 h 4454665"/>
              <a:gd name="connsiteX94" fmla="*/ 11048412 w 12192000"/>
              <a:gd name="connsiteY94" fmla="*/ 3888474 h 4454665"/>
              <a:gd name="connsiteX95" fmla="*/ 10999317 w 12192000"/>
              <a:gd name="connsiteY95" fmla="*/ 3909283 h 4454665"/>
              <a:gd name="connsiteX96" fmla="*/ 10999317 w 12192000"/>
              <a:gd name="connsiteY96" fmla="*/ 3896798 h 4454665"/>
              <a:gd name="connsiteX97" fmla="*/ 10993181 w 12192000"/>
              <a:gd name="connsiteY97" fmla="*/ 3890555 h 4454665"/>
              <a:gd name="connsiteX98" fmla="*/ 10964542 w 12192000"/>
              <a:gd name="connsiteY98" fmla="*/ 3890555 h 4454665"/>
              <a:gd name="connsiteX99" fmla="*/ 10958406 w 12192000"/>
              <a:gd name="connsiteY99" fmla="*/ 3896798 h 4454665"/>
              <a:gd name="connsiteX100" fmla="*/ 10958406 w 12192000"/>
              <a:gd name="connsiteY100" fmla="*/ 4071593 h 4454665"/>
              <a:gd name="connsiteX101" fmla="*/ 10964542 w 12192000"/>
              <a:gd name="connsiteY101" fmla="*/ 4077836 h 4454665"/>
              <a:gd name="connsiteX102" fmla="*/ 10993181 w 12192000"/>
              <a:gd name="connsiteY102" fmla="*/ 4077836 h 4454665"/>
              <a:gd name="connsiteX103" fmla="*/ 10999317 w 12192000"/>
              <a:gd name="connsiteY103" fmla="*/ 4071593 h 4454665"/>
              <a:gd name="connsiteX104" fmla="*/ 10999317 w 12192000"/>
              <a:gd name="connsiteY104" fmla="*/ 3950901 h 4454665"/>
              <a:gd name="connsiteX105" fmla="*/ 11050457 w 12192000"/>
              <a:gd name="connsiteY105" fmla="*/ 3928011 h 4454665"/>
              <a:gd name="connsiteX106" fmla="*/ 11056594 w 12192000"/>
              <a:gd name="connsiteY106" fmla="*/ 3921768 h 4454665"/>
              <a:gd name="connsiteX107" fmla="*/ 11056594 w 12192000"/>
              <a:gd name="connsiteY107" fmla="*/ 3894717 h 4454665"/>
              <a:gd name="connsiteX108" fmla="*/ 11054548 w 12192000"/>
              <a:gd name="connsiteY108" fmla="*/ 3890555 h 4454665"/>
              <a:gd name="connsiteX109" fmla="*/ 11048412 w 12192000"/>
              <a:gd name="connsiteY109" fmla="*/ 3888474 h 4454665"/>
              <a:gd name="connsiteX110" fmla="*/ 10847504 w 12192000"/>
              <a:gd name="connsiteY110" fmla="*/ 3884967 h 4454665"/>
              <a:gd name="connsiteX111" fmla="*/ 10777148 w 12192000"/>
              <a:gd name="connsiteY111" fmla="*/ 3893285 h 4454665"/>
              <a:gd name="connsiteX112" fmla="*/ 10770940 w 12192000"/>
              <a:gd name="connsiteY112" fmla="*/ 3899523 h 4454665"/>
              <a:gd name="connsiteX113" fmla="*/ 10773009 w 12192000"/>
              <a:gd name="connsiteY113" fmla="*/ 3924476 h 4454665"/>
              <a:gd name="connsiteX114" fmla="*/ 10775079 w 12192000"/>
              <a:gd name="connsiteY114" fmla="*/ 3928635 h 4454665"/>
              <a:gd name="connsiteX115" fmla="*/ 10779217 w 12192000"/>
              <a:gd name="connsiteY115" fmla="*/ 3930714 h 4454665"/>
              <a:gd name="connsiteX116" fmla="*/ 10845434 w 12192000"/>
              <a:gd name="connsiteY116" fmla="*/ 3926555 h 4454665"/>
              <a:gd name="connsiteX117" fmla="*/ 10868196 w 12192000"/>
              <a:gd name="connsiteY117" fmla="*/ 3949429 h 4454665"/>
              <a:gd name="connsiteX118" fmla="*/ 10868196 w 12192000"/>
              <a:gd name="connsiteY118" fmla="*/ 3961905 h 4454665"/>
              <a:gd name="connsiteX119" fmla="*/ 10822672 w 12192000"/>
              <a:gd name="connsiteY119" fmla="*/ 3966064 h 4454665"/>
              <a:gd name="connsiteX120" fmla="*/ 10758524 w 12192000"/>
              <a:gd name="connsiteY120" fmla="*/ 4022208 h 4454665"/>
              <a:gd name="connsiteX121" fmla="*/ 10814395 w 12192000"/>
              <a:gd name="connsiteY121" fmla="*/ 4082511 h 4454665"/>
              <a:gd name="connsiteX122" fmla="*/ 10874404 w 12192000"/>
              <a:gd name="connsiteY122" fmla="*/ 4070035 h 4454665"/>
              <a:gd name="connsiteX123" fmla="*/ 10903374 w 12192000"/>
              <a:gd name="connsiteY123" fmla="*/ 4082511 h 4454665"/>
              <a:gd name="connsiteX124" fmla="*/ 10909582 w 12192000"/>
              <a:gd name="connsiteY124" fmla="*/ 4080432 h 4454665"/>
              <a:gd name="connsiteX125" fmla="*/ 10911651 w 12192000"/>
              <a:gd name="connsiteY125" fmla="*/ 4074194 h 4454665"/>
              <a:gd name="connsiteX126" fmla="*/ 10911651 w 12192000"/>
              <a:gd name="connsiteY126" fmla="*/ 3949429 h 4454665"/>
              <a:gd name="connsiteX127" fmla="*/ 10847504 w 12192000"/>
              <a:gd name="connsiteY127" fmla="*/ 3884967 h 4454665"/>
              <a:gd name="connsiteX128" fmla="*/ 10518899 w 12192000"/>
              <a:gd name="connsiteY128" fmla="*/ 3884967 h 4454665"/>
              <a:gd name="connsiteX129" fmla="*/ 10434738 w 12192000"/>
              <a:gd name="connsiteY129" fmla="*/ 3983739 h 4454665"/>
              <a:gd name="connsiteX130" fmla="*/ 10518899 w 12192000"/>
              <a:gd name="connsiteY130" fmla="*/ 4082511 h 4454665"/>
              <a:gd name="connsiteX131" fmla="*/ 10603060 w 12192000"/>
              <a:gd name="connsiteY131" fmla="*/ 3983739 h 4454665"/>
              <a:gd name="connsiteX132" fmla="*/ 10518899 w 12192000"/>
              <a:gd name="connsiteY132" fmla="*/ 3884967 h 4454665"/>
              <a:gd name="connsiteX133" fmla="*/ 10302945 w 12192000"/>
              <a:gd name="connsiteY133" fmla="*/ 3859251 h 4454665"/>
              <a:gd name="connsiteX134" fmla="*/ 10319310 w 12192000"/>
              <a:gd name="connsiteY134" fmla="*/ 3859251 h 4454665"/>
              <a:gd name="connsiteX135" fmla="*/ 10362267 w 12192000"/>
              <a:gd name="connsiteY135" fmla="*/ 3898993 h 4454665"/>
              <a:gd name="connsiteX136" fmla="*/ 10317264 w 12192000"/>
              <a:gd name="connsiteY136" fmla="*/ 3936644 h 4454665"/>
              <a:gd name="connsiteX137" fmla="*/ 10272261 w 12192000"/>
              <a:gd name="connsiteY137" fmla="*/ 3936644 h 4454665"/>
              <a:gd name="connsiteX138" fmla="*/ 10272261 w 12192000"/>
              <a:gd name="connsiteY138" fmla="*/ 3861343 h 4454665"/>
              <a:gd name="connsiteX139" fmla="*/ 10302945 w 12192000"/>
              <a:gd name="connsiteY139" fmla="*/ 3859251 h 4454665"/>
              <a:gd name="connsiteX140" fmla="*/ 10679182 w 12192000"/>
              <a:gd name="connsiteY140" fmla="*/ 3847562 h 4454665"/>
              <a:gd name="connsiteX141" fmla="*/ 10650472 w 12192000"/>
              <a:gd name="connsiteY141" fmla="*/ 3853806 h 4454665"/>
              <a:gd name="connsiteX142" fmla="*/ 10644320 w 12192000"/>
              <a:gd name="connsiteY142" fmla="*/ 3860050 h 4454665"/>
              <a:gd name="connsiteX143" fmla="*/ 10644320 w 12192000"/>
              <a:gd name="connsiteY143" fmla="*/ 3891272 h 4454665"/>
              <a:gd name="connsiteX144" fmla="*/ 10627914 w 12192000"/>
              <a:gd name="connsiteY144" fmla="*/ 3891272 h 4454665"/>
              <a:gd name="connsiteX145" fmla="*/ 10621762 w 12192000"/>
              <a:gd name="connsiteY145" fmla="*/ 3897517 h 4454665"/>
              <a:gd name="connsiteX146" fmla="*/ 10621762 w 12192000"/>
              <a:gd name="connsiteY146" fmla="*/ 3922495 h 4454665"/>
              <a:gd name="connsiteX147" fmla="*/ 10627914 w 12192000"/>
              <a:gd name="connsiteY147" fmla="*/ 3928739 h 4454665"/>
              <a:gd name="connsiteX148" fmla="*/ 10644320 w 12192000"/>
              <a:gd name="connsiteY148" fmla="*/ 3928739 h 4454665"/>
              <a:gd name="connsiteX149" fmla="*/ 10644320 w 12192000"/>
              <a:gd name="connsiteY149" fmla="*/ 4011998 h 4454665"/>
              <a:gd name="connsiteX150" fmla="*/ 10699689 w 12192000"/>
              <a:gd name="connsiteY150" fmla="*/ 4084849 h 4454665"/>
              <a:gd name="connsiteX151" fmla="*/ 10732500 w 12192000"/>
              <a:gd name="connsiteY151" fmla="*/ 4080686 h 4454665"/>
              <a:gd name="connsiteX152" fmla="*/ 10738652 w 12192000"/>
              <a:gd name="connsiteY152" fmla="*/ 4072360 h 4454665"/>
              <a:gd name="connsiteX153" fmla="*/ 10736602 w 12192000"/>
              <a:gd name="connsiteY153" fmla="*/ 4049464 h 4454665"/>
              <a:gd name="connsiteX154" fmla="*/ 10730449 w 12192000"/>
              <a:gd name="connsiteY154" fmla="*/ 4041138 h 4454665"/>
              <a:gd name="connsiteX155" fmla="*/ 10705841 w 12192000"/>
              <a:gd name="connsiteY155" fmla="*/ 4043220 h 4454665"/>
              <a:gd name="connsiteX156" fmla="*/ 10687385 w 12192000"/>
              <a:gd name="connsiteY156" fmla="*/ 4005753 h 4454665"/>
              <a:gd name="connsiteX157" fmla="*/ 10687385 w 12192000"/>
              <a:gd name="connsiteY157" fmla="*/ 3928739 h 4454665"/>
              <a:gd name="connsiteX158" fmla="*/ 10730449 w 12192000"/>
              <a:gd name="connsiteY158" fmla="*/ 3928739 h 4454665"/>
              <a:gd name="connsiteX159" fmla="*/ 10736602 w 12192000"/>
              <a:gd name="connsiteY159" fmla="*/ 3922495 h 4454665"/>
              <a:gd name="connsiteX160" fmla="*/ 10736602 w 12192000"/>
              <a:gd name="connsiteY160" fmla="*/ 3897517 h 4454665"/>
              <a:gd name="connsiteX161" fmla="*/ 10730449 w 12192000"/>
              <a:gd name="connsiteY161" fmla="*/ 3891272 h 4454665"/>
              <a:gd name="connsiteX162" fmla="*/ 10687385 w 12192000"/>
              <a:gd name="connsiteY162" fmla="*/ 3891272 h 4454665"/>
              <a:gd name="connsiteX163" fmla="*/ 10687385 w 12192000"/>
              <a:gd name="connsiteY163" fmla="*/ 3853806 h 4454665"/>
              <a:gd name="connsiteX164" fmla="*/ 10685334 w 12192000"/>
              <a:gd name="connsiteY164" fmla="*/ 3847562 h 4454665"/>
              <a:gd name="connsiteX165" fmla="*/ 10679182 w 12192000"/>
              <a:gd name="connsiteY165" fmla="*/ 3847562 h 4454665"/>
              <a:gd name="connsiteX166" fmla="*/ 10313278 w 12192000"/>
              <a:gd name="connsiteY166" fmla="*/ 3818340 h 4454665"/>
              <a:gd name="connsiteX167" fmla="*/ 10232861 w 12192000"/>
              <a:gd name="connsiteY167" fmla="*/ 3822492 h 4454665"/>
              <a:gd name="connsiteX168" fmla="*/ 10226674 w 12192000"/>
              <a:gd name="connsiteY168" fmla="*/ 3830796 h 4454665"/>
              <a:gd name="connsiteX169" fmla="*/ 10226674 w 12192000"/>
              <a:gd name="connsiteY169" fmla="*/ 4071608 h 4454665"/>
              <a:gd name="connsiteX170" fmla="*/ 10234922 w 12192000"/>
              <a:gd name="connsiteY170" fmla="*/ 4077836 h 4454665"/>
              <a:gd name="connsiteX171" fmla="*/ 10263790 w 12192000"/>
              <a:gd name="connsiteY171" fmla="*/ 4077836 h 4454665"/>
              <a:gd name="connsiteX172" fmla="*/ 10272038 w 12192000"/>
              <a:gd name="connsiteY172" fmla="*/ 4071608 h 4454665"/>
              <a:gd name="connsiteX173" fmla="*/ 10272038 w 12192000"/>
              <a:gd name="connsiteY173" fmla="*/ 3976114 h 4454665"/>
              <a:gd name="connsiteX174" fmla="*/ 10321526 w 12192000"/>
              <a:gd name="connsiteY174" fmla="*/ 3978189 h 4454665"/>
              <a:gd name="connsiteX175" fmla="*/ 10362766 w 12192000"/>
              <a:gd name="connsiteY175" fmla="*/ 4073683 h 4454665"/>
              <a:gd name="connsiteX176" fmla="*/ 10368952 w 12192000"/>
              <a:gd name="connsiteY176" fmla="*/ 4077836 h 4454665"/>
              <a:gd name="connsiteX177" fmla="*/ 10401944 w 12192000"/>
              <a:gd name="connsiteY177" fmla="*/ 4077836 h 4454665"/>
              <a:gd name="connsiteX178" fmla="*/ 10408130 w 12192000"/>
              <a:gd name="connsiteY178" fmla="*/ 4075760 h 4454665"/>
              <a:gd name="connsiteX179" fmla="*/ 10410192 w 12192000"/>
              <a:gd name="connsiteY179" fmla="*/ 4069532 h 4454665"/>
              <a:gd name="connsiteX180" fmla="*/ 10362766 w 12192000"/>
              <a:gd name="connsiteY180" fmla="*/ 3965734 h 4454665"/>
              <a:gd name="connsiteX181" fmla="*/ 10408130 w 12192000"/>
              <a:gd name="connsiteY181" fmla="*/ 3897226 h 4454665"/>
              <a:gd name="connsiteX182" fmla="*/ 10319464 w 12192000"/>
              <a:gd name="connsiteY182" fmla="*/ 3818340 h 4454665"/>
              <a:gd name="connsiteX183" fmla="*/ 10313278 w 12192000"/>
              <a:gd name="connsiteY183" fmla="*/ 3818340 h 4454665"/>
              <a:gd name="connsiteX184" fmla="*/ 11675833 w 12192000"/>
              <a:gd name="connsiteY184" fmla="*/ 3785334 h 4454665"/>
              <a:gd name="connsiteX185" fmla="*/ 11684076 w 12192000"/>
              <a:gd name="connsiteY185" fmla="*/ 3785334 h 4454665"/>
              <a:gd name="connsiteX186" fmla="*/ 11791218 w 12192000"/>
              <a:gd name="connsiteY186" fmla="*/ 3847147 h 4454665"/>
              <a:gd name="connsiteX187" fmla="*/ 11795339 w 12192000"/>
              <a:gd name="connsiteY187" fmla="*/ 3853328 h 4454665"/>
              <a:gd name="connsiteX188" fmla="*/ 11787097 w 12192000"/>
              <a:gd name="connsiteY188" fmla="*/ 3859509 h 4454665"/>
              <a:gd name="connsiteX189" fmla="*/ 11696438 w 12192000"/>
              <a:gd name="connsiteY189" fmla="*/ 3902778 h 4454665"/>
              <a:gd name="connsiteX190" fmla="*/ 11686136 w 12192000"/>
              <a:gd name="connsiteY190" fmla="*/ 3904838 h 4454665"/>
              <a:gd name="connsiteX191" fmla="*/ 11682015 w 12192000"/>
              <a:gd name="connsiteY191" fmla="*/ 3894536 h 4454665"/>
              <a:gd name="connsiteX192" fmla="*/ 11673773 w 12192000"/>
              <a:gd name="connsiteY192" fmla="*/ 3793575 h 4454665"/>
              <a:gd name="connsiteX193" fmla="*/ 11675833 w 12192000"/>
              <a:gd name="connsiteY193" fmla="*/ 3785334 h 4454665"/>
              <a:gd name="connsiteX194" fmla="*/ 11618498 w 12192000"/>
              <a:gd name="connsiteY194" fmla="*/ 3784563 h 4454665"/>
              <a:gd name="connsiteX195" fmla="*/ 11622619 w 12192000"/>
              <a:gd name="connsiteY195" fmla="*/ 3785338 h 4454665"/>
              <a:gd name="connsiteX196" fmla="*/ 11624679 w 12192000"/>
              <a:gd name="connsiteY196" fmla="*/ 3795663 h 4454665"/>
              <a:gd name="connsiteX197" fmla="*/ 11616438 w 12192000"/>
              <a:gd name="connsiteY197" fmla="*/ 3896851 h 4454665"/>
              <a:gd name="connsiteX198" fmla="*/ 11612316 w 12192000"/>
              <a:gd name="connsiteY198" fmla="*/ 3905111 h 4454665"/>
              <a:gd name="connsiteX199" fmla="*/ 11602015 w 12192000"/>
              <a:gd name="connsiteY199" fmla="*/ 3905111 h 4454665"/>
              <a:gd name="connsiteX200" fmla="*/ 11511355 w 12192000"/>
              <a:gd name="connsiteY200" fmla="*/ 3859680 h 4454665"/>
              <a:gd name="connsiteX201" fmla="*/ 11503114 w 12192000"/>
              <a:gd name="connsiteY201" fmla="*/ 3853485 h 4454665"/>
              <a:gd name="connsiteX202" fmla="*/ 11507235 w 12192000"/>
              <a:gd name="connsiteY202" fmla="*/ 3847289 h 4454665"/>
              <a:gd name="connsiteX203" fmla="*/ 11614377 w 12192000"/>
              <a:gd name="connsiteY203" fmla="*/ 3785338 h 4454665"/>
              <a:gd name="connsiteX204" fmla="*/ 11618498 w 12192000"/>
              <a:gd name="connsiteY204" fmla="*/ 3784563 h 4454665"/>
              <a:gd name="connsiteX205" fmla="*/ 11649811 w 12192000"/>
              <a:gd name="connsiteY205" fmla="*/ 3749374 h 4454665"/>
              <a:gd name="connsiteX206" fmla="*/ 11432980 w 12192000"/>
              <a:gd name="connsiteY206" fmla="*/ 3968544 h 4454665"/>
              <a:gd name="connsiteX207" fmla="*/ 11649811 w 12192000"/>
              <a:gd name="connsiteY207" fmla="*/ 4187713 h 4454665"/>
              <a:gd name="connsiteX208" fmla="*/ 11866643 w 12192000"/>
              <a:gd name="connsiteY208" fmla="*/ 3968544 h 4454665"/>
              <a:gd name="connsiteX209" fmla="*/ 11649811 w 12192000"/>
              <a:gd name="connsiteY209" fmla="*/ 3749374 h 4454665"/>
              <a:gd name="connsiteX210" fmla="*/ 11649226 w 12192000"/>
              <a:gd name="connsiteY210" fmla="*/ 3717815 h 4454665"/>
              <a:gd name="connsiteX211" fmla="*/ 11895865 w 12192000"/>
              <a:gd name="connsiteY211" fmla="*/ 3967376 h 4454665"/>
              <a:gd name="connsiteX212" fmla="*/ 11649226 w 12192000"/>
              <a:gd name="connsiteY212" fmla="*/ 4216937 h 4454665"/>
              <a:gd name="connsiteX213" fmla="*/ 11402588 w 12192000"/>
              <a:gd name="connsiteY213" fmla="*/ 3967376 h 4454665"/>
              <a:gd name="connsiteX214" fmla="*/ 11649226 w 12192000"/>
              <a:gd name="connsiteY214" fmla="*/ 3717815 h 4454665"/>
              <a:gd name="connsiteX215" fmla="*/ 11636303 w 12192000"/>
              <a:gd name="connsiteY215" fmla="*/ 3639239 h 4454665"/>
              <a:gd name="connsiteX216" fmla="*/ 11623964 w 12192000"/>
              <a:gd name="connsiteY216" fmla="*/ 3689122 h 4454665"/>
              <a:gd name="connsiteX217" fmla="*/ 11601342 w 12192000"/>
              <a:gd name="connsiteY217" fmla="*/ 3693279 h 4454665"/>
              <a:gd name="connsiteX218" fmla="*/ 11574607 w 12192000"/>
              <a:gd name="connsiteY218" fmla="*/ 3647553 h 4454665"/>
              <a:gd name="connsiteX219" fmla="*/ 11574607 w 12192000"/>
              <a:gd name="connsiteY219" fmla="*/ 3645474 h 4454665"/>
              <a:gd name="connsiteX220" fmla="*/ 11572550 w 12192000"/>
              <a:gd name="connsiteY220" fmla="*/ 3647553 h 4454665"/>
              <a:gd name="connsiteX221" fmla="*/ 11551985 w 12192000"/>
              <a:gd name="connsiteY221" fmla="*/ 3651710 h 4454665"/>
              <a:gd name="connsiteX222" fmla="*/ 11551985 w 12192000"/>
              <a:gd name="connsiteY222" fmla="*/ 3653788 h 4454665"/>
              <a:gd name="connsiteX223" fmla="*/ 11547872 w 12192000"/>
              <a:gd name="connsiteY223" fmla="*/ 3678730 h 4454665"/>
              <a:gd name="connsiteX224" fmla="*/ 11551985 w 12192000"/>
              <a:gd name="connsiteY224" fmla="*/ 3705750 h 4454665"/>
              <a:gd name="connsiteX225" fmla="*/ 11531420 w 12192000"/>
              <a:gd name="connsiteY225" fmla="*/ 3714063 h 4454665"/>
              <a:gd name="connsiteX226" fmla="*/ 11494402 w 12192000"/>
              <a:gd name="connsiteY226" fmla="*/ 3678730 h 4454665"/>
              <a:gd name="connsiteX227" fmla="*/ 11494402 w 12192000"/>
              <a:gd name="connsiteY227" fmla="*/ 3676651 h 4454665"/>
              <a:gd name="connsiteX228" fmla="*/ 11492346 w 12192000"/>
              <a:gd name="connsiteY228" fmla="*/ 3676651 h 4454665"/>
              <a:gd name="connsiteX229" fmla="*/ 11473837 w 12192000"/>
              <a:gd name="connsiteY229" fmla="*/ 3689122 h 4454665"/>
              <a:gd name="connsiteX230" fmla="*/ 11473837 w 12192000"/>
              <a:gd name="connsiteY230" fmla="*/ 3691200 h 4454665"/>
              <a:gd name="connsiteX231" fmla="*/ 11486176 w 12192000"/>
              <a:gd name="connsiteY231" fmla="*/ 3741083 h 4454665"/>
              <a:gd name="connsiteX232" fmla="*/ 11469724 w 12192000"/>
              <a:gd name="connsiteY232" fmla="*/ 3753554 h 4454665"/>
              <a:gd name="connsiteX233" fmla="*/ 11426536 w 12192000"/>
              <a:gd name="connsiteY233" fmla="*/ 3726534 h 4454665"/>
              <a:gd name="connsiteX234" fmla="*/ 11424480 w 12192000"/>
              <a:gd name="connsiteY234" fmla="*/ 3726534 h 4454665"/>
              <a:gd name="connsiteX235" fmla="*/ 11424480 w 12192000"/>
              <a:gd name="connsiteY235" fmla="*/ 3728612 h 4454665"/>
              <a:gd name="connsiteX236" fmla="*/ 11408027 w 12192000"/>
              <a:gd name="connsiteY236" fmla="*/ 3743162 h 4454665"/>
              <a:gd name="connsiteX237" fmla="*/ 11408027 w 12192000"/>
              <a:gd name="connsiteY237" fmla="*/ 3745240 h 4454665"/>
              <a:gd name="connsiteX238" fmla="*/ 11434763 w 12192000"/>
              <a:gd name="connsiteY238" fmla="*/ 3790966 h 4454665"/>
              <a:gd name="connsiteX239" fmla="*/ 11420366 w 12192000"/>
              <a:gd name="connsiteY239" fmla="*/ 3807594 h 4454665"/>
              <a:gd name="connsiteX240" fmla="*/ 11371010 w 12192000"/>
              <a:gd name="connsiteY240" fmla="*/ 3795123 h 4454665"/>
              <a:gd name="connsiteX241" fmla="*/ 11368953 w 12192000"/>
              <a:gd name="connsiteY241" fmla="*/ 3795123 h 4454665"/>
              <a:gd name="connsiteX242" fmla="*/ 11358671 w 12192000"/>
              <a:gd name="connsiteY242" fmla="*/ 3813829 h 4454665"/>
              <a:gd name="connsiteX243" fmla="*/ 11358671 w 12192000"/>
              <a:gd name="connsiteY243" fmla="*/ 3815908 h 4454665"/>
              <a:gd name="connsiteX244" fmla="*/ 11395688 w 12192000"/>
              <a:gd name="connsiteY244" fmla="*/ 3853320 h 4454665"/>
              <a:gd name="connsiteX245" fmla="*/ 11387462 w 12192000"/>
              <a:gd name="connsiteY245" fmla="*/ 3872026 h 4454665"/>
              <a:gd name="connsiteX246" fmla="*/ 11336049 w 12192000"/>
              <a:gd name="connsiteY246" fmla="*/ 3872026 h 4454665"/>
              <a:gd name="connsiteX247" fmla="*/ 11333992 w 12192000"/>
              <a:gd name="connsiteY247" fmla="*/ 3872026 h 4454665"/>
              <a:gd name="connsiteX248" fmla="*/ 11333992 w 12192000"/>
              <a:gd name="connsiteY248" fmla="*/ 3874104 h 4454665"/>
              <a:gd name="connsiteX249" fmla="*/ 11327823 w 12192000"/>
              <a:gd name="connsiteY249" fmla="*/ 3894888 h 4454665"/>
              <a:gd name="connsiteX250" fmla="*/ 11329879 w 12192000"/>
              <a:gd name="connsiteY250" fmla="*/ 3896967 h 4454665"/>
              <a:gd name="connsiteX251" fmla="*/ 11373066 w 12192000"/>
              <a:gd name="connsiteY251" fmla="*/ 3921908 h 4454665"/>
              <a:gd name="connsiteX252" fmla="*/ 11371010 w 12192000"/>
              <a:gd name="connsiteY252" fmla="*/ 3944772 h 4454665"/>
              <a:gd name="connsiteX253" fmla="*/ 11321653 w 12192000"/>
              <a:gd name="connsiteY253" fmla="*/ 3957243 h 4454665"/>
              <a:gd name="connsiteX254" fmla="*/ 11319596 w 12192000"/>
              <a:gd name="connsiteY254" fmla="*/ 3957243 h 4454665"/>
              <a:gd name="connsiteX255" fmla="*/ 11319596 w 12192000"/>
              <a:gd name="connsiteY255" fmla="*/ 3959320 h 4454665"/>
              <a:gd name="connsiteX256" fmla="*/ 11319596 w 12192000"/>
              <a:gd name="connsiteY256" fmla="*/ 3969713 h 4454665"/>
              <a:gd name="connsiteX257" fmla="*/ 11319596 w 12192000"/>
              <a:gd name="connsiteY257" fmla="*/ 3980105 h 4454665"/>
              <a:gd name="connsiteX258" fmla="*/ 11319596 w 12192000"/>
              <a:gd name="connsiteY258" fmla="*/ 3982184 h 4454665"/>
              <a:gd name="connsiteX259" fmla="*/ 11321653 w 12192000"/>
              <a:gd name="connsiteY259" fmla="*/ 3982184 h 4454665"/>
              <a:gd name="connsiteX260" fmla="*/ 11371010 w 12192000"/>
              <a:gd name="connsiteY260" fmla="*/ 3994655 h 4454665"/>
              <a:gd name="connsiteX261" fmla="*/ 11375123 w 12192000"/>
              <a:gd name="connsiteY261" fmla="*/ 4017517 h 4454665"/>
              <a:gd name="connsiteX262" fmla="*/ 11329879 w 12192000"/>
              <a:gd name="connsiteY262" fmla="*/ 4044537 h 4454665"/>
              <a:gd name="connsiteX263" fmla="*/ 11327823 w 12192000"/>
              <a:gd name="connsiteY263" fmla="*/ 4044537 h 4454665"/>
              <a:gd name="connsiteX264" fmla="*/ 11327823 w 12192000"/>
              <a:gd name="connsiteY264" fmla="*/ 4046616 h 4454665"/>
              <a:gd name="connsiteX265" fmla="*/ 11333992 w 12192000"/>
              <a:gd name="connsiteY265" fmla="*/ 4067401 h 4454665"/>
              <a:gd name="connsiteX266" fmla="*/ 11336049 w 12192000"/>
              <a:gd name="connsiteY266" fmla="*/ 4067401 h 4454665"/>
              <a:gd name="connsiteX267" fmla="*/ 11387462 w 12192000"/>
              <a:gd name="connsiteY267" fmla="*/ 4067401 h 4454665"/>
              <a:gd name="connsiteX268" fmla="*/ 11395688 w 12192000"/>
              <a:gd name="connsiteY268" fmla="*/ 4088184 h 4454665"/>
              <a:gd name="connsiteX269" fmla="*/ 11358671 w 12192000"/>
              <a:gd name="connsiteY269" fmla="*/ 4125597 h 4454665"/>
              <a:gd name="connsiteX270" fmla="*/ 11358671 w 12192000"/>
              <a:gd name="connsiteY270" fmla="*/ 4127675 h 4454665"/>
              <a:gd name="connsiteX271" fmla="*/ 11371010 w 12192000"/>
              <a:gd name="connsiteY271" fmla="*/ 4146381 h 4454665"/>
              <a:gd name="connsiteX272" fmla="*/ 11422423 w 12192000"/>
              <a:gd name="connsiteY272" fmla="*/ 4131833 h 4454665"/>
              <a:gd name="connsiteX273" fmla="*/ 11434763 w 12192000"/>
              <a:gd name="connsiteY273" fmla="*/ 4150539 h 4454665"/>
              <a:gd name="connsiteX274" fmla="*/ 11408027 w 12192000"/>
              <a:gd name="connsiteY274" fmla="*/ 4196265 h 4454665"/>
              <a:gd name="connsiteX275" fmla="*/ 11410084 w 12192000"/>
              <a:gd name="connsiteY275" fmla="*/ 4198342 h 4454665"/>
              <a:gd name="connsiteX276" fmla="*/ 11424480 w 12192000"/>
              <a:gd name="connsiteY276" fmla="*/ 4212892 h 4454665"/>
              <a:gd name="connsiteX277" fmla="*/ 11426536 w 12192000"/>
              <a:gd name="connsiteY277" fmla="*/ 4212892 h 4454665"/>
              <a:gd name="connsiteX278" fmla="*/ 11471780 w 12192000"/>
              <a:gd name="connsiteY278" fmla="*/ 4185872 h 4454665"/>
              <a:gd name="connsiteX279" fmla="*/ 11488233 w 12192000"/>
              <a:gd name="connsiteY279" fmla="*/ 4200421 h 4454665"/>
              <a:gd name="connsiteX280" fmla="*/ 11475894 w 12192000"/>
              <a:gd name="connsiteY280" fmla="*/ 4250304 h 4454665"/>
              <a:gd name="connsiteX281" fmla="*/ 11475894 w 12192000"/>
              <a:gd name="connsiteY281" fmla="*/ 4252383 h 4454665"/>
              <a:gd name="connsiteX282" fmla="*/ 11494402 w 12192000"/>
              <a:gd name="connsiteY282" fmla="*/ 4262774 h 4454665"/>
              <a:gd name="connsiteX283" fmla="*/ 11494402 w 12192000"/>
              <a:gd name="connsiteY283" fmla="*/ 4264853 h 4454665"/>
              <a:gd name="connsiteX284" fmla="*/ 11496459 w 12192000"/>
              <a:gd name="connsiteY284" fmla="*/ 4262774 h 4454665"/>
              <a:gd name="connsiteX285" fmla="*/ 11533476 w 12192000"/>
              <a:gd name="connsiteY285" fmla="*/ 4225363 h 4454665"/>
              <a:gd name="connsiteX286" fmla="*/ 11551985 w 12192000"/>
              <a:gd name="connsiteY286" fmla="*/ 4233677 h 4454665"/>
              <a:gd name="connsiteX287" fmla="*/ 11549928 w 12192000"/>
              <a:gd name="connsiteY287" fmla="*/ 4260697 h 4454665"/>
              <a:gd name="connsiteX288" fmla="*/ 11551985 w 12192000"/>
              <a:gd name="connsiteY288" fmla="*/ 4285638 h 4454665"/>
              <a:gd name="connsiteX289" fmla="*/ 11551985 w 12192000"/>
              <a:gd name="connsiteY289" fmla="*/ 4287716 h 4454665"/>
              <a:gd name="connsiteX290" fmla="*/ 11554042 w 12192000"/>
              <a:gd name="connsiteY290" fmla="*/ 4287716 h 4454665"/>
              <a:gd name="connsiteX291" fmla="*/ 11574607 w 12192000"/>
              <a:gd name="connsiteY291" fmla="*/ 4293951 h 4454665"/>
              <a:gd name="connsiteX292" fmla="*/ 11576663 w 12192000"/>
              <a:gd name="connsiteY292" fmla="*/ 4293951 h 4454665"/>
              <a:gd name="connsiteX293" fmla="*/ 11601342 w 12192000"/>
              <a:gd name="connsiteY293" fmla="*/ 4248226 h 4454665"/>
              <a:gd name="connsiteX294" fmla="*/ 11623964 w 12192000"/>
              <a:gd name="connsiteY294" fmla="*/ 4250304 h 4454665"/>
              <a:gd name="connsiteX295" fmla="*/ 11636303 w 12192000"/>
              <a:gd name="connsiteY295" fmla="*/ 4302265 h 4454665"/>
              <a:gd name="connsiteX296" fmla="*/ 11638359 w 12192000"/>
              <a:gd name="connsiteY296" fmla="*/ 4302265 h 4454665"/>
              <a:gd name="connsiteX297" fmla="*/ 11658925 w 12192000"/>
              <a:gd name="connsiteY297" fmla="*/ 4302265 h 4454665"/>
              <a:gd name="connsiteX298" fmla="*/ 11660982 w 12192000"/>
              <a:gd name="connsiteY298" fmla="*/ 4302265 h 4454665"/>
              <a:gd name="connsiteX299" fmla="*/ 11675378 w 12192000"/>
              <a:gd name="connsiteY299" fmla="*/ 4250304 h 4454665"/>
              <a:gd name="connsiteX300" fmla="*/ 11695943 w 12192000"/>
              <a:gd name="connsiteY300" fmla="*/ 4248226 h 4454665"/>
              <a:gd name="connsiteX301" fmla="*/ 11722678 w 12192000"/>
              <a:gd name="connsiteY301" fmla="*/ 4293951 h 4454665"/>
              <a:gd name="connsiteX302" fmla="*/ 11743243 w 12192000"/>
              <a:gd name="connsiteY302" fmla="*/ 4287716 h 4454665"/>
              <a:gd name="connsiteX303" fmla="*/ 11745300 w 12192000"/>
              <a:gd name="connsiteY303" fmla="*/ 4287716 h 4454665"/>
              <a:gd name="connsiteX304" fmla="*/ 11747356 w 12192000"/>
              <a:gd name="connsiteY304" fmla="*/ 4260697 h 4454665"/>
              <a:gd name="connsiteX305" fmla="*/ 11745300 w 12192000"/>
              <a:gd name="connsiteY305" fmla="*/ 4233677 h 4454665"/>
              <a:gd name="connsiteX306" fmla="*/ 11765865 w 12192000"/>
              <a:gd name="connsiteY306" fmla="*/ 4225363 h 4454665"/>
              <a:gd name="connsiteX307" fmla="*/ 11802882 w 12192000"/>
              <a:gd name="connsiteY307" fmla="*/ 4262774 h 4454665"/>
              <a:gd name="connsiteX308" fmla="*/ 11821391 w 12192000"/>
              <a:gd name="connsiteY308" fmla="*/ 4252383 h 4454665"/>
              <a:gd name="connsiteX309" fmla="*/ 11823448 w 12192000"/>
              <a:gd name="connsiteY309" fmla="*/ 4250304 h 4454665"/>
              <a:gd name="connsiteX310" fmla="*/ 11823448 w 12192000"/>
              <a:gd name="connsiteY310" fmla="*/ 4248226 h 4454665"/>
              <a:gd name="connsiteX311" fmla="*/ 11809052 w 12192000"/>
              <a:gd name="connsiteY311" fmla="*/ 4200421 h 4454665"/>
              <a:gd name="connsiteX312" fmla="*/ 11825504 w 12192000"/>
              <a:gd name="connsiteY312" fmla="*/ 4185872 h 4454665"/>
              <a:gd name="connsiteX313" fmla="*/ 11870748 w 12192000"/>
              <a:gd name="connsiteY313" fmla="*/ 4212892 h 4454665"/>
              <a:gd name="connsiteX314" fmla="*/ 11872805 w 12192000"/>
              <a:gd name="connsiteY314" fmla="*/ 4212892 h 4454665"/>
              <a:gd name="connsiteX315" fmla="*/ 11887201 w 12192000"/>
              <a:gd name="connsiteY315" fmla="*/ 4196265 h 4454665"/>
              <a:gd name="connsiteX316" fmla="*/ 11889257 w 12192000"/>
              <a:gd name="connsiteY316" fmla="*/ 4196265 h 4454665"/>
              <a:gd name="connsiteX317" fmla="*/ 11862522 w 12192000"/>
              <a:gd name="connsiteY317" fmla="*/ 4150539 h 4454665"/>
              <a:gd name="connsiteX318" fmla="*/ 11874861 w 12192000"/>
              <a:gd name="connsiteY318" fmla="*/ 4131833 h 4454665"/>
              <a:gd name="connsiteX319" fmla="*/ 11926275 w 12192000"/>
              <a:gd name="connsiteY319" fmla="*/ 4146381 h 4454665"/>
              <a:gd name="connsiteX320" fmla="*/ 11928331 w 12192000"/>
              <a:gd name="connsiteY320" fmla="*/ 4144303 h 4454665"/>
              <a:gd name="connsiteX321" fmla="*/ 11938614 w 12192000"/>
              <a:gd name="connsiteY321" fmla="*/ 4125597 h 4454665"/>
              <a:gd name="connsiteX322" fmla="*/ 11938614 w 12192000"/>
              <a:gd name="connsiteY322" fmla="*/ 4123519 h 4454665"/>
              <a:gd name="connsiteX323" fmla="*/ 11901596 w 12192000"/>
              <a:gd name="connsiteY323" fmla="*/ 4088184 h 4454665"/>
              <a:gd name="connsiteX324" fmla="*/ 11909822 w 12192000"/>
              <a:gd name="connsiteY324" fmla="*/ 4067401 h 4454665"/>
              <a:gd name="connsiteX325" fmla="*/ 11961236 w 12192000"/>
              <a:gd name="connsiteY325" fmla="*/ 4067401 h 4454665"/>
              <a:gd name="connsiteX326" fmla="*/ 11963292 w 12192000"/>
              <a:gd name="connsiteY326" fmla="*/ 4067401 h 4454665"/>
              <a:gd name="connsiteX327" fmla="*/ 11967405 w 12192000"/>
              <a:gd name="connsiteY327" fmla="*/ 4046616 h 4454665"/>
              <a:gd name="connsiteX328" fmla="*/ 11967405 w 12192000"/>
              <a:gd name="connsiteY328" fmla="*/ 4044537 h 4454665"/>
              <a:gd name="connsiteX329" fmla="*/ 11922162 w 12192000"/>
              <a:gd name="connsiteY329" fmla="*/ 4017517 h 4454665"/>
              <a:gd name="connsiteX330" fmla="*/ 11926275 w 12192000"/>
              <a:gd name="connsiteY330" fmla="*/ 3996733 h 4454665"/>
              <a:gd name="connsiteX331" fmla="*/ 11975632 w 12192000"/>
              <a:gd name="connsiteY331" fmla="*/ 3982184 h 4454665"/>
              <a:gd name="connsiteX332" fmla="*/ 11977688 w 12192000"/>
              <a:gd name="connsiteY332" fmla="*/ 3982184 h 4454665"/>
              <a:gd name="connsiteX333" fmla="*/ 11977688 w 12192000"/>
              <a:gd name="connsiteY333" fmla="*/ 3969713 h 4454665"/>
              <a:gd name="connsiteX334" fmla="*/ 11977688 w 12192000"/>
              <a:gd name="connsiteY334" fmla="*/ 3959320 h 4454665"/>
              <a:gd name="connsiteX335" fmla="*/ 11975632 w 12192000"/>
              <a:gd name="connsiteY335" fmla="*/ 3959320 h 4454665"/>
              <a:gd name="connsiteX336" fmla="*/ 11926275 w 12192000"/>
              <a:gd name="connsiteY336" fmla="*/ 3944772 h 4454665"/>
              <a:gd name="connsiteX337" fmla="*/ 11924218 w 12192000"/>
              <a:gd name="connsiteY337" fmla="*/ 3923987 h 4454665"/>
              <a:gd name="connsiteX338" fmla="*/ 11967405 w 12192000"/>
              <a:gd name="connsiteY338" fmla="*/ 3896967 h 4454665"/>
              <a:gd name="connsiteX339" fmla="*/ 11969462 w 12192000"/>
              <a:gd name="connsiteY339" fmla="*/ 3896967 h 4454665"/>
              <a:gd name="connsiteX340" fmla="*/ 11969462 w 12192000"/>
              <a:gd name="connsiteY340" fmla="*/ 3894888 h 4454665"/>
              <a:gd name="connsiteX341" fmla="*/ 11963292 w 12192000"/>
              <a:gd name="connsiteY341" fmla="*/ 3874104 h 4454665"/>
              <a:gd name="connsiteX342" fmla="*/ 11961236 w 12192000"/>
              <a:gd name="connsiteY342" fmla="*/ 3874104 h 4454665"/>
              <a:gd name="connsiteX343" fmla="*/ 11909822 w 12192000"/>
              <a:gd name="connsiteY343" fmla="*/ 3874104 h 4454665"/>
              <a:gd name="connsiteX344" fmla="*/ 11901596 w 12192000"/>
              <a:gd name="connsiteY344" fmla="*/ 3853320 h 4454665"/>
              <a:gd name="connsiteX345" fmla="*/ 11938614 w 12192000"/>
              <a:gd name="connsiteY345" fmla="*/ 3815908 h 4454665"/>
              <a:gd name="connsiteX346" fmla="*/ 11938614 w 12192000"/>
              <a:gd name="connsiteY346" fmla="*/ 3813829 h 4454665"/>
              <a:gd name="connsiteX347" fmla="*/ 11928331 w 12192000"/>
              <a:gd name="connsiteY347" fmla="*/ 3795123 h 4454665"/>
              <a:gd name="connsiteX348" fmla="*/ 11926275 w 12192000"/>
              <a:gd name="connsiteY348" fmla="*/ 3795123 h 4454665"/>
              <a:gd name="connsiteX349" fmla="*/ 11876918 w 12192000"/>
              <a:gd name="connsiteY349" fmla="*/ 3807594 h 4454665"/>
              <a:gd name="connsiteX350" fmla="*/ 11862522 w 12192000"/>
              <a:gd name="connsiteY350" fmla="*/ 3790966 h 4454665"/>
              <a:gd name="connsiteX351" fmla="*/ 11889257 w 12192000"/>
              <a:gd name="connsiteY351" fmla="*/ 3745240 h 4454665"/>
              <a:gd name="connsiteX352" fmla="*/ 11889257 w 12192000"/>
              <a:gd name="connsiteY352" fmla="*/ 3743162 h 4454665"/>
              <a:gd name="connsiteX353" fmla="*/ 11872805 w 12192000"/>
              <a:gd name="connsiteY353" fmla="*/ 3728612 h 4454665"/>
              <a:gd name="connsiteX354" fmla="*/ 11827561 w 12192000"/>
              <a:gd name="connsiteY354" fmla="*/ 3753554 h 4454665"/>
              <a:gd name="connsiteX355" fmla="*/ 11809052 w 12192000"/>
              <a:gd name="connsiteY355" fmla="*/ 3741083 h 4454665"/>
              <a:gd name="connsiteX356" fmla="*/ 11823448 w 12192000"/>
              <a:gd name="connsiteY356" fmla="*/ 3691200 h 4454665"/>
              <a:gd name="connsiteX357" fmla="*/ 11823448 w 12192000"/>
              <a:gd name="connsiteY357" fmla="*/ 3689122 h 4454665"/>
              <a:gd name="connsiteX358" fmla="*/ 11804939 w 12192000"/>
              <a:gd name="connsiteY358" fmla="*/ 3678730 h 4454665"/>
              <a:gd name="connsiteX359" fmla="*/ 11802882 w 12192000"/>
              <a:gd name="connsiteY359" fmla="*/ 3676651 h 4454665"/>
              <a:gd name="connsiteX360" fmla="*/ 11802882 w 12192000"/>
              <a:gd name="connsiteY360" fmla="*/ 3678730 h 4454665"/>
              <a:gd name="connsiteX361" fmla="*/ 11765865 w 12192000"/>
              <a:gd name="connsiteY361" fmla="*/ 3714063 h 4454665"/>
              <a:gd name="connsiteX362" fmla="*/ 11745300 w 12192000"/>
              <a:gd name="connsiteY362" fmla="*/ 3705750 h 4454665"/>
              <a:gd name="connsiteX363" fmla="*/ 11749412 w 12192000"/>
              <a:gd name="connsiteY363" fmla="*/ 3678730 h 4454665"/>
              <a:gd name="connsiteX364" fmla="*/ 11745300 w 12192000"/>
              <a:gd name="connsiteY364" fmla="*/ 3653788 h 4454665"/>
              <a:gd name="connsiteX365" fmla="*/ 11745300 w 12192000"/>
              <a:gd name="connsiteY365" fmla="*/ 3651710 h 4454665"/>
              <a:gd name="connsiteX366" fmla="*/ 11743243 w 12192000"/>
              <a:gd name="connsiteY366" fmla="*/ 3651710 h 4454665"/>
              <a:gd name="connsiteX367" fmla="*/ 11722678 w 12192000"/>
              <a:gd name="connsiteY367" fmla="*/ 3647553 h 4454665"/>
              <a:gd name="connsiteX368" fmla="*/ 11695943 w 12192000"/>
              <a:gd name="connsiteY368" fmla="*/ 3693279 h 4454665"/>
              <a:gd name="connsiteX369" fmla="*/ 11673321 w 12192000"/>
              <a:gd name="connsiteY369" fmla="*/ 3689122 h 4454665"/>
              <a:gd name="connsiteX370" fmla="*/ 11660982 w 12192000"/>
              <a:gd name="connsiteY370" fmla="*/ 3639239 h 4454665"/>
              <a:gd name="connsiteX371" fmla="*/ 11658925 w 12192000"/>
              <a:gd name="connsiteY371" fmla="*/ 3639239 h 4454665"/>
              <a:gd name="connsiteX372" fmla="*/ 11638359 w 12192000"/>
              <a:gd name="connsiteY372" fmla="*/ 3639239 h 4454665"/>
              <a:gd name="connsiteX373" fmla="*/ 11636303 w 12192000"/>
              <a:gd name="connsiteY373" fmla="*/ 3639239 h 4454665"/>
              <a:gd name="connsiteX374" fmla="*/ 0 w 12192000"/>
              <a:gd name="connsiteY374" fmla="*/ 0 h 4454665"/>
              <a:gd name="connsiteX375" fmla="*/ 12192000 w 12192000"/>
              <a:gd name="connsiteY375" fmla="*/ 0 h 4454665"/>
              <a:gd name="connsiteX376" fmla="*/ 12192000 w 12192000"/>
              <a:gd name="connsiteY376" fmla="*/ 4454665 h 4454665"/>
              <a:gd name="connsiteX377" fmla="*/ 0 w 12192000"/>
              <a:gd name="connsiteY377" fmla="*/ 4454665 h 4454665"/>
              <a:gd name="connsiteX378" fmla="*/ 0 w 12192000"/>
              <a:gd name="connsiteY378" fmla="*/ 4454664 h 4454665"/>
              <a:gd name="connsiteX379" fmla="*/ 0 w 12192000"/>
              <a:gd name="connsiteY379" fmla="*/ 3869777 h 4454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</a:cxnLst>
            <a:rect l="l" t="t" r="r" b="b"/>
            <a:pathLst>
              <a:path w="12192000" h="4454665">
                <a:moveTo>
                  <a:pt x="11603402" y="4036670"/>
                </a:moveTo>
                <a:cubicBezTo>
                  <a:pt x="11607483" y="4034586"/>
                  <a:pt x="11609524" y="4034586"/>
                  <a:pt x="11613605" y="4036670"/>
                </a:cubicBezTo>
                <a:cubicBezTo>
                  <a:pt x="11615645" y="4038755"/>
                  <a:pt x="11617686" y="4040839"/>
                  <a:pt x="11617686" y="4045008"/>
                </a:cubicBezTo>
                <a:cubicBezTo>
                  <a:pt x="11623808" y="4147152"/>
                  <a:pt x="11623808" y="4147152"/>
                  <a:pt x="11623808" y="4147152"/>
                </a:cubicBezTo>
                <a:cubicBezTo>
                  <a:pt x="11625848" y="4153405"/>
                  <a:pt x="11623808" y="4155490"/>
                  <a:pt x="11621767" y="4157574"/>
                </a:cubicBezTo>
                <a:cubicBezTo>
                  <a:pt x="11619727" y="4159659"/>
                  <a:pt x="11617686" y="4157574"/>
                  <a:pt x="11615645" y="4157574"/>
                </a:cubicBezTo>
                <a:cubicBezTo>
                  <a:pt x="11570752" y="4147152"/>
                  <a:pt x="11540142" y="4128390"/>
                  <a:pt x="11509533" y="4095038"/>
                </a:cubicBezTo>
                <a:cubicBezTo>
                  <a:pt x="11507492" y="4092954"/>
                  <a:pt x="11505451" y="4090869"/>
                  <a:pt x="11505451" y="4088785"/>
                </a:cubicBezTo>
                <a:cubicBezTo>
                  <a:pt x="11505451" y="4088785"/>
                  <a:pt x="11505451" y="4088785"/>
                  <a:pt x="11505451" y="4086699"/>
                </a:cubicBezTo>
                <a:cubicBezTo>
                  <a:pt x="11505451" y="4084615"/>
                  <a:pt x="11509533" y="4082530"/>
                  <a:pt x="11511573" y="4082530"/>
                </a:cubicBezTo>
                <a:cubicBezTo>
                  <a:pt x="11603402" y="4036670"/>
                  <a:pt x="11603402" y="4036670"/>
                  <a:pt x="11603402" y="4036670"/>
                </a:cubicBezTo>
                <a:close/>
                <a:moveTo>
                  <a:pt x="11686136" y="4034586"/>
                </a:moveTo>
                <a:cubicBezTo>
                  <a:pt x="11690256" y="4034586"/>
                  <a:pt x="11692317" y="4034586"/>
                  <a:pt x="11696438" y="4034586"/>
                </a:cubicBezTo>
                <a:cubicBezTo>
                  <a:pt x="11787097" y="4080352"/>
                  <a:pt x="11787097" y="4080352"/>
                  <a:pt x="11787097" y="4080352"/>
                </a:cubicBezTo>
                <a:cubicBezTo>
                  <a:pt x="11791218" y="4082432"/>
                  <a:pt x="11793278" y="4084512"/>
                  <a:pt x="11795339" y="4086593"/>
                </a:cubicBezTo>
                <a:cubicBezTo>
                  <a:pt x="11795339" y="4088673"/>
                  <a:pt x="11793278" y="4090753"/>
                  <a:pt x="11791218" y="4092833"/>
                </a:cubicBezTo>
                <a:cubicBezTo>
                  <a:pt x="11760312" y="4126117"/>
                  <a:pt x="11727344" y="4144840"/>
                  <a:pt x="11684076" y="4155241"/>
                </a:cubicBezTo>
                <a:cubicBezTo>
                  <a:pt x="11679954" y="4157321"/>
                  <a:pt x="11677894" y="4157321"/>
                  <a:pt x="11675833" y="4155241"/>
                </a:cubicBezTo>
                <a:cubicBezTo>
                  <a:pt x="11673773" y="4153161"/>
                  <a:pt x="11673773" y="4149000"/>
                  <a:pt x="11673773" y="4146920"/>
                </a:cubicBezTo>
                <a:cubicBezTo>
                  <a:pt x="11682015" y="4042907"/>
                  <a:pt x="11682015" y="4042907"/>
                  <a:pt x="11682015" y="4042907"/>
                </a:cubicBezTo>
                <a:cubicBezTo>
                  <a:pt x="11682015" y="4040827"/>
                  <a:pt x="11684076" y="4036666"/>
                  <a:pt x="11686136" y="4034586"/>
                </a:cubicBezTo>
                <a:close/>
                <a:moveTo>
                  <a:pt x="10868401" y="3994843"/>
                </a:moveTo>
                <a:cubicBezTo>
                  <a:pt x="10868401" y="3994843"/>
                  <a:pt x="10868401" y="3994843"/>
                  <a:pt x="10868401" y="4038046"/>
                </a:cubicBezTo>
                <a:cubicBezTo>
                  <a:pt x="10868401" y="4038046"/>
                  <a:pt x="10841333" y="4046275"/>
                  <a:pt x="10820512" y="4046275"/>
                </a:cubicBezTo>
                <a:cubicBezTo>
                  <a:pt x="10803855" y="4046275"/>
                  <a:pt x="10801773" y="4029817"/>
                  <a:pt x="10801773" y="4021588"/>
                </a:cubicBezTo>
                <a:cubicBezTo>
                  <a:pt x="10801773" y="4007187"/>
                  <a:pt x="10810102" y="3998958"/>
                  <a:pt x="10826759" y="3996901"/>
                </a:cubicBezTo>
                <a:close/>
                <a:moveTo>
                  <a:pt x="10518900" y="3924709"/>
                </a:moveTo>
                <a:cubicBezTo>
                  <a:pt x="10547537" y="3924709"/>
                  <a:pt x="10559811" y="3941316"/>
                  <a:pt x="10559811" y="3984908"/>
                </a:cubicBezTo>
                <a:cubicBezTo>
                  <a:pt x="10559811" y="4022272"/>
                  <a:pt x="10553675" y="4045106"/>
                  <a:pt x="10518900" y="4045106"/>
                </a:cubicBezTo>
                <a:cubicBezTo>
                  <a:pt x="10484125" y="4045106"/>
                  <a:pt x="10477988" y="4022272"/>
                  <a:pt x="10477988" y="3984908"/>
                </a:cubicBezTo>
                <a:cubicBezTo>
                  <a:pt x="10477988" y="3941316"/>
                  <a:pt x="10488216" y="3924709"/>
                  <a:pt x="10518900" y="3924709"/>
                </a:cubicBezTo>
                <a:close/>
                <a:moveTo>
                  <a:pt x="11673123" y="3916397"/>
                </a:moveTo>
                <a:cubicBezTo>
                  <a:pt x="11675950" y="3915878"/>
                  <a:pt x="11679033" y="3916397"/>
                  <a:pt x="11682116" y="3917436"/>
                </a:cubicBezTo>
                <a:cubicBezTo>
                  <a:pt x="11698562" y="3929905"/>
                  <a:pt x="11708840" y="3948607"/>
                  <a:pt x="11708840" y="3969387"/>
                </a:cubicBezTo>
                <a:cubicBezTo>
                  <a:pt x="11708840" y="4000558"/>
                  <a:pt x="11682116" y="4027572"/>
                  <a:pt x="11649226" y="4027572"/>
                </a:cubicBezTo>
                <a:cubicBezTo>
                  <a:pt x="11616336" y="4027572"/>
                  <a:pt x="11589612" y="4000558"/>
                  <a:pt x="11589612" y="3969387"/>
                </a:cubicBezTo>
                <a:cubicBezTo>
                  <a:pt x="11589612" y="3948607"/>
                  <a:pt x="11599890" y="3929905"/>
                  <a:pt x="11616336" y="3919515"/>
                </a:cubicBezTo>
                <a:cubicBezTo>
                  <a:pt x="11622503" y="3915358"/>
                  <a:pt x="11628669" y="3915358"/>
                  <a:pt x="11632781" y="3921592"/>
                </a:cubicBezTo>
                <a:cubicBezTo>
                  <a:pt x="11636892" y="3927827"/>
                  <a:pt x="11634837" y="3934060"/>
                  <a:pt x="11630725" y="3938217"/>
                </a:cubicBezTo>
                <a:cubicBezTo>
                  <a:pt x="11620447" y="3944451"/>
                  <a:pt x="11614280" y="3956919"/>
                  <a:pt x="11614280" y="3969387"/>
                </a:cubicBezTo>
                <a:cubicBezTo>
                  <a:pt x="11614280" y="3988090"/>
                  <a:pt x="11630725" y="4004714"/>
                  <a:pt x="11649226" y="4004714"/>
                </a:cubicBezTo>
                <a:cubicBezTo>
                  <a:pt x="11667727" y="4004714"/>
                  <a:pt x="11684172" y="3988090"/>
                  <a:pt x="11684172" y="3969387"/>
                </a:cubicBezTo>
                <a:cubicBezTo>
                  <a:pt x="11684172" y="3956919"/>
                  <a:pt x="11678005" y="3944451"/>
                  <a:pt x="11667727" y="3938217"/>
                </a:cubicBezTo>
                <a:cubicBezTo>
                  <a:pt x="11663616" y="3934060"/>
                  <a:pt x="11661560" y="3927827"/>
                  <a:pt x="11665671" y="3921592"/>
                </a:cubicBezTo>
                <a:cubicBezTo>
                  <a:pt x="11667727" y="3918476"/>
                  <a:pt x="11670297" y="3916917"/>
                  <a:pt x="11673123" y="3916397"/>
                </a:cubicBezTo>
                <a:close/>
                <a:moveTo>
                  <a:pt x="11822057" y="3901331"/>
                </a:moveTo>
                <a:cubicBezTo>
                  <a:pt x="11824124" y="3901331"/>
                  <a:pt x="11826190" y="3905483"/>
                  <a:pt x="11826190" y="3907560"/>
                </a:cubicBezTo>
                <a:cubicBezTo>
                  <a:pt x="11838588" y="3951158"/>
                  <a:pt x="11838588" y="3988528"/>
                  <a:pt x="11826190" y="4032127"/>
                </a:cubicBezTo>
                <a:cubicBezTo>
                  <a:pt x="11824124" y="4036279"/>
                  <a:pt x="11824124" y="4038355"/>
                  <a:pt x="11822057" y="4038355"/>
                </a:cubicBezTo>
                <a:cubicBezTo>
                  <a:pt x="11817924" y="4040431"/>
                  <a:pt x="11815858" y="4038355"/>
                  <a:pt x="11813791" y="4036279"/>
                </a:cubicBezTo>
                <a:cubicBezTo>
                  <a:pt x="11729066" y="3978147"/>
                  <a:pt x="11729066" y="3978147"/>
                  <a:pt x="11729066" y="3978147"/>
                </a:cubicBezTo>
                <a:cubicBezTo>
                  <a:pt x="11724933" y="3976072"/>
                  <a:pt x="11722867" y="3973995"/>
                  <a:pt x="11722867" y="3969843"/>
                </a:cubicBezTo>
                <a:cubicBezTo>
                  <a:pt x="11722867" y="3967767"/>
                  <a:pt x="11724933" y="3963615"/>
                  <a:pt x="11729066" y="3961539"/>
                </a:cubicBezTo>
                <a:cubicBezTo>
                  <a:pt x="11813791" y="3903408"/>
                  <a:pt x="11813791" y="3903408"/>
                  <a:pt x="11813791" y="3903408"/>
                </a:cubicBezTo>
                <a:cubicBezTo>
                  <a:pt x="11815858" y="3901331"/>
                  <a:pt x="11819991" y="3901331"/>
                  <a:pt x="11822057" y="3901331"/>
                </a:cubicBezTo>
                <a:close/>
                <a:moveTo>
                  <a:pt x="11476229" y="3901331"/>
                </a:moveTo>
                <a:cubicBezTo>
                  <a:pt x="11480320" y="3901331"/>
                  <a:pt x="11482366" y="3903408"/>
                  <a:pt x="11484412" y="3905483"/>
                </a:cubicBezTo>
                <a:cubicBezTo>
                  <a:pt x="11568280" y="3961539"/>
                  <a:pt x="11568280" y="3961539"/>
                  <a:pt x="11568280" y="3961539"/>
                </a:cubicBezTo>
                <a:cubicBezTo>
                  <a:pt x="11572371" y="3963615"/>
                  <a:pt x="11574417" y="3967767"/>
                  <a:pt x="11574417" y="3969843"/>
                </a:cubicBezTo>
                <a:cubicBezTo>
                  <a:pt x="11574417" y="3973995"/>
                  <a:pt x="11572371" y="3976072"/>
                  <a:pt x="11568280" y="3978147"/>
                </a:cubicBezTo>
                <a:lnTo>
                  <a:pt x="11484412" y="4036279"/>
                </a:lnTo>
                <a:cubicBezTo>
                  <a:pt x="11480320" y="4038355"/>
                  <a:pt x="11478275" y="4040431"/>
                  <a:pt x="11476229" y="4038355"/>
                </a:cubicBezTo>
                <a:cubicBezTo>
                  <a:pt x="11474184" y="4038355"/>
                  <a:pt x="11472138" y="4036279"/>
                  <a:pt x="11472138" y="4032127"/>
                </a:cubicBezTo>
                <a:cubicBezTo>
                  <a:pt x="11459865" y="3988528"/>
                  <a:pt x="11459865" y="3953234"/>
                  <a:pt x="11472138" y="3907560"/>
                </a:cubicBezTo>
                <a:cubicBezTo>
                  <a:pt x="11472138" y="3905483"/>
                  <a:pt x="11474184" y="3903408"/>
                  <a:pt x="11476229" y="3901331"/>
                </a:cubicBezTo>
                <a:close/>
                <a:moveTo>
                  <a:pt x="11088184" y="3890811"/>
                </a:moveTo>
                <a:cubicBezTo>
                  <a:pt x="11086131" y="3890811"/>
                  <a:pt x="11084078" y="3890811"/>
                  <a:pt x="11082024" y="3892889"/>
                </a:cubicBezTo>
                <a:cubicBezTo>
                  <a:pt x="11079972" y="3894966"/>
                  <a:pt x="11079972" y="3897043"/>
                  <a:pt x="11079972" y="3899119"/>
                </a:cubicBezTo>
                <a:cubicBezTo>
                  <a:pt x="11121033" y="4056970"/>
                  <a:pt x="11121033" y="4056970"/>
                  <a:pt x="11121033" y="4056970"/>
                </a:cubicBezTo>
                <a:cubicBezTo>
                  <a:pt x="11123086" y="4065278"/>
                  <a:pt x="11131299" y="4077739"/>
                  <a:pt x="11145670" y="4077739"/>
                </a:cubicBezTo>
                <a:cubicBezTo>
                  <a:pt x="11153882" y="4077739"/>
                  <a:pt x="11153882" y="4077739"/>
                  <a:pt x="11153882" y="4077739"/>
                </a:cubicBezTo>
                <a:cubicBezTo>
                  <a:pt x="11151829" y="4081893"/>
                  <a:pt x="11151829" y="4083971"/>
                  <a:pt x="11149776" y="4086047"/>
                </a:cubicBezTo>
                <a:cubicBezTo>
                  <a:pt x="11149776" y="4088124"/>
                  <a:pt x="11149776" y="4088124"/>
                  <a:pt x="11149776" y="4088124"/>
                </a:cubicBezTo>
                <a:cubicBezTo>
                  <a:pt x="11147723" y="4094356"/>
                  <a:pt x="11145670" y="4106817"/>
                  <a:pt x="11125139" y="4106817"/>
                </a:cubicBezTo>
                <a:cubicBezTo>
                  <a:pt x="11090237" y="4104740"/>
                  <a:pt x="11090237" y="4104740"/>
                  <a:pt x="11090237" y="4104740"/>
                </a:cubicBezTo>
                <a:cubicBezTo>
                  <a:pt x="11088184" y="4102663"/>
                  <a:pt x="11086131" y="4104740"/>
                  <a:pt x="11084078" y="4106817"/>
                </a:cubicBezTo>
                <a:cubicBezTo>
                  <a:pt x="11082024" y="4106817"/>
                  <a:pt x="11082024" y="4108894"/>
                  <a:pt x="11082024" y="4110971"/>
                </a:cubicBezTo>
                <a:cubicBezTo>
                  <a:pt x="11082024" y="4129664"/>
                  <a:pt x="11082024" y="4129664"/>
                  <a:pt x="11082024" y="4129664"/>
                </a:cubicBezTo>
                <a:cubicBezTo>
                  <a:pt x="11082024" y="4133818"/>
                  <a:pt x="11084078" y="4135895"/>
                  <a:pt x="11088184" y="4135895"/>
                </a:cubicBezTo>
                <a:cubicBezTo>
                  <a:pt x="11098449" y="4140048"/>
                  <a:pt x="11118980" y="4142125"/>
                  <a:pt x="11135404" y="4142125"/>
                </a:cubicBezTo>
                <a:cubicBezTo>
                  <a:pt x="11135404" y="4142125"/>
                  <a:pt x="11135404" y="4142125"/>
                  <a:pt x="11137458" y="4142125"/>
                </a:cubicBezTo>
                <a:cubicBezTo>
                  <a:pt x="11164148" y="4142125"/>
                  <a:pt x="11182625" y="4125510"/>
                  <a:pt x="11190838" y="4090201"/>
                </a:cubicBezTo>
                <a:cubicBezTo>
                  <a:pt x="11201103" y="4050738"/>
                  <a:pt x="11215474" y="3998814"/>
                  <a:pt x="11223687" y="3961429"/>
                </a:cubicBezTo>
                <a:cubicBezTo>
                  <a:pt x="11227793" y="3944813"/>
                  <a:pt x="11231899" y="3930274"/>
                  <a:pt x="11236005" y="3919889"/>
                </a:cubicBezTo>
                <a:cubicBezTo>
                  <a:pt x="11240111" y="3899119"/>
                  <a:pt x="11240111" y="3899119"/>
                  <a:pt x="11240111" y="3899119"/>
                </a:cubicBezTo>
                <a:cubicBezTo>
                  <a:pt x="11240111" y="3897043"/>
                  <a:pt x="11240111" y="3894966"/>
                  <a:pt x="11238058" y="3892889"/>
                </a:cubicBezTo>
                <a:cubicBezTo>
                  <a:pt x="11238058" y="3890811"/>
                  <a:pt x="11236005" y="3890811"/>
                  <a:pt x="11233952" y="3890811"/>
                </a:cubicBezTo>
                <a:cubicBezTo>
                  <a:pt x="11205209" y="3890811"/>
                  <a:pt x="11205209" y="3890811"/>
                  <a:pt x="11205209" y="3890811"/>
                </a:cubicBezTo>
                <a:cubicBezTo>
                  <a:pt x="11203156" y="3890811"/>
                  <a:pt x="11199050" y="3892889"/>
                  <a:pt x="11199050" y="3894966"/>
                </a:cubicBezTo>
                <a:cubicBezTo>
                  <a:pt x="11162094" y="4036200"/>
                  <a:pt x="11162094" y="4036200"/>
                  <a:pt x="11162094" y="4036200"/>
                </a:cubicBezTo>
                <a:cubicBezTo>
                  <a:pt x="11160041" y="4036200"/>
                  <a:pt x="11160041" y="4036200"/>
                  <a:pt x="11160041" y="4036200"/>
                </a:cubicBezTo>
                <a:cubicBezTo>
                  <a:pt x="11121033" y="3894966"/>
                  <a:pt x="11121033" y="3894966"/>
                  <a:pt x="11121033" y="3894966"/>
                </a:cubicBezTo>
                <a:cubicBezTo>
                  <a:pt x="11121033" y="3892889"/>
                  <a:pt x="11118980" y="3890811"/>
                  <a:pt x="11114874" y="3890811"/>
                </a:cubicBezTo>
                <a:cubicBezTo>
                  <a:pt x="11088184" y="3890811"/>
                  <a:pt x="11088184" y="3890811"/>
                  <a:pt x="11088184" y="3890811"/>
                </a:cubicBezTo>
                <a:close/>
                <a:moveTo>
                  <a:pt x="11048412" y="3888474"/>
                </a:moveTo>
                <a:cubicBezTo>
                  <a:pt x="11030001" y="3888474"/>
                  <a:pt x="11011591" y="3900959"/>
                  <a:pt x="10999317" y="3909283"/>
                </a:cubicBezTo>
                <a:cubicBezTo>
                  <a:pt x="10999317" y="3896798"/>
                  <a:pt x="10999317" y="3896798"/>
                  <a:pt x="10999317" y="3896798"/>
                </a:cubicBezTo>
                <a:cubicBezTo>
                  <a:pt x="10999317" y="3892635"/>
                  <a:pt x="10997272" y="3890555"/>
                  <a:pt x="10993181" y="3890555"/>
                </a:cubicBezTo>
                <a:cubicBezTo>
                  <a:pt x="10964542" y="3890555"/>
                  <a:pt x="10964542" y="3890555"/>
                  <a:pt x="10964542" y="3890555"/>
                </a:cubicBezTo>
                <a:cubicBezTo>
                  <a:pt x="10960451" y="3890555"/>
                  <a:pt x="10958406" y="3892635"/>
                  <a:pt x="10958406" y="3896798"/>
                </a:cubicBezTo>
                <a:cubicBezTo>
                  <a:pt x="10958406" y="4071593"/>
                  <a:pt x="10958406" y="4071593"/>
                  <a:pt x="10958406" y="4071593"/>
                </a:cubicBezTo>
                <a:cubicBezTo>
                  <a:pt x="10958406" y="4075755"/>
                  <a:pt x="10960451" y="4077836"/>
                  <a:pt x="10964542" y="4077836"/>
                </a:cubicBezTo>
                <a:cubicBezTo>
                  <a:pt x="10993181" y="4077836"/>
                  <a:pt x="10993181" y="4077836"/>
                  <a:pt x="10993181" y="4077836"/>
                </a:cubicBezTo>
                <a:cubicBezTo>
                  <a:pt x="10997272" y="4077836"/>
                  <a:pt x="10999317" y="4075755"/>
                  <a:pt x="10999317" y="4071593"/>
                </a:cubicBezTo>
                <a:cubicBezTo>
                  <a:pt x="10999317" y="3950901"/>
                  <a:pt x="10999317" y="3950901"/>
                  <a:pt x="10999317" y="3950901"/>
                </a:cubicBezTo>
                <a:cubicBezTo>
                  <a:pt x="11007500" y="3944658"/>
                  <a:pt x="11025910" y="3930092"/>
                  <a:pt x="11050457" y="3928011"/>
                </a:cubicBezTo>
                <a:cubicBezTo>
                  <a:pt x="11054548" y="3928011"/>
                  <a:pt x="11056594" y="3923849"/>
                  <a:pt x="11056594" y="3921768"/>
                </a:cubicBezTo>
                <a:cubicBezTo>
                  <a:pt x="11056594" y="3894717"/>
                  <a:pt x="11056594" y="3894717"/>
                  <a:pt x="11056594" y="3894717"/>
                </a:cubicBezTo>
                <a:cubicBezTo>
                  <a:pt x="11056594" y="3892635"/>
                  <a:pt x="11056594" y="3890555"/>
                  <a:pt x="11054548" y="3890555"/>
                </a:cubicBezTo>
                <a:cubicBezTo>
                  <a:pt x="11052503" y="3888474"/>
                  <a:pt x="11050457" y="3888474"/>
                  <a:pt x="11048412" y="3888474"/>
                </a:cubicBezTo>
                <a:close/>
                <a:moveTo>
                  <a:pt x="10847504" y="3884967"/>
                </a:moveTo>
                <a:cubicBezTo>
                  <a:pt x="10826811" y="3884967"/>
                  <a:pt x="10791633" y="3891205"/>
                  <a:pt x="10777148" y="3893285"/>
                </a:cubicBezTo>
                <a:cubicBezTo>
                  <a:pt x="10773009" y="3893285"/>
                  <a:pt x="10770940" y="3897443"/>
                  <a:pt x="10770940" y="3899523"/>
                </a:cubicBezTo>
                <a:cubicBezTo>
                  <a:pt x="10770940" y="3899523"/>
                  <a:pt x="10770940" y="3899523"/>
                  <a:pt x="10773009" y="3924476"/>
                </a:cubicBezTo>
                <a:cubicBezTo>
                  <a:pt x="10773009" y="3926555"/>
                  <a:pt x="10773009" y="3928635"/>
                  <a:pt x="10775079" y="3928635"/>
                </a:cubicBezTo>
                <a:cubicBezTo>
                  <a:pt x="10777148" y="3930714"/>
                  <a:pt x="10777148" y="3930714"/>
                  <a:pt x="10779217" y="3930714"/>
                </a:cubicBezTo>
                <a:cubicBezTo>
                  <a:pt x="10795771" y="3930714"/>
                  <a:pt x="10824741" y="3926555"/>
                  <a:pt x="10845434" y="3926555"/>
                </a:cubicBezTo>
                <a:cubicBezTo>
                  <a:pt x="10859918" y="3926555"/>
                  <a:pt x="10868196" y="3934873"/>
                  <a:pt x="10868196" y="3949429"/>
                </a:cubicBezTo>
                <a:cubicBezTo>
                  <a:pt x="10868196" y="3949429"/>
                  <a:pt x="10868196" y="3949429"/>
                  <a:pt x="10868196" y="3961905"/>
                </a:cubicBezTo>
                <a:cubicBezTo>
                  <a:pt x="10868196" y="3961905"/>
                  <a:pt x="10868196" y="3961905"/>
                  <a:pt x="10822672" y="3966064"/>
                </a:cubicBezTo>
                <a:cubicBezTo>
                  <a:pt x="10777148" y="3968144"/>
                  <a:pt x="10758524" y="3984779"/>
                  <a:pt x="10758524" y="4022208"/>
                </a:cubicBezTo>
                <a:cubicBezTo>
                  <a:pt x="10758524" y="4061717"/>
                  <a:pt x="10779217" y="4082511"/>
                  <a:pt x="10814395" y="4082511"/>
                </a:cubicBezTo>
                <a:cubicBezTo>
                  <a:pt x="10843365" y="4082511"/>
                  <a:pt x="10874404" y="4070035"/>
                  <a:pt x="10874404" y="4070035"/>
                </a:cubicBezTo>
                <a:cubicBezTo>
                  <a:pt x="10882681" y="4076273"/>
                  <a:pt x="10888889" y="4080432"/>
                  <a:pt x="10903374" y="4082511"/>
                </a:cubicBezTo>
                <a:cubicBezTo>
                  <a:pt x="10905443" y="4082511"/>
                  <a:pt x="10907512" y="4082511"/>
                  <a:pt x="10909582" y="4080432"/>
                </a:cubicBezTo>
                <a:cubicBezTo>
                  <a:pt x="10909582" y="4078352"/>
                  <a:pt x="10911651" y="4076273"/>
                  <a:pt x="10911651" y="4074194"/>
                </a:cubicBezTo>
                <a:cubicBezTo>
                  <a:pt x="10911651" y="4074194"/>
                  <a:pt x="10911651" y="4074194"/>
                  <a:pt x="10911651" y="3949429"/>
                </a:cubicBezTo>
                <a:cubicBezTo>
                  <a:pt x="10911651" y="3905761"/>
                  <a:pt x="10890958" y="3884967"/>
                  <a:pt x="10847504" y="3884967"/>
                </a:cubicBezTo>
                <a:close/>
                <a:moveTo>
                  <a:pt x="10518899" y="3884967"/>
                </a:moveTo>
                <a:cubicBezTo>
                  <a:pt x="10472419" y="3884967"/>
                  <a:pt x="10434738" y="3929188"/>
                  <a:pt x="10434738" y="3983739"/>
                </a:cubicBezTo>
                <a:cubicBezTo>
                  <a:pt x="10434738" y="4038290"/>
                  <a:pt x="10472419" y="4082511"/>
                  <a:pt x="10518899" y="4082511"/>
                </a:cubicBezTo>
                <a:cubicBezTo>
                  <a:pt x="10565380" y="4082511"/>
                  <a:pt x="10603060" y="4038290"/>
                  <a:pt x="10603060" y="3983739"/>
                </a:cubicBezTo>
                <a:cubicBezTo>
                  <a:pt x="10603060" y="3929188"/>
                  <a:pt x="10565380" y="3884967"/>
                  <a:pt x="10518899" y="3884967"/>
                </a:cubicBezTo>
                <a:close/>
                <a:moveTo>
                  <a:pt x="10302945" y="3859251"/>
                </a:moveTo>
                <a:cubicBezTo>
                  <a:pt x="10302945" y="3859251"/>
                  <a:pt x="10302945" y="3859251"/>
                  <a:pt x="10319310" y="3859251"/>
                </a:cubicBezTo>
                <a:cubicBezTo>
                  <a:pt x="10349994" y="3859251"/>
                  <a:pt x="10362267" y="3880168"/>
                  <a:pt x="10362267" y="3898993"/>
                </a:cubicBezTo>
                <a:cubicBezTo>
                  <a:pt x="10362267" y="3922003"/>
                  <a:pt x="10343857" y="3936644"/>
                  <a:pt x="10317264" y="3936644"/>
                </a:cubicBezTo>
                <a:cubicBezTo>
                  <a:pt x="10294763" y="3938736"/>
                  <a:pt x="10280444" y="3936644"/>
                  <a:pt x="10272261" y="3936644"/>
                </a:cubicBezTo>
                <a:cubicBezTo>
                  <a:pt x="10272261" y="3936644"/>
                  <a:pt x="10272261" y="3936644"/>
                  <a:pt x="10272261" y="3861343"/>
                </a:cubicBezTo>
                <a:cubicBezTo>
                  <a:pt x="10276353" y="3859251"/>
                  <a:pt x="10286581" y="3859251"/>
                  <a:pt x="10302945" y="3859251"/>
                </a:cubicBezTo>
                <a:close/>
                <a:moveTo>
                  <a:pt x="10679182" y="3847562"/>
                </a:moveTo>
                <a:cubicBezTo>
                  <a:pt x="10679182" y="3847562"/>
                  <a:pt x="10679182" y="3847562"/>
                  <a:pt x="10650472" y="3853806"/>
                </a:cubicBezTo>
                <a:cubicBezTo>
                  <a:pt x="10646371" y="3855888"/>
                  <a:pt x="10644320" y="3857970"/>
                  <a:pt x="10644320" y="3860050"/>
                </a:cubicBezTo>
                <a:cubicBezTo>
                  <a:pt x="10644320" y="3860050"/>
                  <a:pt x="10644320" y="3860050"/>
                  <a:pt x="10644320" y="3891272"/>
                </a:cubicBezTo>
                <a:cubicBezTo>
                  <a:pt x="10644320" y="3891272"/>
                  <a:pt x="10644320" y="3891272"/>
                  <a:pt x="10627914" y="3891272"/>
                </a:cubicBezTo>
                <a:cubicBezTo>
                  <a:pt x="10623813" y="3891272"/>
                  <a:pt x="10621762" y="3893354"/>
                  <a:pt x="10621762" y="3897517"/>
                </a:cubicBezTo>
                <a:cubicBezTo>
                  <a:pt x="10621762" y="3897517"/>
                  <a:pt x="10621762" y="3897517"/>
                  <a:pt x="10621762" y="3922495"/>
                </a:cubicBezTo>
                <a:cubicBezTo>
                  <a:pt x="10621762" y="3926658"/>
                  <a:pt x="10623813" y="3928739"/>
                  <a:pt x="10627914" y="3928739"/>
                </a:cubicBezTo>
                <a:cubicBezTo>
                  <a:pt x="10627914" y="3928739"/>
                  <a:pt x="10627914" y="3928739"/>
                  <a:pt x="10644320" y="3928739"/>
                </a:cubicBezTo>
                <a:cubicBezTo>
                  <a:pt x="10644320" y="3928739"/>
                  <a:pt x="10644320" y="3928739"/>
                  <a:pt x="10644320" y="4011998"/>
                </a:cubicBezTo>
                <a:cubicBezTo>
                  <a:pt x="10644320" y="4068197"/>
                  <a:pt x="10658675" y="4084849"/>
                  <a:pt x="10699689" y="4084849"/>
                </a:cubicBezTo>
                <a:cubicBezTo>
                  <a:pt x="10709943" y="4084849"/>
                  <a:pt x="10722247" y="4080686"/>
                  <a:pt x="10732500" y="4080686"/>
                </a:cubicBezTo>
                <a:cubicBezTo>
                  <a:pt x="10736602" y="4078605"/>
                  <a:pt x="10738652" y="4076523"/>
                  <a:pt x="10738652" y="4072360"/>
                </a:cubicBezTo>
                <a:cubicBezTo>
                  <a:pt x="10738652" y="4072360"/>
                  <a:pt x="10738652" y="4072360"/>
                  <a:pt x="10736602" y="4049464"/>
                </a:cubicBezTo>
                <a:cubicBezTo>
                  <a:pt x="10736602" y="4045301"/>
                  <a:pt x="10734551" y="4041138"/>
                  <a:pt x="10730449" y="4041138"/>
                </a:cubicBezTo>
                <a:cubicBezTo>
                  <a:pt x="10724297" y="4041138"/>
                  <a:pt x="10714044" y="4043220"/>
                  <a:pt x="10705841" y="4043220"/>
                </a:cubicBezTo>
                <a:cubicBezTo>
                  <a:pt x="10687385" y="4043220"/>
                  <a:pt x="10687385" y="4032813"/>
                  <a:pt x="10687385" y="4005753"/>
                </a:cubicBezTo>
                <a:cubicBezTo>
                  <a:pt x="10687385" y="4005753"/>
                  <a:pt x="10687385" y="4005753"/>
                  <a:pt x="10687385" y="3928739"/>
                </a:cubicBezTo>
                <a:cubicBezTo>
                  <a:pt x="10687385" y="3928739"/>
                  <a:pt x="10687385" y="3928739"/>
                  <a:pt x="10730449" y="3928739"/>
                </a:cubicBezTo>
                <a:cubicBezTo>
                  <a:pt x="10734551" y="3928739"/>
                  <a:pt x="10736602" y="3926658"/>
                  <a:pt x="10736602" y="3922495"/>
                </a:cubicBezTo>
                <a:cubicBezTo>
                  <a:pt x="10736602" y="3922495"/>
                  <a:pt x="10736602" y="3922495"/>
                  <a:pt x="10736602" y="3897517"/>
                </a:cubicBezTo>
                <a:cubicBezTo>
                  <a:pt x="10736602" y="3893354"/>
                  <a:pt x="10734551" y="3891272"/>
                  <a:pt x="10730449" y="3891272"/>
                </a:cubicBezTo>
                <a:cubicBezTo>
                  <a:pt x="10730449" y="3891272"/>
                  <a:pt x="10730449" y="3891272"/>
                  <a:pt x="10687385" y="3891272"/>
                </a:cubicBezTo>
                <a:cubicBezTo>
                  <a:pt x="10687385" y="3891272"/>
                  <a:pt x="10687385" y="3891272"/>
                  <a:pt x="10687385" y="3853806"/>
                </a:cubicBezTo>
                <a:cubicBezTo>
                  <a:pt x="10687385" y="3851725"/>
                  <a:pt x="10685334" y="3849643"/>
                  <a:pt x="10685334" y="3847562"/>
                </a:cubicBezTo>
                <a:cubicBezTo>
                  <a:pt x="10683283" y="3847562"/>
                  <a:pt x="10681232" y="3847562"/>
                  <a:pt x="10679182" y="3847562"/>
                </a:cubicBezTo>
                <a:close/>
                <a:moveTo>
                  <a:pt x="10313278" y="3818340"/>
                </a:moveTo>
                <a:cubicBezTo>
                  <a:pt x="10302968" y="3818340"/>
                  <a:pt x="10272038" y="3818340"/>
                  <a:pt x="10232861" y="3822492"/>
                </a:cubicBezTo>
                <a:cubicBezTo>
                  <a:pt x="10230798" y="3822492"/>
                  <a:pt x="10226674" y="3826644"/>
                  <a:pt x="10226674" y="3830796"/>
                </a:cubicBezTo>
                <a:cubicBezTo>
                  <a:pt x="10226674" y="3830796"/>
                  <a:pt x="10226674" y="3830796"/>
                  <a:pt x="10226674" y="4071608"/>
                </a:cubicBezTo>
                <a:cubicBezTo>
                  <a:pt x="10226674" y="4075760"/>
                  <a:pt x="10230798" y="4077836"/>
                  <a:pt x="10234922" y="4077836"/>
                </a:cubicBezTo>
                <a:cubicBezTo>
                  <a:pt x="10234922" y="4077836"/>
                  <a:pt x="10234922" y="4077836"/>
                  <a:pt x="10263790" y="4077836"/>
                </a:cubicBezTo>
                <a:cubicBezTo>
                  <a:pt x="10267914" y="4077836"/>
                  <a:pt x="10272038" y="4075760"/>
                  <a:pt x="10272038" y="4071608"/>
                </a:cubicBezTo>
                <a:cubicBezTo>
                  <a:pt x="10272038" y="4071608"/>
                  <a:pt x="10272038" y="4071608"/>
                  <a:pt x="10272038" y="3976114"/>
                </a:cubicBezTo>
                <a:cubicBezTo>
                  <a:pt x="10280286" y="3976114"/>
                  <a:pt x="10298844" y="3978189"/>
                  <a:pt x="10321526" y="3978189"/>
                </a:cubicBezTo>
                <a:cubicBezTo>
                  <a:pt x="10321526" y="3978189"/>
                  <a:pt x="10321526" y="3978189"/>
                  <a:pt x="10362766" y="4073683"/>
                </a:cubicBezTo>
                <a:cubicBezTo>
                  <a:pt x="10364828" y="4077836"/>
                  <a:pt x="10366890" y="4077836"/>
                  <a:pt x="10368952" y="4077836"/>
                </a:cubicBezTo>
                <a:cubicBezTo>
                  <a:pt x="10368952" y="4077836"/>
                  <a:pt x="10368952" y="4077836"/>
                  <a:pt x="10401944" y="4077836"/>
                </a:cubicBezTo>
                <a:cubicBezTo>
                  <a:pt x="10406068" y="4077836"/>
                  <a:pt x="10408130" y="4077836"/>
                  <a:pt x="10408130" y="4075760"/>
                </a:cubicBezTo>
                <a:cubicBezTo>
                  <a:pt x="10410192" y="4073683"/>
                  <a:pt x="10410192" y="4071608"/>
                  <a:pt x="10410192" y="4069532"/>
                </a:cubicBezTo>
                <a:lnTo>
                  <a:pt x="10362766" y="3965734"/>
                </a:lnTo>
                <a:cubicBezTo>
                  <a:pt x="10393696" y="3951202"/>
                  <a:pt x="10408130" y="3928366"/>
                  <a:pt x="10408130" y="3897226"/>
                </a:cubicBezTo>
                <a:cubicBezTo>
                  <a:pt x="10408130" y="3861935"/>
                  <a:pt x="10391634" y="3818340"/>
                  <a:pt x="10319464" y="3818340"/>
                </a:cubicBezTo>
                <a:cubicBezTo>
                  <a:pt x="10319464" y="3818340"/>
                  <a:pt x="10317402" y="3818340"/>
                  <a:pt x="10313278" y="3818340"/>
                </a:cubicBezTo>
                <a:close/>
                <a:moveTo>
                  <a:pt x="11675833" y="3785334"/>
                </a:moveTo>
                <a:cubicBezTo>
                  <a:pt x="11677894" y="3783273"/>
                  <a:pt x="11682015" y="3783273"/>
                  <a:pt x="11684076" y="3785334"/>
                </a:cubicBezTo>
                <a:cubicBezTo>
                  <a:pt x="11727344" y="3795635"/>
                  <a:pt x="11760312" y="3814179"/>
                  <a:pt x="11791218" y="3847147"/>
                </a:cubicBezTo>
                <a:cubicBezTo>
                  <a:pt x="11793278" y="3849207"/>
                  <a:pt x="11795339" y="3851267"/>
                  <a:pt x="11795339" y="3853328"/>
                </a:cubicBezTo>
                <a:cubicBezTo>
                  <a:pt x="11793278" y="3857448"/>
                  <a:pt x="11791218" y="3857448"/>
                  <a:pt x="11787097" y="3859509"/>
                </a:cubicBezTo>
                <a:cubicBezTo>
                  <a:pt x="11696438" y="3902778"/>
                  <a:pt x="11696438" y="3902778"/>
                  <a:pt x="11696438" y="3902778"/>
                </a:cubicBezTo>
                <a:cubicBezTo>
                  <a:pt x="11692317" y="3904838"/>
                  <a:pt x="11688196" y="3904838"/>
                  <a:pt x="11686136" y="3904838"/>
                </a:cubicBezTo>
                <a:cubicBezTo>
                  <a:pt x="11684076" y="3902778"/>
                  <a:pt x="11682015" y="3898657"/>
                  <a:pt x="11682015" y="3894536"/>
                </a:cubicBezTo>
                <a:cubicBezTo>
                  <a:pt x="11673773" y="3793575"/>
                  <a:pt x="11673773" y="3793575"/>
                  <a:pt x="11673773" y="3793575"/>
                </a:cubicBezTo>
                <a:cubicBezTo>
                  <a:pt x="11673773" y="3789454"/>
                  <a:pt x="11673773" y="3787394"/>
                  <a:pt x="11675833" y="3785334"/>
                </a:cubicBezTo>
                <a:close/>
                <a:moveTo>
                  <a:pt x="11618498" y="3784563"/>
                </a:moveTo>
                <a:cubicBezTo>
                  <a:pt x="11620043" y="3784306"/>
                  <a:pt x="11621589" y="3784306"/>
                  <a:pt x="11622619" y="3785338"/>
                </a:cubicBezTo>
                <a:cubicBezTo>
                  <a:pt x="11622619" y="3787403"/>
                  <a:pt x="11624679" y="3789468"/>
                  <a:pt x="11624679" y="3795663"/>
                </a:cubicBezTo>
                <a:cubicBezTo>
                  <a:pt x="11616438" y="3896851"/>
                  <a:pt x="11616438" y="3896851"/>
                  <a:pt x="11616438" y="3896851"/>
                </a:cubicBezTo>
                <a:cubicBezTo>
                  <a:pt x="11616438" y="3900981"/>
                  <a:pt x="11614377" y="3903046"/>
                  <a:pt x="11612316" y="3905111"/>
                </a:cubicBezTo>
                <a:cubicBezTo>
                  <a:pt x="11608196" y="3907176"/>
                  <a:pt x="11606135" y="3907176"/>
                  <a:pt x="11602015" y="3905111"/>
                </a:cubicBezTo>
                <a:cubicBezTo>
                  <a:pt x="11511355" y="3859680"/>
                  <a:pt x="11511355" y="3859680"/>
                  <a:pt x="11511355" y="3859680"/>
                </a:cubicBezTo>
                <a:cubicBezTo>
                  <a:pt x="11507235" y="3859680"/>
                  <a:pt x="11505174" y="3857615"/>
                  <a:pt x="11503114" y="3853485"/>
                </a:cubicBezTo>
                <a:cubicBezTo>
                  <a:pt x="11503114" y="3851419"/>
                  <a:pt x="11505174" y="3849355"/>
                  <a:pt x="11507235" y="3847289"/>
                </a:cubicBezTo>
                <a:cubicBezTo>
                  <a:pt x="11538141" y="3814249"/>
                  <a:pt x="11571108" y="3795663"/>
                  <a:pt x="11614377" y="3785338"/>
                </a:cubicBezTo>
                <a:cubicBezTo>
                  <a:pt x="11615407" y="3785338"/>
                  <a:pt x="11616952" y="3784822"/>
                  <a:pt x="11618498" y="3784563"/>
                </a:cubicBezTo>
                <a:close/>
                <a:moveTo>
                  <a:pt x="11649811" y="3749374"/>
                </a:moveTo>
                <a:cubicBezTo>
                  <a:pt x="11530058" y="3749374"/>
                  <a:pt x="11432980" y="3847500"/>
                  <a:pt x="11432980" y="3968544"/>
                </a:cubicBezTo>
                <a:cubicBezTo>
                  <a:pt x="11432980" y="4089587"/>
                  <a:pt x="11530058" y="4187713"/>
                  <a:pt x="11649811" y="4187713"/>
                </a:cubicBezTo>
                <a:cubicBezTo>
                  <a:pt x="11769564" y="4187713"/>
                  <a:pt x="11866643" y="4089587"/>
                  <a:pt x="11866643" y="3968544"/>
                </a:cubicBezTo>
                <a:cubicBezTo>
                  <a:pt x="11866643" y="3847500"/>
                  <a:pt x="11769564" y="3749374"/>
                  <a:pt x="11649811" y="3749374"/>
                </a:cubicBezTo>
                <a:close/>
                <a:moveTo>
                  <a:pt x="11649226" y="3717815"/>
                </a:moveTo>
                <a:cubicBezTo>
                  <a:pt x="11785441" y="3717815"/>
                  <a:pt x="11895865" y="3829547"/>
                  <a:pt x="11895865" y="3967376"/>
                </a:cubicBezTo>
                <a:cubicBezTo>
                  <a:pt x="11895865" y="4105204"/>
                  <a:pt x="11785441" y="4216937"/>
                  <a:pt x="11649226" y="4216937"/>
                </a:cubicBezTo>
                <a:cubicBezTo>
                  <a:pt x="11513012" y="4216937"/>
                  <a:pt x="11402588" y="4105204"/>
                  <a:pt x="11402588" y="3967376"/>
                </a:cubicBezTo>
                <a:cubicBezTo>
                  <a:pt x="11402588" y="3829547"/>
                  <a:pt x="11513012" y="3717815"/>
                  <a:pt x="11649226" y="3717815"/>
                </a:cubicBezTo>
                <a:close/>
                <a:moveTo>
                  <a:pt x="11636303" y="3639239"/>
                </a:moveTo>
                <a:cubicBezTo>
                  <a:pt x="11628077" y="3653788"/>
                  <a:pt x="11623964" y="3672494"/>
                  <a:pt x="11623964" y="3689122"/>
                </a:cubicBezTo>
                <a:cubicBezTo>
                  <a:pt x="11619850" y="3689122"/>
                  <a:pt x="11603398" y="3691200"/>
                  <a:pt x="11601342" y="3693279"/>
                </a:cubicBezTo>
                <a:cubicBezTo>
                  <a:pt x="11595172" y="3674573"/>
                  <a:pt x="11586946" y="3657945"/>
                  <a:pt x="11574607" y="3647553"/>
                </a:cubicBezTo>
                <a:cubicBezTo>
                  <a:pt x="11574607" y="3645474"/>
                  <a:pt x="11574607" y="3645474"/>
                  <a:pt x="11574607" y="3645474"/>
                </a:cubicBezTo>
                <a:cubicBezTo>
                  <a:pt x="11572550" y="3647553"/>
                  <a:pt x="11572550" y="3647553"/>
                  <a:pt x="11572550" y="3647553"/>
                </a:cubicBezTo>
                <a:cubicBezTo>
                  <a:pt x="11566381" y="3647553"/>
                  <a:pt x="11558155" y="3649631"/>
                  <a:pt x="11551985" y="3651710"/>
                </a:cubicBezTo>
                <a:cubicBezTo>
                  <a:pt x="11551985" y="3653788"/>
                  <a:pt x="11551985" y="3653788"/>
                  <a:pt x="11551985" y="3653788"/>
                </a:cubicBezTo>
                <a:cubicBezTo>
                  <a:pt x="11549928" y="3662102"/>
                  <a:pt x="11547872" y="3670416"/>
                  <a:pt x="11547872" y="3678730"/>
                </a:cubicBezTo>
                <a:cubicBezTo>
                  <a:pt x="11547872" y="3689122"/>
                  <a:pt x="11549928" y="3697436"/>
                  <a:pt x="11551985" y="3705750"/>
                </a:cubicBezTo>
                <a:cubicBezTo>
                  <a:pt x="11549928" y="3705750"/>
                  <a:pt x="11533476" y="3714063"/>
                  <a:pt x="11531420" y="3714063"/>
                </a:cubicBezTo>
                <a:cubicBezTo>
                  <a:pt x="11521137" y="3699514"/>
                  <a:pt x="11508798" y="3684965"/>
                  <a:pt x="11494402" y="3678730"/>
                </a:cubicBezTo>
                <a:cubicBezTo>
                  <a:pt x="11494402" y="3676651"/>
                  <a:pt x="11494402" y="3676651"/>
                  <a:pt x="11494402" y="3676651"/>
                </a:cubicBezTo>
                <a:cubicBezTo>
                  <a:pt x="11492346" y="3676651"/>
                  <a:pt x="11492346" y="3676651"/>
                  <a:pt x="11492346" y="3676651"/>
                </a:cubicBezTo>
                <a:cubicBezTo>
                  <a:pt x="11486176" y="3680808"/>
                  <a:pt x="11480006" y="3684965"/>
                  <a:pt x="11473837" y="3689122"/>
                </a:cubicBezTo>
                <a:cubicBezTo>
                  <a:pt x="11473837" y="3689122"/>
                  <a:pt x="11473837" y="3691200"/>
                  <a:pt x="11473837" y="3691200"/>
                </a:cubicBezTo>
                <a:cubicBezTo>
                  <a:pt x="11473837" y="3707828"/>
                  <a:pt x="11477950" y="3724456"/>
                  <a:pt x="11486176" y="3741083"/>
                </a:cubicBezTo>
                <a:cubicBezTo>
                  <a:pt x="11484120" y="3743162"/>
                  <a:pt x="11471780" y="3751476"/>
                  <a:pt x="11469724" y="3753554"/>
                </a:cubicBezTo>
                <a:cubicBezTo>
                  <a:pt x="11457385" y="3741083"/>
                  <a:pt x="11440932" y="3730691"/>
                  <a:pt x="11426536" y="3726534"/>
                </a:cubicBezTo>
                <a:cubicBezTo>
                  <a:pt x="11424480" y="3726534"/>
                  <a:pt x="11424480" y="3726534"/>
                  <a:pt x="11424480" y="3726534"/>
                </a:cubicBezTo>
                <a:cubicBezTo>
                  <a:pt x="11424480" y="3728612"/>
                  <a:pt x="11424480" y="3728612"/>
                  <a:pt x="11424480" y="3728612"/>
                </a:cubicBezTo>
                <a:cubicBezTo>
                  <a:pt x="11418310" y="3730691"/>
                  <a:pt x="11412140" y="3736926"/>
                  <a:pt x="11408027" y="3743162"/>
                </a:cubicBezTo>
                <a:cubicBezTo>
                  <a:pt x="11408027" y="3745240"/>
                  <a:pt x="11408027" y="3745240"/>
                  <a:pt x="11408027" y="3745240"/>
                </a:cubicBezTo>
                <a:cubicBezTo>
                  <a:pt x="11412140" y="3759789"/>
                  <a:pt x="11422423" y="3776417"/>
                  <a:pt x="11434763" y="3790966"/>
                </a:cubicBezTo>
                <a:cubicBezTo>
                  <a:pt x="11432706" y="3790966"/>
                  <a:pt x="11422423" y="3805515"/>
                  <a:pt x="11420366" y="3807594"/>
                </a:cubicBezTo>
                <a:cubicBezTo>
                  <a:pt x="11405971" y="3799280"/>
                  <a:pt x="11387462" y="3795123"/>
                  <a:pt x="11371010" y="3795123"/>
                </a:cubicBezTo>
                <a:cubicBezTo>
                  <a:pt x="11368953" y="3795123"/>
                  <a:pt x="11368953" y="3795123"/>
                  <a:pt x="11368953" y="3795123"/>
                </a:cubicBezTo>
                <a:cubicBezTo>
                  <a:pt x="11364840" y="3799280"/>
                  <a:pt x="11360727" y="3807594"/>
                  <a:pt x="11358671" y="3813829"/>
                </a:cubicBezTo>
                <a:cubicBezTo>
                  <a:pt x="11358671" y="3815908"/>
                  <a:pt x="11358671" y="3815908"/>
                  <a:pt x="11358671" y="3815908"/>
                </a:cubicBezTo>
                <a:cubicBezTo>
                  <a:pt x="11366897" y="3830456"/>
                  <a:pt x="11379236" y="3842927"/>
                  <a:pt x="11395688" y="3853320"/>
                </a:cubicBezTo>
                <a:cubicBezTo>
                  <a:pt x="11393632" y="3855398"/>
                  <a:pt x="11387462" y="3869947"/>
                  <a:pt x="11387462" y="3872026"/>
                </a:cubicBezTo>
                <a:cubicBezTo>
                  <a:pt x="11368953" y="3867869"/>
                  <a:pt x="11350444" y="3867869"/>
                  <a:pt x="11336049" y="3872026"/>
                </a:cubicBezTo>
                <a:cubicBezTo>
                  <a:pt x="11333992" y="3872026"/>
                  <a:pt x="11333992" y="3872026"/>
                  <a:pt x="11333992" y="3872026"/>
                </a:cubicBezTo>
                <a:cubicBezTo>
                  <a:pt x="11333992" y="3874104"/>
                  <a:pt x="11333992" y="3874104"/>
                  <a:pt x="11333992" y="3874104"/>
                </a:cubicBezTo>
                <a:cubicBezTo>
                  <a:pt x="11331936" y="3880340"/>
                  <a:pt x="11329879" y="3888653"/>
                  <a:pt x="11327823" y="3894888"/>
                </a:cubicBezTo>
                <a:cubicBezTo>
                  <a:pt x="11329879" y="3896967"/>
                  <a:pt x="11329879" y="3896967"/>
                  <a:pt x="11329879" y="3896967"/>
                </a:cubicBezTo>
                <a:cubicBezTo>
                  <a:pt x="11340162" y="3907359"/>
                  <a:pt x="11356614" y="3917752"/>
                  <a:pt x="11373066" y="3921908"/>
                </a:cubicBezTo>
                <a:cubicBezTo>
                  <a:pt x="11373066" y="3923987"/>
                  <a:pt x="11371010" y="3942693"/>
                  <a:pt x="11371010" y="3944772"/>
                </a:cubicBezTo>
                <a:cubicBezTo>
                  <a:pt x="11352501" y="3944772"/>
                  <a:pt x="11333992" y="3948928"/>
                  <a:pt x="11321653" y="3957243"/>
                </a:cubicBezTo>
                <a:cubicBezTo>
                  <a:pt x="11319596" y="3957243"/>
                  <a:pt x="11319596" y="3957243"/>
                  <a:pt x="11319596" y="3957243"/>
                </a:cubicBezTo>
                <a:cubicBezTo>
                  <a:pt x="11319596" y="3959320"/>
                  <a:pt x="11319596" y="3959320"/>
                  <a:pt x="11319596" y="3959320"/>
                </a:cubicBezTo>
                <a:cubicBezTo>
                  <a:pt x="11319596" y="3961399"/>
                  <a:pt x="11319596" y="3965556"/>
                  <a:pt x="11319596" y="3969713"/>
                </a:cubicBezTo>
                <a:cubicBezTo>
                  <a:pt x="11319596" y="3973870"/>
                  <a:pt x="11319596" y="3978027"/>
                  <a:pt x="11319596" y="3980105"/>
                </a:cubicBezTo>
                <a:cubicBezTo>
                  <a:pt x="11319596" y="3982184"/>
                  <a:pt x="11319596" y="3982184"/>
                  <a:pt x="11319596" y="3982184"/>
                </a:cubicBezTo>
                <a:cubicBezTo>
                  <a:pt x="11321653" y="3982184"/>
                  <a:pt x="11321653" y="3982184"/>
                  <a:pt x="11321653" y="3982184"/>
                </a:cubicBezTo>
                <a:cubicBezTo>
                  <a:pt x="11333992" y="3990498"/>
                  <a:pt x="11352501" y="3994655"/>
                  <a:pt x="11371010" y="3994655"/>
                </a:cubicBezTo>
                <a:cubicBezTo>
                  <a:pt x="11371010" y="3998811"/>
                  <a:pt x="11373066" y="4015439"/>
                  <a:pt x="11375123" y="4017517"/>
                </a:cubicBezTo>
                <a:cubicBezTo>
                  <a:pt x="11356614" y="4023752"/>
                  <a:pt x="11340162" y="4032066"/>
                  <a:pt x="11329879" y="4044537"/>
                </a:cubicBezTo>
                <a:cubicBezTo>
                  <a:pt x="11327823" y="4044537"/>
                  <a:pt x="11327823" y="4044537"/>
                  <a:pt x="11327823" y="4044537"/>
                </a:cubicBezTo>
                <a:cubicBezTo>
                  <a:pt x="11327823" y="4046616"/>
                  <a:pt x="11327823" y="4046616"/>
                  <a:pt x="11327823" y="4046616"/>
                </a:cubicBezTo>
                <a:cubicBezTo>
                  <a:pt x="11329879" y="4052851"/>
                  <a:pt x="11331936" y="4061165"/>
                  <a:pt x="11333992" y="4067401"/>
                </a:cubicBezTo>
                <a:cubicBezTo>
                  <a:pt x="11336049" y="4067401"/>
                  <a:pt x="11336049" y="4067401"/>
                  <a:pt x="11336049" y="4067401"/>
                </a:cubicBezTo>
                <a:cubicBezTo>
                  <a:pt x="11350444" y="4073636"/>
                  <a:pt x="11371010" y="4071557"/>
                  <a:pt x="11387462" y="4067401"/>
                </a:cubicBezTo>
                <a:cubicBezTo>
                  <a:pt x="11387462" y="4069478"/>
                  <a:pt x="11395688" y="4086107"/>
                  <a:pt x="11395688" y="4088184"/>
                </a:cubicBezTo>
                <a:cubicBezTo>
                  <a:pt x="11381292" y="4096498"/>
                  <a:pt x="11366897" y="4111048"/>
                  <a:pt x="11358671" y="4125597"/>
                </a:cubicBezTo>
                <a:cubicBezTo>
                  <a:pt x="11358671" y="4127675"/>
                  <a:pt x="11358671" y="4127675"/>
                  <a:pt x="11358671" y="4127675"/>
                </a:cubicBezTo>
                <a:cubicBezTo>
                  <a:pt x="11360727" y="4131833"/>
                  <a:pt x="11366897" y="4140146"/>
                  <a:pt x="11371010" y="4146381"/>
                </a:cubicBezTo>
                <a:cubicBezTo>
                  <a:pt x="11387462" y="4146381"/>
                  <a:pt x="11405971" y="4142225"/>
                  <a:pt x="11422423" y="4131833"/>
                </a:cubicBezTo>
                <a:cubicBezTo>
                  <a:pt x="11422423" y="4133910"/>
                  <a:pt x="11432706" y="4148460"/>
                  <a:pt x="11434763" y="4150539"/>
                </a:cubicBezTo>
                <a:cubicBezTo>
                  <a:pt x="11422423" y="4163009"/>
                  <a:pt x="11412140" y="4179636"/>
                  <a:pt x="11408027" y="4196265"/>
                </a:cubicBezTo>
                <a:cubicBezTo>
                  <a:pt x="11410084" y="4198342"/>
                  <a:pt x="11410084" y="4198342"/>
                  <a:pt x="11410084" y="4198342"/>
                </a:cubicBezTo>
                <a:cubicBezTo>
                  <a:pt x="11412140" y="4202500"/>
                  <a:pt x="11420366" y="4208735"/>
                  <a:pt x="11424480" y="4212892"/>
                </a:cubicBezTo>
                <a:cubicBezTo>
                  <a:pt x="11426536" y="4212892"/>
                  <a:pt x="11426536" y="4212892"/>
                  <a:pt x="11426536" y="4212892"/>
                </a:cubicBezTo>
                <a:cubicBezTo>
                  <a:pt x="11440932" y="4208735"/>
                  <a:pt x="11457385" y="4200421"/>
                  <a:pt x="11471780" y="4185872"/>
                </a:cubicBezTo>
                <a:cubicBezTo>
                  <a:pt x="11473837" y="4187951"/>
                  <a:pt x="11486176" y="4198342"/>
                  <a:pt x="11488233" y="4200421"/>
                </a:cubicBezTo>
                <a:cubicBezTo>
                  <a:pt x="11480006" y="4217048"/>
                  <a:pt x="11475894" y="4233677"/>
                  <a:pt x="11475894" y="4250304"/>
                </a:cubicBezTo>
                <a:cubicBezTo>
                  <a:pt x="11475894" y="4250304"/>
                  <a:pt x="11475894" y="4252383"/>
                  <a:pt x="11475894" y="4252383"/>
                </a:cubicBezTo>
                <a:cubicBezTo>
                  <a:pt x="11480006" y="4256539"/>
                  <a:pt x="11488233" y="4260697"/>
                  <a:pt x="11494402" y="4262774"/>
                </a:cubicBezTo>
                <a:cubicBezTo>
                  <a:pt x="11494402" y="4264853"/>
                  <a:pt x="11494402" y="4264853"/>
                  <a:pt x="11494402" y="4264853"/>
                </a:cubicBezTo>
                <a:cubicBezTo>
                  <a:pt x="11496459" y="4262774"/>
                  <a:pt x="11496459" y="4262774"/>
                  <a:pt x="11496459" y="4262774"/>
                </a:cubicBezTo>
                <a:cubicBezTo>
                  <a:pt x="11510854" y="4254461"/>
                  <a:pt x="11523194" y="4241990"/>
                  <a:pt x="11533476" y="4225363"/>
                </a:cubicBezTo>
                <a:cubicBezTo>
                  <a:pt x="11535533" y="4227441"/>
                  <a:pt x="11549928" y="4233677"/>
                  <a:pt x="11551985" y="4233677"/>
                </a:cubicBezTo>
                <a:cubicBezTo>
                  <a:pt x="11549928" y="4241990"/>
                  <a:pt x="11549928" y="4252383"/>
                  <a:pt x="11549928" y="4260697"/>
                </a:cubicBezTo>
                <a:cubicBezTo>
                  <a:pt x="11549928" y="4269010"/>
                  <a:pt x="11549928" y="4279403"/>
                  <a:pt x="11551985" y="4285638"/>
                </a:cubicBezTo>
                <a:cubicBezTo>
                  <a:pt x="11551985" y="4287716"/>
                  <a:pt x="11551985" y="4287716"/>
                  <a:pt x="11551985" y="4287716"/>
                </a:cubicBezTo>
                <a:cubicBezTo>
                  <a:pt x="11554042" y="4287716"/>
                  <a:pt x="11554042" y="4287716"/>
                  <a:pt x="11554042" y="4287716"/>
                </a:cubicBezTo>
                <a:cubicBezTo>
                  <a:pt x="11558155" y="4289795"/>
                  <a:pt x="11568437" y="4291873"/>
                  <a:pt x="11574607" y="4293951"/>
                </a:cubicBezTo>
                <a:cubicBezTo>
                  <a:pt x="11576663" y="4293951"/>
                  <a:pt x="11576663" y="4293951"/>
                  <a:pt x="11576663" y="4293951"/>
                </a:cubicBezTo>
                <a:cubicBezTo>
                  <a:pt x="11586946" y="4281481"/>
                  <a:pt x="11597229" y="4264853"/>
                  <a:pt x="11601342" y="4248226"/>
                </a:cubicBezTo>
                <a:cubicBezTo>
                  <a:pt x="11603398" y="4248226"/>
                  <a:pt x="11621907" y="4250304"/>
                  <a:pt x="11623964" y="4250304"/>
                </a:cubicBezTo>
                <a:cubicBezTo>
                  <a:pt x="11623964" y="4269010"/>
                  <a:pt x="11628077" y="4287716"/>
                  <a:pt x="11636303" y="4302265"/>
                </a:cubicBezTo>
                <a:cubicBezTo>
                  <a:pt x="11638359" y="4302265"/>
                  <a:pt x="11638359" y="4302265"/>
                  <a:pt x="11638359" y="4302265"/>
                </a:cubicBezTo>
                <a:cubicBezTo>
                  <a:pt x="11644529" y="4302265"/>
                  <a:pt x="11654812" y="4302265"/>
                  <a:pt x="11658925" y="4302265"/>
                </a:cubicBezTo>
                <a:cubicBezTo>
                  <a:pt x="11660982" y="4302265"/>
                  <a:pt x="11660982" y="4302265"/>
                  <a:pt x="11660982" y="4302265"/>
                </a:cubicBezTo>
                <a:cubicBezTo>
                  <a:pt x="11669208" y="4287716"/>
                  <a:pt x="11673321" y="4269010"/>
                  <a:pt x="11675378" y="4250304"/>
                </a:cubicBezTo>
                <a:cubicBezTo>
                  <a:pt x="11677434" y="4250304"/>
                  <a:pt x="11693886" y="4248226"/>
                  <a:pt x="11695943" y="4248226"/>
                </a:cubicBezTo>
                <a:cubicBezTo>
                  <a:pt x="11700056" y="4264853"/>
                  <a:pt x="11710338" y="4281481"/>
                  <a:pt x="11722678" y="4293951"/>
                </a:cubicBezTo>
                <a:cubicBezTo>
                  <a:pt x="11728847" y="4291873"/>
                  <a:pt x="11739130" y="4289795"/>
                  <a:pt x="11743243" y="4287716"/>
                </a:cubicBezTo>
                <a:cubicBezTo>
                  <a:pt x="11745300" y="4287716"/>
                  <a:pt x="11745300" y="4287716"/>
                  <a:pt x="11745300" y="4287716"/>
                </a:cubicBezTo>
                <a:cubicBezTo>
                  <a:pt x="11747356" y="4279403"/>
                  <a:pt x="11747356" y="4269010"/>
                  <a:pt x="11747356" y="4260697"/>
                </a:cubicBezTo>
                <a:cubicBezTo>
                  <a:pt x="11747356" y="4252383"/>
                  <a:pt x="11747356" y="4241990"/>
                  <a:pt x="11745300" y="4233677"/>
                </a:cubicBezTo>
                <a:cubicBezTo>
                  <a:pt x="11747356" y="4233677"/>
                  <a:pt x="11763808" y="4227441"/>
                  <a:pt x="11765865" y="4225363"/>
                </a:cubicBezTo>
                <a:cubicBezTo>
                  <a:pt x="11774091" y="4241990"/>
                  <a:pt x="11788487" y="4254461"/>
                  <a:pt x="11802882" y="4262774"/>
                </a:cubicBezTo>
                <a:cubicBezTo>
                  <a:pt x="11809052" y="4260697"/>
                  <a:pt x="11817278" y="4256539"/>
                  <a:pt x="11821391" y="4252383"/>
                </a:cubicBezTo>
                <a:cubicBezTo>
                  <a:pt x="11823448" y="4250304"/>
                  <a:pt x="11823448" y="4250304"/>
                  <a:pt x="11823448" y="4250304"/>
                </a:cubicBezTo>
                <a:cubicBezTo>
                  <a:pt x="11823448" y="4250304"/>
                  <a:pt x="11823448" y="4250304"/>
                  <a:pt x="11823448" y="4248226"/>
                </a:cubicBezTo>
                <a:cubicBezTo>
                  <a:pt x="11823448" y="4233677"/>
                  <a:pt x="11817278" y="4214971"/>
                  <a:pt x="11809052" y="4200421"/>
                </a:cubicBezTo>
                <a:cubicBezTo>
                  <a:pt x="11811108" y="4198342"/>
                  <a:pt x="11823448" y="4187951"/>
                  <a:pt x="11825504" y="4185872"/>
                </a:cubicBezTo>
                <a:cubicBezTo>
                  <a:pt x="11839900" y="4198342"/>
                  <a:pt x="11856352" y="4208735"/>
                  <a:pt x="11870748" y="4212892"/>
                </a:cubicBezTo>
                <a:cubicBezTo>
                  <a:pt x="11872805" y="4212892"/>
                  <a:pt x="11872805" y="4212892"/>
                  <a:pt x="11872805" y="4212892"/>
                </a:cubicBezTo>
                <a:cubicBezTo>
                  <a:pt x="11876918" y="4208735"/>
                  <a:pt x="11885144" y="4202500"/>
                  <a:pt x="11887201" y="4196265"/>
                </a:cubicBezTo>
                <a:cubicBezTo>
                  <a:pt x="11889257" y="4196265"/>
                  <a:pt x="11889257" y="4196265"/>
                  <a:pt x="11889257" y="4196265"/>
                </a:cubicBezTo>
                <a:cubicBezTo>
                  <a:pt x="11885144" y="4179636"/>
                  <a:pt x="11874861" y="4163009"/>
                  <a:pt x="11862522" y="4150539"/>
                </a:cubicBezTo>
                <a:cubicBezTo>
                  <a:pt x="11864579" y="4148460"/>
                  <a:pt x="11874861" y="4133910"/>
                  <a:pt x="11874861" y="4131833"/>
                </a:cubicBezTo>
                <a:cubicBezTo>
                  <a:pt x="11891314" y="4140146"/>
                  <a:pt x="11909822" y="4146381"/>
                  <a:pt x="11926275" y="4146381"/>
                </a:cubicBezTo>
                <a:cubicBezTo>
                  <a:pt x="11928331" y="4144303"/>
                  <a:pt x="11928331" y="4144303"/>
                  <a:pt x="11928331" y="4144303"/>
                </a:cubicBezTo>
                <a:cubicBezTo>
                  <a:pt x="11930388" y="4140146"/>
                  <a:pt x="11936557" y="4131833"/>
                  <a:pt x="11938614" y="4125597"/>
                </a:cubicBezTo>
                <a:cubicBezTo>
                  <a:pt x="11938614" y="4123519"/>
                  <a:pt x="11938614" y="4123519"/>
                  <a:pt x="11938614" y="4123519"/>
                </a:cubicBezTo>
                <a:cubicBezTo>
                  <a:pt x="11930388" y="4111048"/>
                  <a:pt x="11915992" y="4096498"/>
                  <a:pt x="11901596" y="4088184"/>
                </a:cubicBezTo>
                <a:cubicBezTo>
                  <a:pt x="11901596" y="4084028"/>
                  <a:pt x="11909822" y="4069478"/>
                  <a:pt x="11909822" y="4067401"/>
                </a:cubicBezTo>
                <a:cubicBezTo>
                  <a:pt x="11926275" y="4071557"/>
                  <a:pt x="11944784" y="4071557"/>
                  <a:pt x="11961236" y="4067401"/>
                </a:cubicBezTo>
                <a:cubicBezTo>
                  <a:pt x="11963292" y="4067401"/>
                  <a:pt x="11963292" y="4067401"/>
                  <a:pt x="11963292" y="4067401"/>
                </a:cubicBezTo>
                <a:cubicBezTo>
                  <a:pt x="11965349" y="4061165"/>
                  <a:pt x="11967405" y="4052851"/>
                  <a:pt x="11967405" y="4046616"/>
                </a:cubicBezTo>
                <a:cubicBezTo>
                  <a:pt x="11967405" y="4044537"/>
                  <a:pt x="11967405" y="4044537"/>
                  <a:pt x="11967405" y="4044537"/>
                </a:cubicBezTo>
                <a:cubicBezTo>
                  <a:pt x="11957123" y="4032066"/>
                  <a:pt x="11940670" y="4023752"/>
                  <a:pt x="11922162" y="4017517"/>
                </a:cubicBezTo>
                <a:cubicBezTo>
                  <a:pt x="11924218" y="4015439"/>
                  <a:pt x="11926275" y="3998811"/>
                  <a:pt x="11926275" y="3996733"/>
                </a:cubicBezTo>
                <a:cubicBezTo>
                  <a:pt x="11944784" y="3996733"/>
                  <a:pt x="11963292" y="3990498"/>
                  <a:pt x="11975632" y="3982184"/>
                </a:cubicBezTo>
                <a:cubicBezTo>
                  <a:pt x="11977688" y="3982184"/>
                  <a:pt x="11977688" y="3982184"/>
                  <a:pt x="11977688" y="3982184"/>
                </a:cubicBezTo>
                <a:cubicBezTo>
                  <a:pt x="11977688" y="3978027"/>
                  <a:pt x="11977688" y="3973870"/>
                  <a:pt x="11977688" y="3969713"/>
                </a:cubicBezTo>
                <a:cubicBezTo>
                  <a:pt x="11977688" y="3967634"/>
                  <a:pt x="11977688" y="3963478"/>
                  <a:pt x="11977688" y="3959320"/>
                </a:cubicBezTo>
                <a:cubicBezTo>
                  <a:pt x="11975632" y="3959320"/>
                  <a:pt x="11975632" y="3959320"/>
                  <a:pt x="11975632" y="3959320"/>
                </a:cubicBezTo>
                <a:cubicBezTo>
                  <a:pt x="11963292" y="3951007"/>
                  <a:pt x="11944784" y="3944772"/>
                  <a:pt x="11926275" y="3944772"/>
                </a:cubicBezTo>
                <a:cubicBezTo>
                  <a:pt x="11926275" y="3942693"/>
                  <a:pt x="11924218" y="3926066"/>
                  <a:pt x="11924218" y="3923987"/>
                </a:cubicBezTo>
                <a:cubicBezTo>
                  <a:pt x="11940670" y="3917752"/>
                  <a:pt x="11957123" y="3909438"/>
                  <a:pt x="11967405" y="3896967"/>
                </a:cubicBezTo>
                <a:cubicBezTo>
                  <a:pt x="11969462" y="3896967"/>
                  <a:pt x="11969462" y="3896967"/>
                  <a:pt x="11969462" y="3896967"/>
                </a:cubicBezTo>
                <a:cubicBezTo>
                  <a:pt x="11969462" y="3894888"/>
                  <a:pt x="11969462" y="3894888"/>
                  <a:pt x="11969462" y="3894888"/>
                </a:cubicBezTo>
                <a:cubicBezTo>
                  <a:pt x="11967405" y="3888653"/>
                  <a:pt x="11965349" y="3880340"/>
                  <a:pt x="11963292" y="3874104"/>
                </a:cubicBezTo>
                <a:cubicBezTo>
                  <a:pt x="11961236" y="3874104"/>
                  <a:pt x="11961236" y="3874104"/>
                  <a:pt x="11961236" y="3874104"/>
                </a:cubicBezTo>
                <a:cubicBezTo>
                  <a:pt x="11946840" y="3867869"/>
                  <a:pt x="11928331" y="3869947"/>
                  <a:pt x="11909822" y="3874104"/>
                </a:cubicBezTo>
                <a:cubicBezTo>
                  <a:pt x="11909822" y="3872026"/>
                  <a:pt x="11903653" y="3855398"/>
                  <a:pt x="11901596" y="3853320"/>
                </a:cubicBezTo>
                <a:cubicBezTo>
                  <a:pt x="11918049" y="3845006"/>
                  <a:pt x="11930388" y="3830456"/>
                  <a:pt x="11938614" y="3815908"/>
                </a:cubicBezTo>
                <a:cubicBezTo>
                  <a:pt x="11938614" y="3813829"/>
                  <a:pt x="11938614" y="3813829"/>
                  <a:pt x="11938614" y="3813829"/>
                </a:cubicBezTo>
                <a:cubicBezTo>
                  <a:pt x="11936557" y="3809672"/>
                  <a:pt x="11932444" y="3801358"/>
                  <a:pt x="11928331" y="3795123"/>
                </a:cubicBezTo>
                <a:cubicBezTo>
                  <a:pt x="11926275" y="3795123"/>
                  <a:pt x="11926275" y="3795123"/>
                  <a:pt x="11926275" y="3795123"/>
                </a:cubicBezTo>
                <a:cubicBezTo>
                  <a:pt x="11909822" y="3795123"/>
                  <a:pt x="11891314" y="3799280"/>
                  <a:pt x="11876918" y="3807594"/>
                </a:cubicBezTo>
                <a:cubicBezTo>
                  <a:pt x="11874861" y="3807594"/>
                  <a:pt x="11864579" y="3793044"/>
                  <a:pt x="11862522" y="3790966"/>
                </a:cubicBezTo>
                <a:cubicBezTo>
                  <a:pt x="11874861" y="3778495"/>
                  <a:pt x="11885144" y="3761868"/>
                  <a:pt x="11889257" y="3745240"/>
                </a:cubicBezTo>
                <a:cubicBezTo>
                  <a:pt x="11889257" y="3743162"/>
                  <a:pt x="11889257" y="3743162"/>
                  <a:pt x="11889257" y="3743162"/>
                </a:cubicBezTo>
                <a:cubicBezTo>
                  <a:pt x="11885144" y="3739005"/>
                  <a:pt x="11878975" y="3732769"/>
                  <a:pt x="11872805" y="3728612"/>
                </a:cubicBezTo>
                <a:cubicBezTo>
                  <a:pt x="11856352" y="3732769"/>
                  <a:pt x="11839900" y="3741083"/>
                  <a:pt x="11827561" y="3753554"/>
                </a:cubicBezTo>
                <a:cubicBezTo>
                  <a:pt x="11825504" y="3753554"/>
                  <a:pt x="11811108" y="3743162"/>
                  <a:pt x="11809052" y="3741083"/>
                </a:cubicBezTo>
                <a:cubicBezTo>
                  <a:pt x="11819334" y="3724456"/>
                  <a:pt x="11823448" y="3707828"/>
                  <a:pt x="11823448" y="3691200"/>
                </a:cubicBezTo>
                <a:cubicBezTo>
                  <a:pt x="11823448" y="3691200"/>
                  <a:pt x="11823448" y="3689122"/>
                  <a:pt x="11823448" y="3689122"/>
                </a:cubicBezTo>
                <a:cubicBezTo>
                  <a:pt x="11817278" y="3684965"/>
                  <a:pt x="11809052" y="3680808"/>
                  <a:pt x="11804939" y="3678730"/>
                </a:cubicBezTo>
                <a:cubicBezTo>
                  <a:pt x="11802882" y="3676651"/>
                  <a:pt x="11802882" y="3676651"/>
                  <a:pt x="11802882" y="3676651"/>
                </a:cubicBezTo>
                <a:cubicBezTo>
                  <a:pt x="11802882" y="3678730"/>
                  <a:pt x="11802882" y="3678730"/>
                  <a:pt x="11802882" y="3678730"/>
                </a:cubicBezTo>
                <a:cubicBezTo>
                  <a:pt x="11788487" y="3684965"/>
                  <a:pt x="11776147" y="3699514"/>
                  <a:pt x="11765865" y="3714063"/>
                </a:cubicBezTo>
                <a:cubicBezTo>
                  <a:pt x="11763808" y="3714063"/>
                  <a:pt x="11747356" y="3707828"/>
                  <a:pt x="11745300" y="3705750"/>
                </a:cubicBezTo>
                <a:cubicBezTo>
                  <a:pt x="11747356" y="3697436"/>
                  <a:pt x="11749412" y="3689122"/>
                  <a:pt x="11749412" y="3678730"/>
                </a:cubicBezTo>
                <a:cubicBezTo>
                  <a:pt x="11749412" y="3670416"/>
                  <a:pt x="11747356" y="3662102"/>
                  <a:pt x="11745300" y="3653788"/>
                </a:cubicBezTo>
                <a:cubicBezTo>
                  <a:pt x="11745300" y="3651710"/>
                  <a:pt x="11745300" y="3651710"/>
                  <a:pt x="11745300" y="3651710"/>
                </a:cubicBezTo>
                <a:cubicBezTo>
                  <a:pt x="11743243" y="3651710"/>
                  <a:pt x="11743243" y="3651710"/>
                  <a:pt x="11743243" y="3651710"/>
                </a:cubicBezTo>
                <a:cubicBezTo>
                  <a:pt x="11739130" y="3649631"/>
                  <a:pt x="11730904" y="3647553"/>
                  <a:pt x="11722678" y="3647553"/>
                </a:cubicBezTo>
                <a:cubicBezTo>
                  <a:pt x="11710338" y="3657945"/>
                  <a:pt x="11700056" y="3674573"/>
                  <a:pt x="11695943" y="3693279"/>
                </a:cubicBezTo>
                <a:cubicBezTo>
                  <a:pt x="11693886" y="3691200"/>
                  <a:pt x="11677434" y="3689122"/>
                  <a:pt x="11673321" y="3689122"/>
                </a:cubicBezTo>
                <a:cubicBezTo>
                  <a:pt x="11673321" y="3672494"/>
                  <a:pt x="11669208" y="3653788"/>
                  <a:pt x="11660982" y="3639239"/>
                </a:cubicBezTo>
                <a:cubicBezTo>
                  <a:pt x="11658925" y="3639239"/>
                  <a:pt x="11658925" y="3639239"/>
                  <a:pt x="11658925" y="3639239"/>
                </a:cubicBezTo>
                <a:cubicBezTo>
                  <a:pt x="11652756" y="3637160"/>
                  <a:pt x="11644529" y="3637160"/>
                  <a:pt x="11638359" y="3639239"/>
                </a:cubicBezTo>
                <a:cubicBezTo>
                  <a:pt x="11636303" y="3639239"/>
                  <a:pt x="11636303" y="3639239"/>
                  <a:pt x="11636303" y="363923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4454665"/>
                </a:lnTo>
                <a:lnTo>
                  <a:pt x="0" y="4454665"/>
                </a:lnTo>
                <a:lnTo>
                  <a:pt x="0" y="4454664"/>
                </a:lnTo>
                <a:lnTo>
                  <a:pt x="0" y="386977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A9A7530-18B5-41FC-A93D-F8CA8070C837}"/>
              </a:ext>
            </a:extLst>
          </p:cNvPr>
          <p:cNvSpPr/>
          <p:nvPr userDrawn="1"/>
        </p:nvSpPr>
        <p:spPr>
          <a:xfrm>
            <a:off x="0" y="2403335"/>
            <a:ext cx="12192000" cy="4454665"/>
          </a:xfrm>
          <a:custGeom>
            <a:avLst/>
            <a:gdLst>
              <a:gd name="connsiteX0" fmla="*/ 11603402 w 12192000"/>
              <a:gd name="connsiteY0" fmla="*/ 4036670 h 4454665"/>
              <a:gd name="connsiteX1" fmla="*/ 11613605 w 12192000"/>
              <a:gd name="connsiteY1" fmla="*/ 4036670 h 4454665"/>
              <a:gd name="connsiteX2" fmla="*/ 11617686 w 12192000"/>
              <a:gd name="connsiteY2" fmla="*/ 4045008 h 4454665"/>
              <a:gd name="connsiteX3" fmla="*/ 11623808 w 12192000"/>
              <a:gd name="connsiteY3" fmla="*/ 4147152 h 4454665"/>
              <a:gd name="connsiteX4" fmla="*/ 11621767 w 12192000"/>
              <a:gd name="connsiteY4" fmla="*/ 4157574 h 4454665"/>
              <a:gd name="connsiteX5" fmla="*/ 11615645 w 12192000"/>
              <a:gd name="connsiteY5" fmla="*/ 4157574 h 4454665"/>
              <a:gd name="connsiteX6" fmla="*/ 11509533 w 12192000"/>
              <a:gd name="connsiteY6" fmla="*/ 4095038 h 4454665"/>
              <a:gd name="connsiteX7" fmla="*/ 11505451 w 12192000"/>
              <a:gd name="connsiteY7" fmla="*/ 4088785 h 4454665"/>
              <a:gd name="connsiteX8" fmla="*/ 11505451 w 12192000"/>
              <a:gd name="connsiteY8" fmla="*/ 4086699 h 4454665"/>
              <a:gd name="connsiteX9" fmla="*/ 11511573 w 12192000"/>
              <a:gd name="connsiteY9" fmla="*/ 4082530 h 4454665"/>
              <a:gd name="connsiteX10" fmla="*/ 11603402 w 12192000"/>
              <a:gd name="connsiteY10" fmla="*/ 4036670 h 4454665"/>
              <a:gd name="connsiteX11" fmla="*/ 11686136 w 12192000"/>
              <a:gd name="connsiteY11" fmla="*/ 4034586 h 4454665"/>
              <a:gd name="connsiteX12" fmla="*/ 11696438 w 12192000"/>
              <a:gd name="connsiteY12" fmla="*/ 4034586 h 4454665"/>
              <a:gd name="connsiteX13" fmla="*/ 11787097 w 12192000"/>
              <a:gd name="connsiteY13" fmla="*/ 4080352 h 4454665"/>
              <a:gd name="connsiteX14" fmla="*/ 11795339 w 12192000"/>
              <a:gd name="connsiteY14" fmla="*/ 4086593 h 4454665"/>
              <a:gd name="connsiteX15" fmla="*/ 11791218 w 12192000"/>
              <a:gd name="connsiteY15" fmla="*/ 4092833 h 4454665"/>
              <a:gd name="connsiteX16" fmla="*/ 11684076 w 12192000"/>
              <a:gd name="connsiteY16" fmla="*/ 4155241 h 4454665"/>
              <a:gd name="connsiteX17" fmla="*/ 11675833 w 12192000"/>
              <a:gd name="connsiteY17" fmla="*/ 4155241 h 4454665"/>
              <a:gd name="connsiteX18" fmla="*/ 11673773 w 12192000"/>
              <a:gd name="connsiteY18" fmla="*/ 4146920 h 4454665"/>
              <a:gd name="connsiteX19" fmla="*/ 11682015 w 12192000"/>
              <a:gd name="connsiteY19" fmla="*/ 4042907 h 4454665"/>
              <a:gd name="connsiteX20" fmla="*/ 11686136 w 12192000"/>
              <a:gd name="connsiteY20" fmla="*/ 4034586 h 4454665"/>
              <a:gd name="connsiteX21" fmla="*/ 10868401 w 12192000"/>
              <a:gd name="connsiteY21" fmla="*/ 3994843 h 4454665"/>
              <a:gd name="connsiteX22" fmla="*/ 10868401 w 12192000"/>
              <a:gd name="connsiteY22" fmla="*/ 4038046 h 4454665"/>
              <a:gd name="connsiteX23" fmla="*/ 10820512 w 12192000"/>
              <a:gd name="connsiteY23" fmla="*/ 4046275 h 4454665"/>
              <a:gd name="connsiteX24" fmla="*/ 10801773 w 12192000"/>
              <a:gd name="connsiteY24" fmla="*/ 4021588 h 4454665"/>
              <a:gd name="connsiteX25" fmla="*/ 10826759 w 12192000"/>
              <a:gd name="connsiteY25" fmla="*/ 3996901 h 4454665"/>
              <a:gd name="connsiteX26" fmla="*/ 10518900 w 12192000"/>
              <a:gd name="connsiteY26" fmla="*/ 3924709 h 4454665"/>
              <a:gd name="connsiteX27" fmla="*/ 10559811 w 12192000"/>
              <a:gd name="connsiteY27" fmla="*/ 3984908 h 4454665"/>
              <a:gd name="connsiteX28" fmla="*/ 10518900 w 12192000"/>
              <a:gd name="connsiteY28" fmla="*/ 4045106 h 4454665"/>
              <a:gd name="connsiteX29" fmla="*/ 10477988 w 12192000"/>
              <a:gd name="connsiteY29" fmla="*/ 3984908 h 4454665"/>
              <a:gd name="connsiteX30" fmla="*/ 10518900 w 12192000"/>
              <a:gd name="connsiteY30" fmla="*/ 3924709 h 4454665"/>
              <a:gd name="connsiteX31" fmla="*/ 11673123 w 12192000"/>
              <a:gd name="connsiteY31" fmla="*/ 3916397 h 4454665"/>
              <a:gd name="connsiteX32" fmla="*/ 11682116 w 12192000"/>
              <a:gd name="connsiteY32" fmla="*/ 3917436 h 4454665"/>
              <a:gd name="connsiteX33" fmla="*/ 11708840 w 12192000"/>
              <a:gd name="connsiteY33" fmla="*/ 3969387 h 4454665"/>
              <a:gd name="connsiteX34" fmla="*/ 11649226 w 12192000"/>
              <a:gd name="connsiteY34" fmla="*/ 4027572 h 4454665"/>
              <a:gd name="connsiteX35" fmla="*/ 11589612 w 12192000"/>
              <a:gd name="connsiteY35" fmla="*/ 3969387 h 4454665"/>
              <a:gd name="connsiteX36" fmla="*/ 11616336 w 12192000"/>
              <a:gd name="connsiteY36" fmla="*/ 3919515 h 4454665"/>
              <a:gd name="connsiteX37" fmla="*/ 11632781 w 12192000"/>
              <a:gd name="connsiteY37" fmla="*/ 3921592 h 4454665"/>
              <a:gd name="connsiteX38" fmla="*/ 11630725 w 12192000"/>
              <a:gd name="connsiteY38" fmla="*/ 3938217 h 4454665"/>
              <a:gd name="connsiteX39" fmla="*/ 11614280 w 12192000"/>
              <a:gd name="connsiteY39" fmla="*/ 3969387 h 4454665"/>
              <a:gd name="connsiteX40" fmla="*/ 11649226 w 12192000"/>
              <a:gd name="connsiteY40" fmla="*/ 4004714 h 4454665"/>
              <a:gd name="connsiteX41" fmla="*/ 11684172 w 12192000"/>
              <a:gd name="connsiteY41" fmla="*/ 3969387 h 4454665"/>
              <a:gd name="connsiteX42" fmla="*/ 11667727 w 12192000"/>
              <a:gd name="connsiteY42" fmla="*/ 3938217 h 4454665"/>
              <a:gd name="connsiteX43" fmla="*/ 11665671 w 12192000"/>
              <a:gd name="connsiteY43" fmla="*/ 3921592 h 4454665"/>
              <a:gd name="connsiteX44" fmla="*/ 11673123 w 12192000"/>
              <a:gd name="connsiteY44" fmla="*/ 3916397 h 4454665"/>
              <a:gd name="connsiteX45" fmla="*/ 11822057 w 12192000"/>
              <a:gd name="connsiteY45" fmla="*/ 3901331 h 4454665"/>
              <a:gd name="connsiteX46" fmla="*/ 11826190 w 12192000"/>
              <a:gd name="connsiteY46" fmla="*/ 3907560 h 4454665"/>
              <a:gd name="connsiteX47" fmla="*/ 11826190 w 12192000"/>
              <a:gd name="connsiteY47" fmla="*/ 4032127 h 4454665"/>
              <a:gd name="connsiteX48" fmla="*/ 11822057 w 12192000"/>
              <a:gd name="connsiteY48" fmla="*/ 4038355 h 4454665"/>
              <a:gd name="connsiteX49" fmla="*/ 11813791 w 12192000"/>
              <a:gd name="connsiteY49" fmla="*/ 4036279 h 4454665"/>
              <a:gd name="connsiteX50" fmla="*/ 11729066 w 12192000"/>
              <a:gd name="connsiteY50" fmla="*/ 3978147 h 4454665"/>
              <a:gd name="connsiteX51" fmla="*/ 11722867 w 12192000"/>
              <a:gd name="connsiteY51" fmla="*/ 3969843 h 4454665"/>
              <a:gd name="connsiteX52" fmla="*/ 11729066 w 12192000"/>
              <a:gd name="connsiteY52" fmla="*/ 3961539 h 4454665"/>
              <a:gd name="connsiteX53" fmla="*/ 11813791 w 12192000"/>
              <a:gd name="connsiteY53" fmla="*/ 3903408 h 4454665"/>
              <a:gd name="connsiteX54" fmla="*/ 11822057 w 12192000"/>
              <a:gd name="connsiteY54" fmla="*/ 3901331 h 4454665"/>
              <a:gd name="connsiteX55" fmla="*/ 11476229 w 12192000"/>
              <a:gd name="connsiteY55" fmla="*/ 3901331 h 4454665"/>
              <a:gd name="connsiteX56" fmla="*/ 11484412 w 12192000"/>
              <a:gd name="connsiteY56" fmla="*/ 3905483 h 4454665"/>
              <a:gd name="connsiteX57" fmla="*/ 11568280 w 12192000"/>
              <a:gd name="connsiteY57" fmla="*/ 3961539 h 4454665"/>
              <a:gd name="connsiteX58" fmla="*/ 11574417 w 12192000"/>
              <a:gd name="connsiteY58" fmla="*/ 3969843 h 4454665"/>
              <a:gd name="connsiteX59" fmla="*/ 11568280 w 12192000"/>
              <a:gd name="connsiteY59" fmla="*/ 3978147 h 4454665"/>
              <a:gd name="connsiteX60" fmla="*/ 11484412 w 12192000"/>
              <a:gd name="connsiteY60" fmla="*/ 4036279 h 4454665"/>
              <a:gd name="connsiteX61" fmla="*/ 11476229 w 12192000"/>
              <a:gd name="connsiteY61" fmla="*/ 4038355 h 4454665"/>
              <a:gd name="connsiteX62" fmla="*/ 11472138 w 12192000"/>
              <a:gd name="connsiteY62" fmla="*/ 4032127 h 4454665"/>
              <a:gd name="connsiteX63" fmla="*/ 11472138 w 12192000"/>
              <a:gd name="connsiteY63" fmla="*/ 3907560 h 4454665"/>
              <a:gd name="connsiteX64" fmla="*/ 11476229 w 12192000"/>
              <a:gd name="connsiteY64" fmla="*/ 3901331 h 4454665"/>
              <a:gd name="connsiteX65" fmla="*/ 11088184 w 12192000"/>
              <a:gd name="connsiteY65" fmla="*/ 3890811 h 4454665"/>
              <a:gd name="connsiteX66" fmla="*/ 11082024 w 12192000"/>
              <a:gd name="connsiteY66" fmla="*/ 3892889 h 4454665"/>
              <a:gd name="connsiteX67" fmla="*/ 11079972 w 12192000"/>
              <a:gd name="connsiteY67" fmla="*/ 3899119 h 4454665"/>
              <a:gd name="connsiteX68" fmla="*/ 11121033 w 12192000"/>
              <a:gd name="connsiteY68" fmla="*/ 4056970 h 4454665"/>
              <a:gd name="connsiteX69" fmla="*/ 11145670 w 12192000"/>
              <a:gd name="connsiteY69" fmla="*/ 4077739 h 4454665"/>
              <a:gd name="connsiteX70" fmla="*/ 11153882 w 12192000"/>
              <a:gd name="connsiteY70" fmla="*/ 4077739 h 4454665"/>
              <a:gd name="connsiteX71" fmla="*/ 11149776 w 12192000"/>
              <a:gd name="connsiteY71" fmla="*/ 4086047 h 4454665"/>
              <a:gd name="connsiteX72" fmla="*/ 11149776 w 12192000"/>
              <a:gd name="connsiteY72" fmla="*/ 4088124 h 4454665"/>
              <a:gd name="connsiteX73" fmla="*/ 11125139 w 12192000"/>
              <a:gd name="connsiteY73" fmla="*/ 4106817 h 4454665"/>
              <a:gd name="connsiteX74" fmla="*/ 11090237 w 12192000"/>
              <a:gd name="connsiteY74" fmla="*/ 4104740 h 4454665"/>
              <a:gd name="connsiteX75" fmla="*/ 11084078 w 12192000"/>
              <a:gd name="connsiteY75" fmla="*/ 4106817 h 4454665"/>
              <a:gd name="connsiteX76" fmla="*/ 11082024 w 12192000"/>
              <a:gd name="connsiteY76" fmla="*/ 4110971 h 4454665"/>
              <a:gd name="connsiteX77" fmla="*/ 11082024 w 12192000"/>
              <a:gd name="connsiteY77" fmla="*/ 4129664 h 4454665"/>
              <a:gd name="connsiteX78" fmla="*/ 11088184 w 12192000"/>
              <a:gd name="connsiteY78" fmla="*/ 4135895 h 4454665"/>
              <a:gd name="connsiteX79" fmla="*/ 11135404 w 12192000"/>
              <a:gd name="connsiteY79" fmla="*/ 4142125 h 4454665"/>
              <a:gd name="connsiteX80" fmla="*/ 11137458 w 12192000"/>
              <a:gd name="connsiteY80" fmla="*/ 4142125 h 4454665"/>
              <a:gd name="connsiteX81" fmla="*/ 11190838 w 12192000"/>
              <a:gd name="connsiteY81" fmla="*/ 4090201 h 4454665"/>
              <a:gd name="connsiteX82" fmla="*/ 11223687 w 12192000"/>
              <a:gd name="connsiteY82" fmla="*/ 3961429 h 4454665"/>
              <a:gd name="connsiteX83" fmla="*/ 11236005 w 12192000"/>
              <a:gd name="connsiteY83" fmla="*/ 3919889 h 4454665"/>
              <a:gd name="connsiteX84" fmla="*/ 11240111 w 12192000"/>
              <a:gd name="connsiteY84" fmla="*/ 3899119 h 4454665"/>
              <a:gd name="connsiteX85" fmla="*/ 11238058 w 12192000"/>
              <a:gd name="connsiteY85" fmla="*/ 3892889 h 4454665"/>
              <a:gd name="connsiteX86" fmla="*/ 11233952 w 12192000"/>
              <a:gd name="connsiteY86" fmla="*/ 3890811 h 4454665"/>
              <a:gd name="connsiteX87" fmla="*/ 11205209 w 12192000"/>
              <a:gd name="connsiteY87" fmla="*/ 3890811 h 4454665"/>
              <a:gd name="connsiteX88" fmla="*/ 11199050 w 12192000"/>
              <a:gd name="connsiteY88" fmla="*/ 3894966 h 4454665"/>
              <a:gd name="connsiteX89" fmla="*/ 11162094 w 12192000"/>
              <a:gd name="connsiteY89" fmla="*/ 4036200 h 4454665"/>
              <a:gd name="connsiteX90" fmla="*/ 11160041 w 12192000"/>
              <a:gd name="connsiteY90" fmla="*/ 4036200 h 4454665"/>
              <a:gd name="connsiteX91" fmla="*/ 11121033 w 12192000"/>
              <a:gd name="connsiteY91" fmla="*/ 3894966 h 4454665"/>
              <a:gd name="connsiteX92" fmla="*/ 11114874 w 12192000"/>
              <a:gd name="connsiteY92" fmla="*/ 3890811 h 4454665"/>
              <a:gd name="connsiteX93" fmla="*/ 11088184 w 12192000"/>
              <a:gd name="connsiteY93" fmla="*/ 3890811 h 4454665"/>
              <a:gd name="connsiteX94" fmla="*/ 11048412 w 12192000"/>
              <a:gd name="connsiteY94" fmla="*/ 3888474 h 4454665"/>
              <a:gd name="connsiteX95" fmla="*/ 10999317 w 12192000"/>
              <a:gd name="connsiteY95" fmla="*/ 3909283 h 4454665"/>
              <a:gd name="connsiteX96" fmla="*/ 10999317 w 12192000"/>
              <a:gd name="connsiteY96" fmla="*/ 3896798 h 4454665"/>
              <a:gd name="connsiteX97" fmla="*/ 10993181 w 12192000"/>
              <a:gd name="connsiteY97" fmla="*/ 3890555 h 4454665"/>
              <a:gd name="connsiteX98" fmla="*/ 10964542 w 12192000"/>
              <a:gd name="connsiteY98" fmla="*/ 3890555 h 4454665"/>
              <a:gd name="connsiteX99" fmla="*/ 10958406 w 12192000"/>
              <a:gd name="connsiteY99" fmla="*/ 3896798 h 4454665"/>
              <a:gd name="connsiteX100" fmla="*/ 10958406 w 12192000"/>
              <a:gd name="connsiteY100" fmla="*/ 4071593 h 4454665"/>
              <a:gd name="connsiteX101" fmla="*/ 10964542 w 12192000"/>
              <a:gd name="connsiteY101" fmla="*/ 4077836 h 4454665"/>
              <a:gd name="connsiteX102" fmla="*/ 10993181 w 12192000"/>
              <a:gd name="connsiteY102" fmla="*/ 4077836 h 4454665"/>
              <a:gd name="connsiteX103" fmla="*/ 10999317 w 12192000"/>
              <a:gd name="connsiteY103" fmla="*/ 4071593 h 4454665"/>
              <a:gd name="connsiteX104" fmla="*/ 10999317 w 12192000"/>
              <a:gd name="connsiteY104" fmla="*/ 3950901 h 4454665"/>
              <a:gd name="connsiteX105" fmla="*/ 11050457 w 12192000"/>
              <a:gd name="connsiteY105" fmla="*/ 3928011 h 4454665"/>
              <a:gd name="connsiteX106" fmla="*/ 11056594 w 12192000"/>
              <a:gd name="connsiteY106" fmla="*/ 3921768 h 4454665"/>
              <a:gd name="connsiteX107" fmla="*/ 11056594 w 12192000"/>
              <a:gd name="connsiteY107" fmla="*/ 3894717 h 4454665"/>
              <a:gd name="connsiteX108" fmla="*/ 11054548 w 12192000"/>
              <a:gd name="connsiteY108" fmla="*/ 3890555 h 4454665"/>
              <a:gd name="connsiteX109" fmla="*/ 11048412 w 12192000"/>
              <a:gd name="connsiteY109" fmla="*/ 3888474 h 4454665"/>
              <a:gd name="connsiteX110" fmla="*/ 10847504 w 12192000"/>
              <a:gd name="connsiteY110" fmla="*/ 3884967 h 4454665"/>
              <a:gd name="connsiteX111" fmla="*/ 10777148 w 12192000"/>
              <a:gd name="connsiteY111" fmla="*/ 3893285 h 4454665"/>
              <a:gd name="connsiteX112" fmla="*/ 10770940 w 12192000"/>
              <a:gd name="connsiteY112" fmla="*/ 3899523 h 4454665"/>
              <a:gd name="connsiteX113" fmla="*/ 10773009 w 12192000"/>
              <a:gd name="connsiteY113" fmla="*/ 3924476 h 4454665"/>
              <a:gd name="connsiteX114" fmla="*/ 10775079 w 12192000"/>
              <a:gd name="connsiteY114" fmla="*/ 3928635 h 4454665"/>
              <a:gd name="connsiteX115" fmla="*/ 10779217 w 12192000"/>
              <a:gd name="connsiteY115" fmla="*/ 3930714 h 4454665"/>
              <a:gd name="connsiteX116" fmla="*/ 10845434 w 12192000"/>
              <a:gd name="connsiteY116" fmla="*/ 3926555 h 4454665"/>
              <a:gd name="connsiteX117" fmla="*/ 10868196 w 12192000"/>
              <a:gd name="connsiteY117" fmla="*/ 3949429 h 4454665"/>
              <a:gd name="connsiteX118" fmla="*/ 10868196 w 12192000"/>
              <a:gd name="connsiteY118" fmla="*/ 3961905 h 4454665"/>
              <a:gd name="connsiteX119" fmla="*/ 10822672 w 12192000"/>
              <a:gd name="connsiteY119" fmla="*/ 3966064 h 4454665"/>
              <a:gd name="connsiteX120" fmla="*/ 10758524 w 12192000"/>
              <a:gd name="connsiteY120" fmla="*/ 4022208 h 4454665"/>
              <a:gd name="connsiteX121" fmla="*/ 10814395 w 12192000"/>
              <a:gd name="connsiteY121" fmla="*/ 4082511 h 4454665"/>
              <a:gd name="connsiteX122" fmla="*/ 10874404 w 12192000"/>
              <a:gd name="connsiteY122" fmla="*/ 4070035 h 4454665"/>
              <a:gd name="connsiteX123" fmla="*/ 10903374 w 12192000"/>
              <a:gd name="connsiteY123" fmla="*/ 4082511 h 4454665"/>
              <a:gd name="connsiteX124" fmla="*/ 10909582 w 12192000"/>
              <a:gd name="connsiteY124" fmla="*/ 4080432 h 4454665"/>
              <a:gd name="connsiteX125" fmla="*/ 10911651 w 12192000"/>
              <a:gd name="connsiteY125" fmla="*/ 4074194 h 4454665"/>
              <a:gd name="connsiteX126" fmla="*/ 10911651 w 12192000"/>
              <a:gd name="connsiteY126" fmla="*/ 3949429 h 4454665"/>
              <a:gd name="connsiteX127" fmla="*/ 10847504 w 12192000"/>
              <a:gd name="connsiteY127" fmla="*/ 3884967 h 4454665"/>
              <a:gd name="connsiteX128" fmla="*/ 10518899 w 12192000"/>
              <a:gd name="connsiteY128" fmla="*/ 3884967 h 4454665"/>
              <a:gd name="connsiteX129" fmla="*/ 10434738 w 12192000"/>
              <a:gd name="connsiteY129" fmla="*/ 3983739 h 4454665"/>
              <a:gd name="connsiteX130" fmla="*/ 10518899 w 12192000"/>
              <a:gd name="connsiteY130" fmla="*/ 4082511 h 4454665"/>
              <a:gd name="connsiteX131" fmla="*/ 10603060 w 12192000"/>
              <a:gd name="connsiteY131" fmla="*/ 3983739 h 4454665"/>
              <a:gd name="connsiteX132" fmla="*/ 10518899 w 12192000"/>
              <a:gd name="connsiteY132" fmla="*/ 3884967 h 4454665"/>
              <a:gd name="connsiteX133" fmla="*/ 10302945 w 12192000"/>
              <a:gd name="connsiteY133" fmla="*/ 3859251 h 4454665"/>
              <a:gd name="connsiteX134" fmla="*/ 10319310 w 12192000"/>
              <a:gd name="connsiteY134" fmla="*/ 3859251 h 4454665"/>
              <a:gd name="connsiteX135" fmla="*/ 10362267 w 12192000"/>
              <a:gd name="connsiteY135" fmla="*/ 3898993 h 4454665"/>
              <a:gd name="connsiteX136" fmla="*/ 10317264 w 12192000"/>
              <a:gd name="connsiteY136" fmla="*/ 3936644 h 4454665"/>
              <a:gd name="connsiteX137" fmla="*/ 10272261 w 12192000"/>
              <a:gd name="connsiteY137" fmla="*/ 3936644 h 4454665"/>
              <a:gd name="connsiteX138" fmla="*/ 10272261 w 12192000"/>
              <a:gd name="connsiteY138" fmla="*/ 3861343 h 4454665"/>
              <a:gd name="connsiteX139" fmla="*/ 10302945 w 12192000"/>
              <a:gd name="connsiteY139" fmla="*/ 3859251 h 4454665"/>
              <a:gd name="connsiteX140" fmla="*/ 10679182 w 12192000"/>
              <a:gd name="connsiteY140" fmla="*/ 3847562 h 4454665"/>
              <a:gd name="connsiteX141" fmla="*/ 10650472 w 12192000"/>
              <a:gd name="connsiteY141" fmla="*/ 3853806 h 4454665"/>
              <a:gd name="connsiteX142" fmla="*/ 10644320 w 12192000"/>
              <a:gd name="connsiteY142" fmla="*/ 3860050 h 4454665"/>
              <a:gd name="connsiteX143" fmla="*/ 10644320 w 12192000"/>
              <a:gd name="connsiteY143" fmla="*/ 3891272 h 4454665"/>
              <a:gd name="connsiteX144" fmla="*/ 10627914 w 12192000"/>
              <a:gd name="connsiteY144" fmla="*/ 3891272 h 4454665"/>
              <a:gd name="connsiteX145" fmla="*/ 10621762 w 12192000"/>
              <a:gd name="connsiteY145" fmla="*/ 3897517 h 4454665"/>
              <a:gd name="connsiteX146" fmla="*/ 10621762 w 12192000"/>
              <a:gd name="connsiteY146" fmla="*/ 3922495 h 4454665"/>
              <a:gd name="connsiteX147" fmla="*/ 10627914 w 12192000"/>
              <a:gd name="connsiteY147" fmla="*/ 3928739 h 4454665"/>
              <a:gd name="connsiteX148" fmla="*/ 10644320 w 12192000"/>
              <a:gd name="connsiteY148" fmla="*/ 3928739 h 4454665"/>
              <a:gd name="connsiteX149" fmla="*/ 10644320 w 12192000"/>
              <a:gd name="connsiteY149" fmla="*/ 4011998 h 4454665"/>
              <a:gd name="connsiteX150" fmla="*/ 10699689 w 12192000"/>
              <a:gd name="connsiteY150" fmla="*/ 4084849 h 4454665"/>
              <a:gd name="connsiteX151" fmla="*/ 10732500 w 12192000"/>
              <a:gd name="connsiteY151" fmla="*/ 4080686 h 4454665"/>
              <a:gd name="connsiteX152" fmla="*/ 10738652 w 12192000"/>
              <a:gd name="connsiteY152" fmla="*/ 4072360 h 4454665"/>
              <a:gd name="connsiteX153" fmla="*/ 10736602 w 12192000"/>
              <a:gd name="connsiteY153" fmla="*/ 4049464 h 4454665"/>
              <a:gd name="connsiteX154" fmla="*/ 10730449 w 12192000"/>
              <a:gd name="connsiteY154" fmla="*/ 4041138 h 4454665"/>
              <a:gd name="connsiteX155" fmla="*/ 10705841 w 12192000"/>
              <a:gd name="connsiteY155" fmla="*/ 4043220 h 4454665"/>
              <a:gd name="connsiteX156" fmla="*/ 10687385 w 12192000"/>
              <a:gd name="connsiteY156" fmla="*/ 4005753 h 4454665"/>
              <a:gd name="connsiteX157" fmla="*/ 10687385 w 12192000"/>
              <a:gd name="connsiteY157" fmla="*/ 3928739 h 4454665"/>
              <a:gd name="connsiteX158" fmla="*/ 10730449 w 12192000"/>
              <a:gd name="connsiteY158" fmla="*/ 3928739 h 4454665"/>
              <a:gd name="connsiteX159" fmla="*/ 10736602 w 12192000"/>
              <a:gd name="connsiteY159" fmla="*/ 3922495 h 4454665"/>
              <a:gd name="connsiteX160" fmla="*/ 10736602 w 12192000"/>
              <a:gd name="connsiteY160" fmla="*/ 3897517 h 4454665"/>
              <a:gd name="connsiteX161" fmla="*/ 10730449 w 12192000"/>
              <a:gd name="connsiteY161" fmla="*/ 3891272 h 4454665"/>
              <a:gd name="connsiteX162" fmla="*/ 10687385 w 12192000"/>
              <a:gd name="connsiteY162" fmla="*/ 3891272 h 4454665"/>
              <a:gd name="connsiteX163" fmla="*/ 10687385 w 12192000"/>
              <a:gd name="connsiteY163" fmla="*/ 3853806 h 4454665"/>
              <a:gd name="connsiteX164" fmla="*/ 10685334 w 12192000"/>
              <a:gd name="connsiteY164" fmla="*/ 3847562 h 4454665"/>
              <a:gd name="connsiteX165" fmla="*/ 10679182 w 12192000"/>
              <a:gd name="connsiteY165" fmla="*/ 3847562 h 4454665"/>
              <a:gd name="connsiteX166" fmla="*/ 10313278 w 12192000"/>
              <a:gd name="connsiteY166" fmla="*/ 3818340 h 4454665"/>
              <a:gd name="connsiteX167" fmla="*/ 10232861 w 12192000"/>
              <a:gd name="connsiteY167" fmla="*/ 3822492 h 4454665"/>
              <a:gd name="connsiteX168" fmla="*/ 10226674 w 12192000"/>
              <a:gd name="connsiteY168" fmla="*/ 3830796 h 4454665"/>
              <a:gd name="connsiteX169" fmla="*/ 10226674 w 12192000"/>
              <a:gd name="connsiteY169" fmla="*/ 4071608 h 4454665"/>
              <a:gd name="connsiteX170" fmla="*/ 10234922 w 12192000"/>
              <a:gd name="connsiteY170" fmla="*/ 4077836 h 4454665"/>
              <a:gd name="connsiteX171" fmla="*/ 10263790 w 12192000"/>
              <a:gd name="connsiteY171" fmla="*/ 4077836 h 4454665"/>
              <a:gd name="connsiteX172" fmla="*/ 10272038 w 12192000"/>
              <a:gd name="connsiteY172" fmla="*/ 4071608 h 4454665"/>
              <a:gd name="connsiteX173" fmla="*/ 10272038 w 12192000"/>
              <a:gd name="connsiteY173" fmla="*/ 3976114 h 4454665"/>
              <a:gd name="connsiteX174" fmla="*/ 10321526 w 12192000"/>
              <a:gd name="connsiteY174" fmla="*/ 3978189 h 4454665"/>
              <a:gd name="connsiteX175" fmla="*/ 10362766 w 12192000"/>
              <a:gd name="connsiteY175" fmla="*/ 4073683 h 4454665"/>
              <a:gd name="connsiteX176" fmla="*/ 10368952 w 12192000"/>
              <a:gd name="connsiteY176" fmla="*/ 4077836 h 4454665"/>
              <a:gd name="connsiteX177" fmla="*/ 10401944 w 12192000"/>
              <a:gd name="connsiteY177" fmla="*/ 4077836 h 4454665"/>
              <a:gd name="connsiteX178" fmla="*/ 10408130 w 12192000"/>
              <a:gd name="connsiteY178" fmla="*/ 4075760 h 4454665"/>
              <a:gd name="connsiteX179" fmla="*/ 10410192 w 12192000"/>
              <a:gd name="connsiteY179" fmla="*/ 4069532 h 4454665"/>
              <a:gd name="connsiteX180" fmla="*/ 10362766 w 12192000"/>
              <a:gd name="connsiteY180" fmla="*/ 3965734 h 4454665"/>
              <a:gd name="connsiteX181" fmla="*/ 10408130 w 12192000"/>
              <a:gd name="connsiteY181" fmla="*/ 3897226 h 4454665"/>
              <a:gd name="connsiteX182" fmla="*/ 10319464 w 12192000"/>
              <a:gd name="connsiteY182" fmla="*/ 3818340 h 4454665"/>
              <a:gd name="connsiteX183" fmla="*/ 10313278 w 12192000"/>
              <a:gd name="connsiteY183" fmla="*/ 3818340 h 4454665"/>
              <a:gd name="connsiteX184" fmla="*/ 11675833 w 12192000"/>
              <a:gd name="connsiteY184" fmla="*/ 3785334 h 4454665"/>
              <a:gd name="connsiteX185" fmla="*/ 11684076 w 12192000"/>
              <a:gd name="connsiteY185" fmla="*/ 3785334 h 4454665"/>
              <a:gd name="connsiteX186" fmla="*/ 11791218 w 12192000"/>
              <a:gd name="connsiteY186" fmla="*/ 3847147 h 4454665"/>
              <a:gd name="connsiteX187" fmla="*/ 11795339 w 12192000"/>
              <a:gd name="connsiteY187" fmla="*/ 3853328 h 4454665"/>
              <a:gd name="connsiteX188" fmla="*/ 11787097 w 12192000"/>
              <a:gd name="connsiteY188" fmla="*/ 3859509 h 4454665"/>
              <a:gd name="connsiteX189" fmla="*/ 11696438 w 12192000"/>
              <a:gd name="connsiteY189" fmla="*/ 3902778 h 4454665"/>
              <a:gd name="connsiteX190" fmla="*/ 11686136 w 12192000"/>
              <a:gd name="connsiteY190" fmla="*/ 3904838 h 4454665"/>
              <a:gd name="connsiteX191" fmla="*/ 11682015 w 12192000"/>
              <a:gd name="connsiteY191" fmla="*/ 3894536 h 4454665"/>
              <a:gd name="connsiteX192" fmla="*/ 11673773 w 12192000"/>
              <a:gd name="connsiteY192" fmla="*/ 3793575 h 4454665"/>
              <a:gd name="connsiteX193" fmla="*/ 11675833 w 12192000"/>
              <a:gd name="connsiteY193" fmla="*/ 3785334 h 4454665"/>
              <a:gd name="connsiteX194" fmla="*/ 11618498 w 12192000"/>
              <a:gd name="connsiteY194" fmla="*/ 3784563 h 4454665"/>
              <a:gd name="connsiteX195" fmla="*/ 11622619 w 12192000"/>
              <a:gd name="connsiteY195" fmla="*/ 3785338 h 4454665"/>
              <a:gd name="connsiteX196" fmla="*/ 11624679 w 12192000"/>
              <a:gd name="connsiteY196" fmla="*/ 3795663 h 4454665"/>
              <a:gd name="connsiteX197" fmla="*/ 11616438 w 12192000"/>
              <a:gd name="connsiteY197" fmla="*/ 3896851 h 4454665"/>
              <a:gd name="connsiteX198" fmla="*/ 11612316 w 12192000"/>
              <a:gd name="connsiteY198" fmla="*/ 3905111 h 4454665"/>
              <a:gd name="connsiteX199" fmla="*/ 11602015 w 12192000"/>
              <a:gd name="connsiteY199" fmla="*/ 3905111 h 4454665"/>
              <a:gd name="connsiteX200" fmla="*/ 11511355 w 12192000"/>
              <a:gd name="connsiteY200" fmla="*/ 3859680 h 4454665"/>
              <a:gd name="connsiteX201" fmla="*/ 11503114 w 12192000"/>
              <a:gd name="connsiteY201" fmla="*/ 3853485 h 4454665"/>
              <a:gd name="connsiteX202" fmla="*/ 11507235 w 12192000"/>
              <a:gd name="connsiteY202" fmla="*/ 3847289 h 4454665"/>
              <a:gd name="connsiteX203" fmla="*/ 11614377 w 12192000"/>
              <a:gd name="connsiteY203" fmla="*/ 3785338 h 4454665"/>
              <a:gd name="connsiteX204" fmla="*/ 11618498 w 12192000"/>
              <a:gd name="connsiteY204" fmla="*/ 3784563 h 4454665"/>
              <a:gd name="connsiteX205" fmla="*/ 11649811 w 12192000"/>
              <a:gd name="connsiteY205" fmla="*/ 3749374 h 4454665"/>
              <a:gd name="connsiteX206" fmla="*/ 11432980 w 12192000"/>
              <a:gd name="connsiteY206" fmla="*/ 3968544 h 4454665"/>
              <a:gd name="connsiteX207" fmla="*/ 11649811 w 12192000"/>
              <a:gd name="connsiteY207" fmla="*/ 4187713 h 4454665"/>
              <a:gd name="connsiteX208" fmla="*/ 11866643 w 12192000"/>
              <a:gd name="connsiteY208" fmla="*/ 3968544 h 4454665"/>
              <a:gd name="connsiteX209" fmla="*/ 11649811 w 12192000"/>
              <a:gd name="connsiteY209" fmla="*/ 3749374 h 4454665"/>
              <a:gd name="connsiteX210" fmla="*/ 11649226 w 12192000"/>
              <a:gd name="connsiteY210" fmla="*/ 3717815 h 4454665"/>
              <a:gd name="connsiteX211" fmla="*/ 11895865 w 12192000"/>
              <a:gd name="connsiteY211" fmla="*/ 3967376 h 4454665"/>
              <a:gd name="connsiteX212" fmla="*/ 11649226 w 12192000"/>
              <a:gd name="connsiteY212" fmla="*/ 4216937 h 4454665"/>
              <a:gd name="connsiteX213" fmla="*/ 11402588 w 12192000"/>
              <a:gd name="connsiteY213" fmla="*/ 3967376 h 4454665"/>
              <a:gd name="connsiteX214" fmla="*/ 11649226 w 12192000"/>
              <a:gd name="connsiteY214" fmla="*/ 3717815 h 4454665"/>
              <a:gd name="connsiteX215" fmla="*/ 11636303 w 12192000"/>
              <a:gd name="connsiteY215" fmla="*/ 3639239 h 4454665"/>
              <a:gd name="connsiteX216" fmla="*/ 11623964 w 12192000"/>
              <a:gd name="connsiteY216" fmla="*/ 3689122 h 4454665"/>
              <a:gd name="connsiteX217" fmla="*/ 11601342 w 12192000"/>
              <a:gd name="connsiteY217" fmla="*/ 3693279 h 4454665"/>
              <a:gd name="connsiteX218" fmla="*/ 11574607 w 12192000"/>
              <a:gd name="connsiteY218" fmla="*/ 3647553 h 4454665"/>
              <a:gd name="connsiteX219" fmla="*/ 11574607 w 12192000"/>
              <a:gd name="connsiteY219" fmla="*/ 3645474 h 4454665"/>
              <a:gd name="connsiteX220" fmla="*/ 11572550 w 12192000"/>
              <a:gd name="connsiteY220" fmla="*/ 3647553 h 4454665"/>
              <a:gd name="connsiteX221" fmla="*/ 11551985 w 12192000"/>
              <a:gd name="connsiteY221" fmla="*/ 3651710 h 4454665"/>
              <a:gd name="connsiteX222" fmla="*/ 11551985 w 12192000"/>
              <a:gd name="connsiteY222" fmla="*/ 3653788 h 4454665"/>
              <a:gd name="connsiteX223" fmla="*/ 11547872 w 12192000"/>
              <a:gd name="connsiteY223" fmla="*/ 3678730 h 4454665"/>
              <a:gd name="connsiteX224" fmla="*/ 11551985 w 12192000"/>
              <a:gd name="connsiteY224" fmla="*/ 3705750 h 4454665"/>
              <a:gd name="connsiteX225" fmla="*/ 11531420 w 12192000"/>
              <a:gd name="connsiteY225" fmla="*/ 3714063 h 4454665"/>
              <a:gd name="connsiteX226" fmla="*/ 11494402 w 12192000"/>
              <a:gd name="connsiteY226" fmla="*/ 3678730 h 4454665"/>
              <a:gd name="connsiteX227" fmla="*/ 11494402 w 12192000"/>
              <a:gd name="connsiteY227" fmla="*/ 3676651 h 4454665"/>
              <a:gd name="connsiteX228" fmla="*/ 11492346 w 12192000"/>
              <a:gd name="connsiteY228" fmla="*/ 3676651 h 4454665"/>
              <a:gd name="connsiteX229" fmla="*/ 11473837 w 12192000"/>
              <a:gd name="connsiteY229" fmla="*/ 3689122 h 4454665"/>
              <a:gd name="connsiteX230" fmla="*/ 11473837 w 12192000"/>
              <a:gd name="connsiteY230" fmla="*/ 3691200 h 4454665"/>
              <a:gd name="connsiteX231" fmla="*/ 11486176 w 12192000"/>
              <a:gd name="connsiteY231" fmla="*/ 3741083 h 4454665"/>
              <a:gd name="connsiteX232" fmla="*/ 11469724 w 12192000"/>
              <a:gd name="connsiteY232" fmla="*/ 3753554 h 4454665"/>
              <a:gd name="connsiteX233" fmla="*/ 11426536 w 12192000"/>
              <a:gd name="connsiteY233" fmla="*/ 3726534 h 4454665"/>
              <a:gd name="connsiteX234" fmla="*/ 11424480 w 12192000"/>
              <a:gd name="connsiteY234" fmla="*/ 3726534 h 4454665"/>
              <a:gd name="connsiteX235" fmla="*/ 11424480 w 12192000"/>
              <a:gd name="connsiteY235" fmla="*/ 3728612 h 4454665"/>
              <a:gd name="connsiteX236" fmla="*/ 11408027 w 12192000"/>
              <a:gd name="connsiteY236" fmla="*/ 3743162 h 4454665"/>
              <a:gd name="connsiteX237" fmla="*/ 11408027 w 12192000"/>
              <a:gd name="connsiteY237" fmla="*/ 3745240 h 4454665"/>
              <a:gd name="connsiteX238" fmla="*/ 11434763 w 12192000"/>
              <a:gd name="connsiteY238" fmla="*/ 3790966 h 4454665"/>
              <a:gd name="connsiteX239" fmla="*/ 11420366 w 12192000"/>
              <a:gd name="connsiteY239" fmla="*/ 3807594 h 4454665"/>
              <a:gd name="connsiteX240" fmla="*/ 11371010 w 12192000"/>
              <a:gd name="connsiteY240" fmla="*/ 3795123 h 4454665"/>
              <a:gd name="connsiteX241" fmla="*/ 11368953 w 12192000"/>
              <a:gd name="connsiteY241" fmla="*/ 3795123 h 4454665"/>
              <a:gd name="connsiteX242" fmla="*/ 11358671 w 12192000"/>
              <a:gd name="connsiteY242" fmla="*/ 3813829 h 4454665"/>
              <a:gd name="connsiteX243" fmla="*/ 11358671 w 12192000"/>
              <a:gd name="connsiteY243" fmla="*/ 3815908 h 4454665"/>
              <a:gd name="connsiteX244" fmla="*/ 11395688 w 12192000"/>
              <a:gd name="connsiteY244" fmla="*/ 3853320 h 4454665"/>
              <a:gd name="connsiteX245" fmla="*/ 11387462 w 12192000"/>
              <a:gd name="connsiteY245" fmla="*/ 3872026 h 4454665"/>
              <a:gd name="connsiteX246" fmla="*/ 11336049 w 12192000"/>
              <a:gd name="connsiteY246" fmla="*/ 3872026 h 4454665"/>
              <a:gd name="connsiteX247" fmla="*/ 11333992 w 12192000"/>
              <a:gd name="connsiteY247" fmla="*/ 3872026 h 4454665"/>
              <a:gd name="connsiteX248" fmla="*/ 11333992 w 12192000"/>
              <a:gd name="connsiteY248" fmla="*/ 3874104 h 4454665"/>
              <a:gd name="connsiteX249" fmla="*/ 11327823 w 12192000"/>
              <a:gd name="connsiteY249" fmla="*/ 3894888 h 4454665"/>
              <a:gd name="connsiteX250" fmla="*/ 11329879 w 12192000"/>
              <a:gd name="connsiteY250" fmla="*/ 3896967 h 4454665"/>
              <a:gd name="connsiteX251" fmla="*/ 11373066 w 12192000"/>
              <a:gd name="connsiteY251" fmla="*/ 3921908 h 4454665"/>
              <a:gd name="connsiteX252" fmla="*/ 11371010 w 12192000"/>
              <a:gd name="connsiteY252" fmla="*/ 3944772 h 4454665"/>
              <a:gd name="connsiteX253" fmla="*/ 11321653 w 12192000"/>
              <a:gd name="connsiteY253" fmla="*/ 3957243 h 4454665"/>
              <a:gd name="connsiteX254" fmla="*/ 11319596 w 12192000"/>
              <a:gd name="connsiteY254" fmla="*/ 3957243 h 4454665"/>
              <a:gd name="connsiteX255" fmla="*/ 11319596 w 12192000"/>
              <a:gd name="connsiteY255" fmla="*/ 3959320 h 4454665"/>
              <a:gd name="connsiteX256" fmla="*/ 11319596 w 12192000"/>
              <a:gd name="connsiteY256" fmla="*/ 3969713 h 4454665"/>
              <a:gd name="connsiteX257" fmla="*/ 11319596 w 12192000"/>
              <a:gd name="connsiteY257" fmla="*/ 3980105 h 4454665"/>
              <a:gd name="connsiteX258" fmla="*/ 11319596 w 12192000"/>
              <a:gd name="connsiteY258" fmla="*/ 3982184 h 4454665"/>
              <a:gd name="connsiteX259" fmla="*/ 11321653 w 12192000"/>
              <a:gd name="connsiteY259" fmla="*/ 3982184 h 4454665"/>
              <a:gd name="connsiteX260" fmla="*/ 11371010 w 12192000"/>
              <a:gd name="connsiteY260" fmla="*/ 3994655 h 4454665"/>
              <a:gd name="connsiteX261" fmla="*/ 11375123 w 12192000"/>
              <a:gd name="connsiteY261" fmla="*/ 4017517 h 4454665"/>
              <a:gd name="connsiteX262" fmla="*/ 11329879 w 12192000"/>
              <a:gd name="connsiteY262" fmla="*/ 4044537 h 4454665"/>
              <a:gd name="connsiteX263" fmla="*/ 11327823 w 12192000"/>
              <a:gd name="connsiteY263" fmla="*/ 4044537 h 4454665"/>
              <a:gd name="connsiteX264" fmla="*/ 11327823 w 12192000"/>
              <a:gd name="connsiteY264" fmla="*/ 4046616 h 4454665"/>
              <a:gd name="connsiteX265" fmla="*/ 11333992 w 12192000"/>
              <a:gd name="connsiteY265" fmla="*/ 4067401 h 4454665"/>
              <a:gd name="connsiteX266" fmla="*/ 11336049 w 12192000"/>
              <a:gd name="connsiteY266" fmla="*/ 4067401 h 4454665"/>
              <a:gd name="connsiteX267" fmla="*/ 11387462 w 12192000"/>
              <a:gd name="connsiteY267" fmla="*/ 4067401 h 4454665"/>
              <a:gd name="connsiteX268" fmla="*/ 11395688 w 12192000"/>
              <a:gd name="connsiteY268" fmla="*/ 4088184 h 4454665"/>
              <a:gd name="connsiteX269" fmla="*/ 11358671 w 12192000"/>
              <a:gd name="connsiteY269" fmla="*/ 4125597 h 4454665"/>
              <a:gd name="connsiteX270" fmla="*/ 11358671 w 12192000"/>
              <a:gd name="connsiteY270" fmla="*/ 4127675 h 4454665"/>
              <a:gd name="connsiteX271" fmla="*/ 11371010 w 12192000"/>
              <a:gd name="connsiteY271" fmla="*/ 4146381 h 4454665"/>
              <a:gd name="connsiteX272" fmla="*/ 11422423 w 12192000"/>
              <a:gd name="connsiteY272" fmla="*/ 4131833 h 4454665"/>
              <a:gd name="connsiteX273" fmla="*/ 11434763 w 12192000"/>
              <a:gd name="connsiteY273" fmla="*/ 4150539 h 4454665"/>
              <a:gd name="connsiteX274" fmla="*/ 11408027 w 12192000"/>
              <a:gd name="connsiteY274" fmla="*/ 4196265 h 4454665"/>
              <a:gd name="connsiteX275" fmla="*/ 11410084 w 12192000"/>
              <a:gd name="connsiteY275" fmla="*/ 4198342 h 4454665"/>
              <a:gd name="connsiteX276" fmla="*/ 11424480 w 12192000"/>
              <a:gd name="connsiteY276" fmla="*/ 4212892 h 4454665"/>
              <a:gd name="connsiteX277" fmla="*/ 11426536 w 12192000"/>
              <a:gd name="connsiteY277" fmla="*/ 4212892 h 4454665"/>
              <a:gd name="connsiteX278" fmla="*/ 11471780 w 12192000"/>
              <a:gd name="connsiteY278" fmla="*/ 4185872 h 4454665"/>
              <a:gd name="connsiteX279" fmla="*/ 11488233 w 12192000"/>
              <a:gd name="connsiteY279" fmla="*/ 4200421 h 4454665"/>
              <a:gd name="connsiteX280" fmla="*/ 11475894 w 12192000"/>
              <a:gd name="connsiteY280" fmla="*/ 4250304 h 4454665"/>
              <a:gd name="connsiteX281" fmla="*/ 11475894 w 12192000"/>
              <a:gd name="connsiteY281" fmla="*/ 4252383 h 4454665"/>
              <a:gd name="connsiteX282" fmla="*/ 11494402 w 12192000"/>
              <a:gd name="connsiteY282" fmla="*/ 4262774 h 4454665"/>
              <a:gd name="connsiteX283" fmla="*/ 11494402 w 12192000"/>
              <a:gd name="connsiteY283" fmla="*/ 4264853 h 4454665"/>
              <a:gd name="connsiteX284" fmla="*/ 11496459 w 12192000"/>
              <a:gd name="connsiteY284" fmla="*/ 4262774 h 4454665"/>
              <a:gd name="connsiteX285" fmla="*/ 11533476 w 12192000"/>
              <a:gd name="connsiteY285" fmla="*/ 4225363 h 4454665"/>
              <a:gd name="connsiteX286" fmla="*/ 11551985 w 12192000"/>
              <a:gd name="connsiteY286" fmla="*/ 4233677 h 4454665"/>
              <a:gd name="connsiteX287" fmla="*/ 11549928 w 12192000"/>
              <a:gd name="connsiteY287" fmla="*/ 4260697 h 4454665"/>
              <a:gd name="connsiteX288" fmla="*/ 11551985 w 12192000"/>
              <a:gd name="connsiteY288" fmla="*/ 4285638 h 4454665"/>
              <a:gd name="connsiteX289" fmla="*/ 11551985 w 12192000"/>
              <a:gd name="connsiteY289" fmla="*/ 4287716 h 4454665"/>
              <a:gd name="connsiteX290" fmla="*/ 11554042 w 12192000"/>
              <a:gd name="connsiteY290" fmla="*/ 4287716 h 4454665"/>
              <a:gd name="connsiteX291" fmla="*/ 11574607 w 12192000"/>
              <a:gd name="connsiteY291" fmla="*/ 4293951 h 4454665"/>
              <a:gd name="connsiteX292" fmla="*/ 11576663 w 12192000"/>
              <a:gd name="connsiteY292" fmla="*/ 4293951 h 4454665"/>
              <a:gd name="connsiteX293" fmla="*/ 11601342 w 12192000"/>
              <a:gd name="connsiteY293" fmla="*/ 4248226 h 4454665"/>
              <a:gd name="connsiteX294" fmla="*/ 11623964 w 12192000"/>
              <a:gd name="connsiteY294" fmla="*/ 4250304 h 4454665"/>
              <a:gd name="connsiteX295" fmla="*/ 11636303 w 12192000"/>
              <a:gd name="connsiteY295" fmla="*/ 4302265 h 4454665"/>
              <a:gd name="connsiteX296" fmla="*/ 11638359 w 12192000"/>
              <a:gd name="connsiteY296" fmla="*/ 4302265 h 4454665"/>
              <a:gd name="connsiteX297" fmla="*/ 11658925 w 12192000"/>
              <a:gd name="connsiteY297" fmla="*/ 4302265 h 4454665"/>
              <a:gd name="connsiteX298" fmla="*/ 11660982 w 12192000"/>
              <a:gd name="connsiteY298" fmla="*/ 4302265 h 4454665"/>
              <a:gd name="connsiteX299" fmla="*/ 11675378 w 12192000"/>
              <a:gd name="connsiteY299" fmla="*/ 4250304 h 4454665"/>
              <a:gd name="connsiteX300" fmla="*/ 11695943 w 12192000"/>
              <a:gd name="connsiteY300" fmla="*/ 4248226 h 4454665"/>
              <a:gd name="connsiteX301" fmla="*/ 11722678 w 12192000"/>
              <a:gd name="connsiteY301" fmla="*/ 4293951 h 4454665"/>
              <a:gd name="connsiteX302" fmla="*/ 11743243 w 12192000"/>
              <a:gd name="connsiteY302" fmla="*/ 4287716 h 4454665"/>
              <a:gd name="connsiteX303" fmla="*/ 11745300 w 12192000"/>
              <a:gd name="connsiteY303" fmla="*/ 4287716 h 4454665"/>
              <a:gd name="connsiteX304" fmla="*/ 11747356 w 12192000"/>
              <a:gd name="connsiteY304" fmla="*/ 4260697 h 4454665"/>
              <a:gd name="connsiteX305" fmla="*/ 11745300 w 12192000"/>
              <a:gd name="connsiteY305" fmla="*/ 4233677 h 4454665"/>
              <a:gd name="connsiteX306" fmla="*/ 11765865 w 12192000"/>
              <a:gd name="connsiteY306" fmla="*/ 4225363 h 4454665"/>
              <a:gd name="connsiteX307" fmla="*/ 11802882 w 12192000"/>
              <a:gd name="connsiteY307" fmla="*/ 4262774 h 4454665"/>
              <a:gd name="connsiteX308" fmla="*/ 11821391 w 12192000"/>
              <a:gd name="connsiteY308" fmla="*/ 4252383 h 4454665"/>
              <a:gd name="connsiteX309" fmla="*/ 11823448 w 12192000"/>
              <a:gd name="connsiteY309" fmla="*/ 4250304 h 4454665"/>
              <a:gd name="connsiteX310" fmla="*/ 11823448 w 12192000"/>
              <a:gd name="connsiteY310" fmla="*/ 4248226 h 4454665"/>
              <a:gd name="connsiteX311" fmla="*/ 11809052 w 12192000"/>
              <a:gd name="connsiteY311" fmla="*/ 4200421 h 4454665"/>
              <a:gd name="connsiteX312" fmla="*/ 11825504 w 12192000"/>
              <a:gd name="connsiteY312" fmla="*/ 4185872 h 4454665"/>
              <a:gd name="connsiteX313" fmla="*/ 11870748 w 12192000"/>
              <a:gd name="connsiteY313" fmla="*/ 4212892 h 4454665"/>
              <a:gd name="connsiteX314" fmla="*/ 11872805 w 12192000"/>
              <a:gd name="connsiteY314" fmla="*/ 4212892 h 4454665"/>
              <a:gd name="connsiteX315" fmla="*/ 11887201 w 12192000"/>
              <a:gd name="connsiteY315" fmla="*/ 4196265 h 4454665"/>
              <a:gd name="connsiteX316" fmla="*/ 11889257 w 12192000"/>
              <a:gd name="connsiteY316" fmla="*/ 4196265 h 4454665"/>
              <a:gd name="connsiteX317" fmla="*/ 11862522 w 12192000"/>
              <a:gd name="connsiteY317" fmla="*/ 4150539 h 4454665"/>
              <a:gd name="connsiteX318" fmla="*/ 11874861 w 12192000"/>
              <a:gd name="connsiteY318" fmla="*/ 4131833 h 4454665"/>
              <a:gd name="connsiteX319" fmla="*/ 11926275 w 12192000"/>
              <a:gd name="connsiteY319" fmla="*/ 4146381 h 4454665"/>
              <a:gd name="connsiteX320" fmla="*/ 11928331 w 12192000"/>
              <a:gd name="connsiteY320" fmla="*/ 4144303 h 4454665"/>
              <a:gd name="connsiteX321" fmla="*/ 11938614 w 12192000"/>
              <a:gd name="connsiteY321" fmla="*/ 4125597 h 4454665"/>
              <a:gd name="connsiteX322" fmla="*/ 11938614 w 12192000"/>
              <a:gd name="connsiteY322" fmla="*/ 4123519 h 4454665"/>
              <a:gd name="connsiteX323" fmla="*/ 11901596 w 12192000"/>
              <a:gd name="connsiteY323" fmla="*/ 4088184 h 4454665"/>
              <a:gd name="connsiteX324" fmla="*/ 11909822 w 12192000"/>
              <a:gd name="connsiteY324" fmla="*/ 4067401 h 4454665"/>
              <a:gd name="connsiteX325" fmla="*/ 11961236 w 12192000"/>
              <a:gd name="connsiteY325" fmla="*/ 4067401 h 4454665"/>
              <a:gd name="connsiteX326" fmla="*/ 11963292 w 12192000"/>
              <a:gd name="connsiteY326" fmla="*/ 4067401 h 4454665"/>
              <a:gd name="connsiteX327" fmla="*/ 11967405 w 12192000"/>
              <a:gd name="connsiteY327" fmla="*/ 4046616 h 4454665"/>
              <a:gd name="connsiteX328" fmla="*/ 11967405 w 12192000"/>
              <a:gd name="connsiteY328" fmla="*/ 4044537 h 4454665"/>
              <a:gd name="connsiteX329" fmla="*/ 11922162 w 12192000"/>
              <a:gd name="connsiteY329" fmla="*/ 4017517 h 4454665"/>
              <a:gd name="connsiteX330" fmla="*/ 11926275 w 12192000"/>
              <a:gd name="connsiteY330" fmla="*/ 3996733 h 4454665"/>
              <a:gd name="connsiteX331" fmla="*/ 11975632 w 12192000"/>
              <a:gd name="connsiteY331" fmla="*/ 3982184 h 4454665"/>
              <a:gd name="connsiteX332" fmla="*/ 11977688 w 12192000"/>
              <a:gd name="connsiteY332" fmla="*/ 3982184 h 4454665"/>
              <a:gd name="connsiteX333" fmla="*/ 11977688 w 12192000"/>
              <a:gd name="connsiteY333" fmla="*/ 3969713 h 4454665"/>
              <a:gd name="connsiteX334" fmla="*/ 11977688 w 12192000"/>
              <a:gd name="connsiteY334" fmla="*/ 3959320 h 4454665"/>
              <a:gd name="connsiteX335" fmla="*/ 11975632 w 12192000"/>
              <a:gd name="connsiteY335" fmla="*/ 3959320 h 4454665"/>
              <a:gd name="connsiteX336" fmla="*/ 11926275 w 12192000"/>
              <a:gd name="connsiteY336" fmla="*/ 3944772 h 4454665"/>
              <a:gd name="connsiteX337" fmla="*/ 11924218 w 12192000"/>
              <a:gd name="connsiteY337" fmla="*/ 3923987 h 4454665"/>
              <a:gd name="connsiteX338" fmla="*/ 11967405 w 12192000"/>
              <a:gd name="connsiteY338" fmla="*/ 3896967 h 4454665"/>
              <a:gd name="connsiteX339" fmla="*/ 11969462 w 12192000"/>
              <a:gd name="connsiteY339" fmla="*/ 3896967 h 4454665"/>
              <a:gd name="connsiteX340" fmla="*/ 11969462 w 12192000"/>
              <a:gd name="connsiteY340" fmla="*/ 3894888 h 4454665"/>
              <a:gd name="connsiteX341" fmla="*/ 11963292 w 12192000"/>
              <a:gd name="connsiteY341" fmla="*/ 3874104 h 4454665"/>
              <a:gd name="connsiteX342" fmla="*/ 11961236 w 12192000"/>
              <a:gd name="connsiteY342" fmla="*/ 3874104 h 4454665"/>
              <a:gd name="connsiteX343" fmla="*/ 11909822 w 12192000"/>
              <a:gd name="connsiteY343" fmla="*/ 3874104 h 4454665"/>
              <a:gd name="connsiteX344" fmla="*/ 11901596 w 12192000"/>
              <a:gd name="connsiteY344" fmla="*/ 3853320 h 4454665"/>
              <a:gd name="connsiteX345" fmla="*/ 11938614 w 12192000"/>
              <a:gd name="connsiteY345" fmla="*/ 3815908 h 4454665"/>
              <a:gd name="connsiteX346" fmla="*/ 11938614 w 12192000"/>
              <a:gd name="connsiteY346" fmla="*/ 3813829 h 4454665"/>
              <a:gd name="connsiteX347" fmla="*/ 11928331 w 12192000"/>
              <a:gd name="connsiteY347" fmla="*/ 3795123 h 4454665"/>
              <a:gd name="connsiteX348" fmla="*/ 11926275 w 12192000"/>
              <a:gd name="connsiteY348" fmla="*/ 3795123 h 4454665"/>
              <a:gd name="connsiteX349" fmla="*/ 11876918 w 12192000"/>
              <a:gd name="connsiteY349" fmla="*/ 3807594 h 4454665"/>
              <a:gd name="connsiteX350" fmla="*/ 11862522 w 12192000"/>
              <a:gd name="connsiteY350" fmla="*/ 3790966 h 4454665"/>
              <a:gd name="connsiteX351" fmla="*/ 11889257 w 12192000"/>
              <a:gd name="connsiteY351" fmla="*/ 3745240 h 4454665"/>
              <a:gd name="connsiteX352" fmla="*/ 11889257 w 12192000"/>
              <a:gd name="connsiteY352" fmla="*/ 3743162 h 4454665"/>
              <a:gd name="connsiteX353" fmla="*/ 11872805 w 12192000"/>
              <a:gd name="connsiteY353" fmla="*/ 3728612 h 4454665"/>
              <a:gd name="connsiteX354" fmla="*/ 11827561 w 12192000"/>
              <a:gd name="connsiteY354" fmla="*/ 3753554 h 4454665"/>
              <a:gd name="connsiteX355" fmla="*/ 11809052 w 12192000"/>
              <a:gd name="connsiteY355" fmla="*/ 3741083 h 4454665"/>
              <a:gd name="connsiteX356" fmla="*/ 11823448 w 12192000"/>
              <a:gd name="connsiteY356" fmla="*/ 3691200 h 4454665"/>
              <a:gd name="connsiteX357" fmla="*/ 11823448 w 12192000"/>
              <a:gd name="connsiteY357" fmla="*/ 3689122 h 4454665"/>
              <a:gd name="connsiteX358" fmla="*/ 11804939 w 12192000"/>
              <a:gd name="connsiteY358" fmla="*/ 3678730 h 4454665"/>
              <a:gd name="connsiteX359" fmla="*/ 11802882 w 12192000"/>
              <a:gd name="connsiteY359" fmla="*/ 3676651 h 4454665"/>
              <a:gd name="connsiteX360" fmla="*/ 11802882 w 12192000"/>
              <a:gd name="connsiteY360" fmla="*/ 3678730 h 4454665"/>
              <a:gd name="connsiteX361" fmla="*/ 11765865 w 12192000"/>
              <a:gd name="connsiteY361" fmla="*/ 3714063 h 4454665"/>
              <a:gd name="connsiteX362" fmla="*/ 11745300 w 12192000"/>
              <a:gd name="connsiteY362" fmla="*/ 3705750 h 4454665"/>
              <a:gd name="connsiteX363" fmla="*/ 11749412 w 12192000"/>
              <a:gd name="connsiteY363" fmla="*/ 3678730 h 4454665"/>
              <a:gd name="connsiteX364" fmla="*/ 11745300 w 12192000"/>
              <a:gd name="connsiteY364" fmla="*/ 3653788 h 4454665"/>
              <a:gd name="connsiteX365" fmla="*/ 11745300 w 12192000"/>
              <a:gd name="connsiteY365" fmla="*/ 3651710 h 4454665"/>
              <a:gd name="connsiteX366" fmla="*/ 11743243 w 12192000"/>
              <a:gd name="connsiteY366" fmla="*/ 3651710 h 4454665"/>
              <a:gd name="connsiteX367" fmla="*/ 11722678 w 12192000"/>
              <a:gd name="connsiteY367" fmla="*/ 3647553 h 4454665"/>
              <a:gd name="connsiteX368" fmla="*/ 11695943 w 12192000"/>
              <a:gd name="connsiteY368" fmla="*/ 3693279 h 4454665"/>
              <a:gd name="connsiteX369" fmla="*/ 11673321 w 12192000"/>
              <a:gd name="connsiteY369" fmla="*/ 3689122 h 4454665"/>
              <a:gd name="connsiteX370" fmla="*/ 11660982 w 12192000"/>
              <a:gd name="connsiteY370" fmla="*/ 3639239 h 4454665"/>
              <a:gd name="connsiteX371" fmla="*/ 11658925 w 12192000"/>
              <a:gd name="connsiteY371" fmla="*/ 3639239 h 4454665"/>
              <a:gd name="connsiteX372" fmla="*/ 11638359 w 12192000"/>
              <a:gd name="connsiteY372" fmla="*/ 3639239 h 4454665"/>
              <a:gd name="connsiteX373" fmla="*/ 11636303 w 12192000"/>
              <a:gd name="connsiteY373" fmla="*/ 3639239 h 4454665"/>
              <a:gd name="connsiteX374" fmla="*/ 0 w 12192000"/>
              <a:gd name="connsiteY374" fmla="*/ 0 h 4454665"/>
              <a:gd name="connsiteX375" fmla="*/ 12192000 w 12192000"/>
              <a:gd name="connsiteY375" fmla="*/ 0 h 4454665"/>
              <a:gd name="connsiteX376" fmla="*/ 12192000 w 12192000"/>
              <a:gd name="connsiteY376" fmla="*/ 4454665 h 4454665"/>
              <a:gd name="connsiteX377" fmla="*/ 0 w 12192000"/>
              <a:gd name="connsiteY377" fmla="*/ 4454665 h 4454665"/>
              <a:gd name="connsiteX378" fmla="*/ 0 w 12192000"/>
              <a:gd name="connsiteY378" fmla="*/ 4454664 h 4454665"/>
              <a:gd name="connsiteX379" fmla="*/ 0 w 12192000"/>
              <a:gd name="connsiteY379" fmla="*/ 3869777 h 4454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</a:cxnLst>
            <a:rect l="l" t="t" r="r" b="b"/>
            <a:pathLst>
              <a:path w="12192000" h="4454665">
                <a:moveTo>
                  <a:pt x="11603402" y="4036670"/>
                </a:moveTo>
                <a:cubicBezTo>
                  <a:pt x="11607483" y="4034586"/>
                  <a:pt x="11609524" y="4034586"/>
                  <a:pt x="11613605" y="4036670"/>
                </a:cubicBezTo>
                <a:cubicBezTo>
                  <a:pt x="11615645" y="4038755"/>
                  <a:pt x="11617686" y="4040839"/>
                  <a:pt x="11617686" y="4045008"/>
                </a:cubicBezTo>
                <a:cubicBezTo>
                  <a:pt x="11623808" y="4147152"/>
                  <a:pt x="11623808" y="4147152"/>
                  <a:pt x="11623808" y="4147152"/>
                </a:cubicBezTo>
                <a:cubicBezTo>
                  <a:pt x="11625848" y="4153405"/>
                  <a:pt x="11623808" y="4155490"/>
                  <a:pt x="11621767" y="4157574"/>
                </a:cubicBezTo>
                <a:cubicBezTo>
                  <a:pt x="11619727" y="4159659"/>
                  <a:pt x="11617686" y="4157574"/>
                  <a:pt x="11615645" y="4157574"/>
                </a:cubicBezTo>
                <a:cubicBezTo>
                  <a:pt x="11570752" y="4147152"/>
                  <a:pt x="11540142" y="4128390"/>
                  <a:pt x="11509533" y="4095038"/>
                </a:cubicBezTo>
                <a:cubicBezTo>
                  <a:pt x="11507492" y="4092954"/>
                  <a:pt x="11505451" y="4090869"/>
                  <a:pt x="11505451" y="4088785"/>
                </a:cubicBezTo>
                <a:cubicBezTo>
                  <a:pt x="11505451" y="4088785"/>
                  <a:pt x="11505451" y="4088785"/>
                  <a:pt x="11505451" y="4086699"/>
                </a:cubicBezTo>
                <a:cubicBezTo>
                  <a:pt x="11505451" y="4084615"/>
                  <a:pt x="11509533" y="4082530"/>
                  <a:pt x="11511573" y="4082530"/>
                </a:cubicBezTo>
                <a:cubicBezTo>
                  <a:pt x="11603402" y="4036670"/>
                  <a:pt x="11603402" y="4036670"/>
                  <a:pt x="11603402" y="4036670"/>
                </a:cubicBezTo>
                <a:close/>
                <a:moveTo>
                  <a:pt x="11686136" y="4034586"/>
                </a:moveTo>
                <a:cubicBezTo>
                  <a:pt x="11690256" y="4034586"/>
                  <a:pt x="11692317" y="4034586"/>
                  <a:pt x="11696438" y="4034586"/>
                </a:cubicBezTo>
                <a:cubicBezTo>
                  <a:pt x="11787097" y="4080352"/>
                  <a:pt x="11787097" y="4080352"/>
                  <a:pt x="11787097" y="4080352"/>
                </a:cubicBezTo>
                <a:cubicBezTo>
                  <a:pt x="11791218" y="4082432"/>
                  <a:pt x="11793278" y="4084512"/>
                  <a:pt x="11795339" y="4086593"/>
                </a:cubicBezTo>
                <a:cubicBezTo>
                  <a:pt x="11795339" y="4088673"/>
                  <a:pt x="11793278" y="4090753"/>
                  <a:pt x="11791218" y="4092833"/>
                </a:cubicBezTo>
                <a:cubicBezTo>
                  <a:pt x="11760312" y="4126117"/>
                  <a:pt x="11727344" y="4144840"/>
                  <a:pt x="11684076" y="4155241"/>
                </a:cubicBezTo>
                <a:cubicBezTo>
                  <a:pt x="11679954" y="4157321"/>
                  <a:pt x="11677894" y="4157321"/>
                  <a:pt x="11675833" y="4155241"/>
                </a:cubicBezTo>
                <a:cubicBezTo>
                  <a:pt x="11673773" y="4153161"/>
                  <a:pt x="11673773" y="4149000"/>
                  <a:pt x="11673773" y="4146920"/>
                </a:cubicBezTo>
                <a:cubicBezTo>
                  <a:pt x="11682015" y="4042907"/>
                  <a:pt x="11682015" y="4042907"/>
                  <a:pt x="11682015" y="4042907"/>
                </a:cubicBezTo>
                <a:cubicBezTo>
                  <a:pt x="11682015" y="4040827"/>
                  <a:pt x="11684076" y="4036666"/>
                  <a:pt x="11686136" y="4034586"/>
                </a:cubicBezTo>
                <a:close/>
                <a:moveTo>
                  <a:pt x="10868401" y="3994843"/>
                </a:moveTo>
                <a:cubicBezTo>
                  <a:pt x="10868401" y="3994843"/>
                  <a:pt x="10868401" y="3994843"/>
                  <a:pt x="10868401" y="4038046"/>
                </a:cubicBezTo>
                <a:cubicBezTo>
                  <a:pt x="10868401" y="4038046"/>
                  <a:pt x="10841333" y="4046275"/>
                  <a:pt x="10820512" y="4046275"/>
                </a:cubicBezTo>
                <a:cubicBezTo>
                  <a:pt x="10803855" y="4046275"/>
                  <a:pt x="10801773" y="4029817"/>
                  <a:pt x="10801773" y="4021588"/>
                </a:cubicBezTo>
                <a:cubicBezTo>
                  <a:pt x="10801773" y="4007187"/>
                  <a:pt x="10810102" y="3998958"/>
                  <a:pt x="10826759" y="3996901"/>
                </a:cubicBezTo>
                <a:close/>
                <a:moveTo>
                  <a:pt x="10518900" y="3924709"/>
                </a:moveTo>
                <a:cubicBezTo>
                  <a:pt x="10547537" y="3924709"/>
                  <a:pt x="10559811" y="3941316"/>
                  <a:pt x="10559811" y="3984908"/>
                </a:cubicBezTo>
                <a:cubicBezTo>
                  <a:pt x="10559811" y="4022272"/>
                  <a:pt x="10553675" y="4045106"/>
                  <a:pt x="10518900" y="4045106"/>
                </a:cubicBezTo>
                <a:cubicBezTo>
                  <a:pt x="10484125" y="4045106"/>
                  <a:pt x="10477988" y="4022272"/>
                  <a:pt x="10477988" y="3984908"/>
                </a:cubicBezTo>
                <a:cubicBezTo>
                  <a:pt x="10477988" y="3941316"/>
                  <a:pt x="10488216" y="3924709"/>
                  <a:pt x="10518900" y="3924709"/>
                </a:cubicBezTo>
                <a:close/>
                <a:moveTo>
                  <a:pt x="11673123" y="3916397"/>
                </a:moveTo>
                <a:cubicBezTo>
                  <a:pt x="11675950" y="3915878"/>
                  <a:pt x="11679033" y="3916397"/>
                  <a:pt x="11682116" y="3917436"/>
                </a:cubicBezTo>
                <a:cubicBezTo>
                  <a:pt x="11698562" y="3929905"/>
                  <a:pt x="11708840" y="3948607"/>
                  <a:pt x="11708840" y="3969387"/>
                </a:cubicBezTo>
                <a:cubicBezTo>
                  <a:pt x="11708840" y="4000558"/>
                  <a:pt x="11682116" y="4027572"/>
                  <a:pt x="11649226" y="4027572"/>
                </a:cubicBezTo>
                <a:cubicBezTo>
                  <a:pt x="11616336" y="4027572"/>
                  <a:pt x="11589612" y="4000558"/>
                  <a:pt x="11589612" y="3969387"/>
                </a:cubicBezTo>
                <a:cubicBezTo>
                  <a:pt x="11589612" y="3948607"/>
                  <a:pt x="11599890" y="3929905"/>
                  <a:pt x="11616336" y="3919515"/>
                </a:cubicBezTo>
                <a:cubicBezTo>
                  <a:pt x="11622503" y="3915358"/>
                  <a:pt x="11628669" y="3915358"/>
                  <a:pt x="11632781" y="3921592"/>
                </a:cubicBezTo>
                <a:cubicBezTo>
                  <a:pt x="11636892" y="3927827"/>
                  <a:pt x="11634837" y="3934060"/>
                  <a:pt x="11630725" y="3938217"/>
                </a:cubicBezTo>
                <a:cubicBezTo>
                  <a:pt x="11620447" y="3944451"/>
                  <a:pt x="11614280" y="3956919"/>
                  <a:pt x="11614280" y="3969387"/>
                </a:cubicBezTo>
                <a:cubicBezTo>
                  <a:pt x="11614280" y="3988090"/>
                  <a:pt x="11630725" y="4004714"/>
                  <a:pt x="11649226" y="4004714"/>
                </a:cubicBezTo>
                <a:cubicBezTo>
                  <a:pt x="11667727" y="4004714"/>
                  <a:pt x="11684172" y="3988090"/>
                  <a:pt x="11684172" y="3969387"/>
                </a:cubicBezTo>
                <a:cubicBezTo>
                  <a:pt x="11684172" y="3956919"/>
                  <a:pt x="11678005" y="3944451"/>
                  <a:pt x="11667727" y="3938217"/>
                </a:cubicBezTo>
                <a:cubicBezTo>
                  <a:pt x="11663616" y="3934060"/>
                  <a:pt x="11661560" y="3927827"/>
                  <a:pt x="11665671" y="3921592"/>
                </a:cubicBezTo>
                <a:cubicBezTo>
                  <a:pt x="11667727" y="3918476"/>
                  <a:pt x="11670297" y="3916917"/>
                  <a:pt x="11673123" y="3916397"/>
                </a:cubicBezTo>
                <a:close/>
                <a:moveTo>
                  <a:pt x="11822057" y="3901331"/>
                </a:moveTo>
                <a:cubicBezTo>
                  <a:pt x="11824124" y="3901331"/>
                  <a:pt x="11826190" y="3905483"/>
                  <a:pt x="11826190" y="3907560"/>
                </a:cubicBezTo>
                <a:cubicBezTo>
                  <a:pt x="11838588" y="3951158"/>
                  <a:pt x="11838588" y="3988528"/>
                  <a:pt x="11826190" y="4032127"/>
                </a:cubicBezTo>
                <a:cubicBezTo>
                  <a:pt x="11824124" y="4036279"/>
                  <a:pt x="11824124" y="4038355"/>
                  <a:pt x="11822057" y="4038355"/>
                </a:cubicBezTo>
                <a:cubicBezTo>
                  <a:pt x="11817924" y="4040431"/>
                  <a:pt x="11815858" y="4038355"/>
                  <a:pt x="11813791" y="4036279"/>
                </a:cubicBezTo>
                <a:cubicBezTo>
                  <a:pt x="11729066" y="3978147"/>
                  <a:pt x="11729066" y="3978147"/>
                  <a:pt x="11729066" y="3978147"/>
                </a:cubicBezTo>
                <a:cubicBezTo>
                  <a:pt x="11724933" y="3976072"/>
                  <a:pt x="11722867" y="3973995"/>
                  <a:pt x="11722867" y="3969843"/>
                </a:cubicBezTo>
                <a:cubicBezTo>
                  <a:pt x="11722867" y="3967767"/>
                  <a:pt x="11724933" y="3963615"/>
                  <a:pt x="11729066" y="3961539"/>
                </a:cubicBezTo>
                <a:cubicBezTo>
                  <a:pt x="11813791" y="3903408"/>
                  <a:pt x="11813791" y="3903408"/>
                  <a:pt x="11813791" y="3903408"/>
                </a:cubicBezTo>
                <a:cubicBezTo>
                  <a:pt x="11815858" y="3901331"/>
                  <a:pt x="11819991" y="3901331"/>
                  <a:pt x="11822057" y="3901331"/>
                </a:cubicBezTo>
                <a:close/>
                <a:moveTo>
                  <a:pt x="11476229" y="3901331"/>
                </a:moveTo>
                <a:cubicBezTo>
                  <a:pt x="11480320" y="3901331"/>
                  <a:pt x="11482366" y="3903408"/>
                  <a:pt x="11484412" y="3905483"/>
                </a:cubicBezTo>
                <a:cubicBezTo>
                  <a:pt x="11568280" y="3961539"/>
                  <a:pt x="11568280" y="3961539"/>
                  <a:pt x="11568280" y="3961539"/>
                </a:cubicBezTo>
                <a:cubicBezTo>
                  <a:pt x="11572371" y="3963615"/>
                  <a:pt x="11574417" y="3967767"/>
                  <a:pt x="11574417" y="3969843"/>
                </a:cubicBezTo>
                <a:cubicBezTo>
                  <a:pt x="11574417" y="3973995"/>
                  <a:pt x="11572371" y="3976072"/>
                  <a:pt x="11568280" y="3978147"/>
                </a:cubicBezTo>
                <a:lnTo>
                  <a:pt x="11484412" y="4036279"/>
                </a:lnTo>
                <a:cubicBezTo>
                  <a:pt x="11480320" y="4038355"/>
                  <a:pt x="11478275" y="4040431"/>
                  <a:pt x="11476229" y="4038355"/>
                </a:cubicBezTo>
                <a:cubicBezTo>
                  <a:pt x="11474184" y="4038355"/>
                  <a:pt x="11472138" y="4036279"/>
                  <a:pt x="11472138" y="4032127"/>
                </a:cubicBezTo>
                <a:cubicBezTo>
                  <a:pt x="11459865" y="3988528"/>
                  <a:pt x="11459865" y="3953234"/>
                  <a:pt x="11472138" y="3907560"/>
                </a:cubicBezTo>
                <a:cubicBezTo>
                  <a:pt x="11472138" y="3905483"/>
                  <a:pt x="11474184" y="3903408"/>
                  <a:pt x="11476229" y="3901331"/>
                </a:cubicBezTo>
                <a:close/>
                <a:moveTo>
                  <a:pt x="11088184" y="3890811"/>
                </a:moveTo>
                <a:cubicBezTo>
                  <a:pt x="11086131" y="3890811"/>
                  <a:pt x="11084078" y="3890811"/>
                  <a:pt x="11082024" y="3892889"/>
                </a:cubicBezTo>
                <a:cubicBezTo>
                  <a:pt x="11079972" y="3894966"/>
                  <a:pt x="11079972" y="3897043"/>
                  <a:pt x="11079972" y="3899119"/>
                </a:cubicBezTo>
                <a:cubicBezTo>
                  <a:pt x="11121033" y="4056970"/>
                  <a:pt x="11121033" y="4056970"/>
                  <a:pt x="11121033" y="4056970"/>
                </a:cubicBezTo>
                <a:cubicBezTo>
                  <a:pt x="11123086" y="4065278"/>
                  <a:pt x="11131299" y="4077739"/>
                  <a:pt x="11145670" y="4077739"/>
                </a:cubicBezTo>
                <a:cubicBezTo>
                  <a:pt x="11153882" y="4077739"/>
                  <a:pt x="11153882" y="4077739"/>
                  <a:pt x="11153882" y="4077739"/>
                </a:cubicBezTo>
                <a:cubicBezTo>
                  <a:pt x="11151829" y="4081893"/>
                  <a:pt x="11151829" y="4083971"/>
                  <a:pt x="11149776" y="4086047"/>
                </a:cubicBezTo>
                <a:cubicBezTo>
                  <a:pt x="11149776" y="4088124"/>
                  <a:pt x="11149776" y="4088124"/>
                  <a:pt x="11149776" y="4088124"/>
                </a:cubicBezTo>
                <a:cubicBezTo>
                  <a:pt x="11147723" y="4094356"/>
                  <a:pt x="11145670" y="4106817"/>
                  <a:pt x="11125139" y="4106817"/>
                </a:cubicBezTo>
                <a:cubicBezTo>
                  <a:pt x="11090237" y="4104740"/>
                  <a:pt x="11090237" y="4104740"/>
                  <a:pt x="11090237" y="4104740"/>
                </a:cubicBezTo>
                <a:cubicBezTo>
                  <a:pt x="11088184" y="4102663"/>
                  <a:pt x="11086131" y="4104740"/>
                  <a:pt x="11084078" y="4106817"/>
                </a:cubicBezTo>
                <a:cubicBezTo>
                  <a:pt x="11082024" y="4106817"/>
                  <a:pt x="11082024" y="4108894"/>
                  <a:pt x="11082024" y="4110971"/>
                </a:cubicBezTo>
                <a:cubicBezTo>
                  <a:pt x="11082024" y="4129664"/>
                  <a:pt x="11082024" y="4129664"/>
                  <a:pt x="11082024" y="4129664"/>
                </a:cubicBezTo>
                <a:cubicBezTo>
                  <a:pt x="11082024" y="4133818"/>
                  <a:pt x="11084078" y="4135895"/>
                  <a:pt x="11088184" y="4135895"/>
                </a:cubicBezTo>
                <a:cubicBezTo>
                  <a:pt x="11098449" y="4140048"/>
                  <a:pt x="11118980" y="4142125"/>
                  <a:pt x="11135404" y="4142125"/>
                </a:cubicBezTo>
                <a:cubicBezTo>
                  <a:pt x="11135404" y="4142125"/>
                  <a:pt x="11135404" y="4142125"/>
                  <a:pt x="11137458" y="4142125"/>
                </a:cubicBezTo>
                <a:cubicBezTo>
                  <a:pt x="11164148" y="4142125"/>
                  <a:pt x="11182625" y="4125510"/>
                  <a:pt x="11190838" y="4090201"/>
                </a:cubicBezTo>
                <a:cubicBezTo>
                  <a:pt x="11201103" y="4050738"/>
                  <a:pt x="11215474" y="3998814"/>
                  <a:pt x="11223687" y="3961429"/>
                </a:cubicBezTo>
                <a:cubicBezTo>
                  <a:pt x="11227793" y="3944813"/>
                  <a:pt x="11231899" y="3930274"/>
                  <a:pt x="11236005" y="3919889"/>
                </a:cubicBezTo>
                <a:cubicBezTo>
                  <a:pt x="11240111" y="3899119"/>
                  <a:pt x="11240111" y="3899119"/>
                  <a:pt x="11240111" y="3899119"/>
                </a:cubicBezTo>
                <a:cubicBezTo>
                  <a:pt x="11240111" y="3897043"/>
                  <a:pt x="11240111" y="3894966"/>
                  <a:pt x="11238058" y="3892889"/>
                </a:cubicBezTo>
                <a:cubicBezTo>
                  <a:pt x="11238058" y="3890811"/>
                  <a:pt x="11236005" y="3890811"/>
                  <a:pt x="11233952" y="3890811"/>
                </a:cubicBezTo>
                <a:cubicBezTo>
                  <a:pt x="11205209" y="3890811"/>
                  <a:pt x="11205209" y="3890811"/>
                  <a:pt x="11205209" y="3890811"/>
                </a:cubicBezTo>
                <a:cubicBezTo>
                  <a:pt x="11203156" y="3890811"/>
                  <a:pt x="11199050" y="3892889"/>
                  <a:pt x="11199050" y="3894966"/>
                </a:cubicBezTo>
                <a:cubicBezTo>
                  <a:pt x="11162094" y="4036200"/>
                  <a:pt x="11162094" y="4036200"/>
                  <a:pt x="11162094" y="4036200"/>
                </a:cubicBezTo>
                <a:cubicBezTo>
                  <a:pt x="11160041" y="4036200"/>
                  <a:pt x="11160041" y="4036200"/>
                  <a:pt x="11160041" y="4036200"/>
                </a:cubicBezTo>
                <a:cubicBezTo>
                  <a:pt x="11121033" y="3894966"/>
                  <a:pt x="11121033" y="3894966"/>
                  <a:pt x="11121033" y="3894966"/>
                </a:cubicBezTo>
                <a:cubicBezTo>
                  <a:pt x="11121033" y="3892889"/>
                  <a:pt x="11118980" y="3890811"/>
                  <a:pt x="11114874" y="3890811"/>
                </a:cubicBezTo>
                <a:cubicBezTo>
                  <a:pt x="11088184" y="3890811"/>
                  <a:pt x="11088184" y="3890811"/>
                  <a:pt x="11088184" y="3890811"/>
                </a:cubicBezTo>
                <a:close/>
                <a:moveTo>
                  <a:pt x="11048412" y="3888474"/>
                </a:moveTo>
                <a:cubicBezTo>
                  <a:pt x="11030001" y="3888474"/>
                  <a:pt x="11011591" y="3900959"/>
                  <a:pt x="10999317" y="3909283"/>
                </a:cubicBezTo>
                <a:cubicBezTo>
                  <a:pt x="10999317" y="3896798"/>
                  <a:pt x="10999317" y="3896798"/>
                  <a:pt x="10999317" y="3896798"/>
                </a:cubicBezTo>
                <a:cubicBezTo>
                  <a:pt x="10999317" y="3892635"/>
                  <a:pt x="10997272" y="3890555"/>
                  <a:pt x="10993181" y="3890555"/>
                </a:cubicBezTo>
                <a:cubicBezTo>
                  <a:pt x="10964542" y="3890555"/>
                  <a:pt x="10964542" y="3890555"/>
                  <a:pt x="10964542" y="3890555"/>
                </a:cubicBezTo>
                <a:cubicBezTo>
                  <a:pt x="10960451" y="3890555"/>
                  <a:pt x="10958406" y="3892635"/>
                  <a:pt x="10958406" y="3896798"/>
                </a:cubicBezTo>
                <a:cubicBezTo>
                  <a:pt x="10958406" y="4071593"/>
                  <a:pt x="10958406" y="4071593"/>
                  <a:pt x="10958406" y="4071593"/>
                </a:cubicBezTo>
                <a:cubicBezTo>
                  <a:pt x="10958406" y="4075755"/>
                  <a:pt x="10960451" y="4077836"/>
                  <a:pt x="10964542" y="4077836"/>
                </a:cubicBezTo>
                <a:cubicBezTo>
                  <a:pt x="10993181" y="4077836"/>
                  <a:pt x="10993181" y="4077836"/>
                  <a:pt x="10993181" y="4077836"/>
                </a:cubicBezTo>
                <a:cubicBezTo>
                  <a:pt x="10997272" y="4077836"/>
                  <a:pt x="10999317" y="4075755"/>
                  <a:pt x="10999317" y="4071593"/>
                </a:cubicBezTo>
                <a:cubicBezTo>
                  <a:pt x="10999317" y="3950901"/>
                  <a:pt x="10999317" y="3950901"/>
                  <a:pt x="10999317" y="3950901"/>
                </a:cubicBezTo>
                <a:cubicBezTo>
                  <a:pt x="11007500" y="3944658"/>
                  <a:pt x="11025910" y="3930092"/>
                  <a:pt x="11050457" y="3928011"/>
                </a:cubicBezTo>
                <a:cubicBezTo>
                  <a:pt x="11054548" y="3928011"/>
                  <a:pt x="11056594" y="3923849"/>
                  <a:pt x="11056594" y="3921768"/>
                </a:cubicBezTo>
                <a:cubicBezTo>
                  <a:pt x="11056594" y="3894717"/>
                  <a:pt x="11056594" y="3894717"/>
                  <a:pt x="11056594" y="3894717"/>
                </a:cubicBezTo>
                <a:cubicBezTo>
                  <a:pt x="11056594" y="3892635"/>
                  <a:pt x="11056594" y="3890555"/>
                  <a:pt x="11054548" y="3890555"/>
                </a:cubicBezTo>
                <a:cubicBezTo>
                  <a:pt x="11052503" y="3888474"/>
                  <a:pt x="11050457" y="3888474"/>
                  <a:pt x="11048412" y="3888474"/>
                </a:cubicBezTo>
                <a:close/>
                <a:moveTo>
                  <a:pt x="10847504" y="3884967"/>
                </a:moveTo>
                <a:cubicBezTo>
                  <a:pt x="10826811" y="3884967"/>
                  <a:pt x="10791633" y="3891205"/>
                  <a:pt x="10777148" y="3893285"/>
                </a:cubicBezTo>
                <a:cubicBezTo>
                  <a:pt x="10773009" y="3893285"/>
                  <a:pt x="10770940" y="3897443"/>
                  <a:pt x="10770940" y="3899523"/>
                </a:cubicBezTo>
                <a:cubicBezTo>
                  <a:pt x="10770940" y="3899523"/>
                  <a:pt x="10770940" y="3899523"/>
                  <a:pt x="10773009" y="3924476"/>
                </a:cubicBezTo>
                <a:cubicBezTo>
                  <a:pt x="10773009" y="3926555"/>
                  <a:pt x="10773009" y="3928635"/>
                  <a:pt x="10775079" y="3928635"/>
                </a:cubicBezTo>
                <a:cubicBezTo>
                  <a:pt x="10777148" y="3930714"/>
                  <a:pt x="10777148" y="3930714"/>
                  <a:pt x="10779217" y="3930714"/>
                </a:cubicBezTo>
                <a:cubicBezTo>
                  <a:pt x="10795771" y="3930714"/>
                  <a:pt x="10824741" y="3926555"/>
                  <a:pt x="10845434" y="3926555"/>
                </a:cubicBezTo>
                <a:cubicBezTo>
                  <a:pt x="10859918" y="3926555"/>
                  <a:pt x="10868196" y="3934873"/>
                  <a:pt x="10868196" y="3949429"/>
                </a:cubicBezTo>
                <a:cubicBezTo>
                  <a:pt x="10868196" y="3949429"/>
                  <a:pt x="10868196" y="3949429"/>
                  <a:pt x="10868196" y="3961905"/>
                </a:cubicBezTo>
                <a:cubicBezTo>
                  <a:pt x="10868196" y="3961905"/>
                  <a:pt x="10868196" y="3961905"/>
                  <a:pt x="10822672" y="3966064"/>
                </a:cubicBezTo>
                <a:cubicBezTo>
                  <a:pt x="10777148" y="3968144"/>
                  <a:pt x="10758524" y="3984779"/>
                  <a:pt x="10758524" y="4022208"/>
                </a:cubicBezTo>
                <a:cubicBezTo>
                  <a:pt x="10758524" y="4061717"/>
                  <a:pt x="10779217" y="4082511"/>
                  <a:pt x="10814395" y="4082511"/>
                </a:cubicBezTo>
                <a:cubicBezTo>
                  <a:pt x="10843365" y="4082511"/>
                  <a:pt x="10874404" y="4070035"/>
                  <a:pt x="10874404" y="4070035"/>
                </a:cubicBezTo>
                <a:cubicBezTo>
                  <a:pt x="10882681" y="4076273"/>
                  <a:pt x="10888889" y="4080432"/>
                  <a:pt x="10903374" y="4082511"/>
                </a:cubicBezTo>
                <a:cubicBezTo>
                  <a:pt x="10905443" y="4082511"/>
                  <a:pt x="10907512" y="4082511"/>
                  <a:pt x="10909582" y="4080432"/>
                </a:cubicBezTo>
                <a:cubicBezTo>
                  <a:pt x="10909582" y="4078352"/>
                  <a:pt x="10911651" y="4076273"/>
                  <a:pt x="10911651" y="4074194"/>
                </a:cubicBezTo>
                <a:cubicBezTo>
                  <a:pt x="10911651" y="4074194"/>
                  <a:pt x="10911651" y="4074194"/>
                  <a:pt x="10911651" y="3949429"/>
                </a:cubicBezTo>
                <a:cubicBezTo>
                  <a:pt x="10911651" y="3905761"/>
                  <a:pt x="10890958" y="3884967"/>
                  <a:pt x="10847504" y="3884967"/>
                </a:cubicBezTo>
                <a:close/>
                <a:moveTo>
                  <a:pt x="10518899" y="3884967"/>
                </a:moveTo>
                <a:cubicBezTo>
                  <a:pt x="10472419" y="3884967"/>
                  <a:pt x="10434738" y="3929188"/>
                  <a:pt x="10434738" y="3983739"/>
                </a:cubicBezTo>
                <a:cubicBezTo>
                  <a:pt x="10434738" y="4038290"/>
                  <a:pt x="10472419" y="4082511"/>
                  <a:pt x="10518899" y="4082511"/>
                </a:cubicBezTo>
                <a:cubicBezTo>
                  <a:pt x="10565380" y="4082511"/>
                  <a:pt x="10603060" y="4038290"/>
                  <a:pt x="10603060" y="3983739"/>
                </a:cubicBezTo>
                <a:cubicBezTo>
                  <a:pt x="10603060" y="3929188"/>
                  <a:pt x="10565380" y="3884967"/>
                  <a:pt x="10518899" y="3884967"/>
                </a:cubicBezTo>
                <a:close/>
                <a:moveTo>
                  <a:pt x="10302945" y="3859251"/>
                </a:moveTo>
                <a:cubicBezTo>
                  <a:pt x="10302945" y="3859251"/>
                  <a:pt x="10302945" y="3859251"/>
                  <a:pt x="10319310" y="3859251"/>
                </a:cubicBezTo>
                <a:cubicBezTo>
                  <a:pt x="10349994" y="3859251"/>
                  <a:pt x="10362267" y="3880168"/>
                  <a:pt x="10362267" y="3898993"/>
                </a:cubicBezTo>
                <a:cubicBezTo>
                  <a:pt x="10362267" y="3922003"/>
                  <a:pt x="10343857" y="3936644"/>
                  <a:pt x="10317264" y="3936644"/>
                </a:cubicBezTo>
                <a:cubicBezTo>
                  <a:pt x="10294763" y="3938736"/>
                  <a:pt x="10280444" y="3936644"/>
                  <a:pt x="10272261" y="3936644"/>
                </a:cubicBezTo>
                <a:cubicBezTo>
                  <a:pt x="10272261" y="3936644"/>
                  <a:pt x="10272261" y="3936644"/>
                  <a:pt x="10272261" y="3861343"/>
                </a:cubicBezTo>
                <a:cubicBezTo>
                  <a:pt x="10276353" y="3859251"/>
                  <a:pt x="10286581" y="3859251"/>
                  <a:pt x="10302945" y="3859251"/>
                </a:cubicBezTo>
                <a:close/>
                <a:moveTo>
                  <a:pt x="10679182" y="3847562"/>
                </a:moveTo>
                <a:cubicBezTo>
                  <a:pt x="10679182" y="3847562"/>
                  <a:pt x="10679182" y="3847562"/>
                  <a:pt x="10650472" y="3853806"/>
                </a:cubicBezTo>
                <a:cubicBezTo>
                  <a:pt x="10646371" y="3855888"/>
                  <a:pt x="10644320" y="3857970"/>
                  <a:pt x="10644320" y="3860050"/>
                </a:cubicBezTo>
                <a:cubicBezTo>
                  <a:pt x="10644320" y="3860050"/>
                  <a:pt x="10644320" y="3860050"/>
                  <a:pt x="10644320" y="3891272"/>
                </a:cubicBezTo>
                <a:cubicBezTo>
                  <a:pt x="10644320" y="3891272"/>
                  <a:pt x="10644320" y="3891272"/>
                  <a:pt x="10627914" y="3891272"/>
                </a:cubicBezTo>
                <a:cubicBezTo>
                  <a:pt x="10623813" y="3891272"/>
                  <a:pt x="10621762" y="3893354"/>
                  <a:pt x="10621762" y="3897517"/>
                </a:cubicBezTo>
                <a:cubicBezTo>
                  <a:pt x="10621762" y="3897517"/>
                  <a:pt x="10621762" y="3897517"/>
                  <a:pt x="10621762" y="3922495"/>
                </a:cubicBezTo>
                <a:cubicBezTo>
                  <a:pt x="10621762" y="3926658"/>
                  <a:pt x="10623813" y="3928739"/>
                  <a:pt x="10627914" y="3928739"/>
                </a:cubicBezTo>
                <a:cubicBezTo>
                  <a:pt x="10627914" y="3928739"/>
                  <a:pt x="10627914" y="3928739"/>
                  <a:pt x="10644320" y="3928739"/>
                </a:cubicBezTo>
                <a:cubicBezTo>
                  <a:pt x="10644320" y="3928739"/>
                  <a:pt x="10644320" y="3928739"/>
                  <a:pt x="10644320" y="4011998"/>
                </a:cubicBezTo>
                <a:cubicBezTo>
                  <a:pt x="10644320" y="4068197"/>
                  <a:pt x="10658675" y="4084849"/>
                  <a:pt x="10699689" y="4084849"/>
                </a:cubicBezTo>
                <a:cubicBezTo>
                  <a:pt x="10709943" y="4084849"/>
                  <a:pt x="10722247" y="4080686"/>
                  <a:pt x="10732500" y="4080686"/>
                </a:cubicBezTo>
                <a:cubicBezTo>
                  <a:pt x="10736602" y="4078605"/>
                  <a:pt x="10738652" y="4076523"/>
                  <a:pt x="10738652" y="4072360"/>
                </a:cubicBezTo>
                <a:cubicBezTo>
                  <a:pt x="10738652" y="4072360"/>
                  <a:pt x="10738652" y="4072360"/>
                  <a:pt x="10736602" y="4049464"/>
                </a:cubicBezTo>
                <a:cubicBezTo>
                  <a:pt x="10736602" y="4045301"/>
                  <a:pt x="10734551" y="4041138"/>
                  <a:pt x="10730449" y="4041138"/>
                </a:cubicBezTo>
                <a:cubicBezTo>
                  <a:pt x="10724297" y="4041138"/>
                  <a:pt x="10714044" y="4043220"/>
                  <a:pt x="10705841" y="4043220"/>
                </a:cubicBezTo>
                <a:cubicBezTo>
                  <a:pt x="10687385" y="4043220"/>
                  <a:pt x="10687385" y="4032813"/>
                  <a:pt x="10687385" y="4005753"/>
                </a:cubicBezTo>
                <a:cubicBezTo>
                  <a:pt x="10687385" y="4005753"/>
                  <a:pt x="10687385" y="4005753"/>
                  <a:pt x="10687385" y="3928739"/>
                </a:cubicBezTo>
                <a:cubicBezTo>
                  <a:pt x="10687385" y="3928739"/>
                  <a:pt x="10687385" y="3928739"/>
                  <a:pt x="10730449" y="3928739"/>
                </a:cubicBezTo>
                <a:cubicBezTo>
                  <a:pt x="10734551" y="3928739"/>
                  <a:pt x="10736602" y="3926658"/>
                  <a:pt x="10736602" y="3922495"/>
                </a:cubicBezTo>
                <a:cubicBezTo>
                  <a:pt x="10736602" y="3922495"/>
                  <a:pt x="10736602" y="3922495"/>
                  <a:pt x="10736602" y="3897517"/>
                </a:cubicBezTo>
                <a:cubicBezTo>
                  <a:pt x="10736602" y="3893354"/>
                  <a:pt x="10734551" y="3891272"/>
                  <a:pt x="10730449" y="3891272"/>
                </a:cubicBezTo>
                <a:cubicBezTo>
                  <a:pt x="10730449" y="3891272"/>
                  <a:pt x="10730449" y="3891272"/>
                  <a:pt x="10687385" y="3891272"/>
                </a:cubicBezTo>
                <a:cubicBezTo>
                  <a:pt x="10687385" y="3891272"/>
                  <a:pt x="10687385" y="3891272"/>
                  <a:pt x="10687385" y="3853806"/>
                </a:cubicBezTo>
                <a:cubicBezTo>
                  <a:pt x="10687385" y="3851725"/>
                  <a:pt x="10685334" y="3849643"/>
                  <a:pt x="10685334" y="3847562"/>
                </a:cubicBezTo>
                <a:cubicBezTo>
                  <a:pt x="10683283" y="3847562"/>
                  <a:pt x="10681232" y="3847562"/>
                  <a:pt x="10679182" y="3847562"/>
                </a:cubicBezTo>
                <a:close/>
                <a:moveTo>
                  <a:pt x="10313278" y="3818340"/>
                </a:moveTo>
                <a:cubicBezTo>
                  <a:pt x="10302968" y="3818340"/>
                  <a:pt x="10272038" y="3818340"/>
                  <a:pt x="10232861" y="3822492"/>
                </a:cubicBezTo>
                <a:cubicBezTo>
                  <a:pt x="10230798" y="3822492"/>
                  <a:pt x="10226674" y="3826644"/>
                  <a:pt x="10226674" y="3830796"/>
                </a:cubicBezTo>
                <a:cubicBezTo>
                  <a:pt x="10226674" y="3830796"/>
                  <a:pt x="10226674" y="3830796"/>
                  <a:pt x="10226674" y="4071608"/>
                </a:cubicBezTo>
                <a:cubicBezTo>
                  <a:pt x="10226674" y="4075760"/>
                  <a:pt x="10230798" y="4077836"/>
                  <a:pt x="10234922" y="4077836"/>
                </a:cubicBezTo>
                <a:cubicBezTo>
                  <a:pt x="10234922" y="4077836"/>
                  <a:pt x="10234922" y="4077836"/>
                  <a:pt x="10263790" y="4077836"/>
                </a:cubicBezTo>
                <a:cubicBezTo>
                  <a:pt x="10267914" y="4077836"/>
                  <a:pt x="10272038" y="4075760"/>
                  <a:pt x="10272038" y="4071608"/>
                </a:cubicBezTo>
                <a:cubicBezTo>
                  <a:pt x="10272038" y="4071608"/>
                  <a:pt x="10272038" y="4071608"/>
                  <a:pt x="10272038" y="3976114"/>
                </a:cubicBezTo>
                <a:cubicBezTo>
                  <a:pt x="10280286" y="3976114"/>
                  <a:pt x="10298844" y="3978189"/>
                  <a:pt x="10321526" y="3978189"/>
                </a:cubicBezTo>
                <a:cubicBezTo>
                  <a:pt x="10321526" y="3978189"/>
                  <a:pt x="10321526" y="3978189"/>
                  <a:pt x="10362766" y="4073683"/>
                </a:cubicBezTo>
                <a:cubicBezTo>
                  <a:pt x="10364828" y="4077836"/>
                  <a:pt x="10366890" y="4077836"/>
                  <a:pt x="10368952" y="4077836"/>
                </a:cubicBezTo>
                <a:cubicBezTo>
                  <a:pt x="10368952" y="4077836"/>
                  <a:pt x="10368952" y="4077836"/>
                  <a:pt x="10401944" y="4077836"/>
                </a:cubicBezTo>
                <a:cubicBezTo>
                  <a:pt x="10406068" y="4077836"/>
                  <a:pt x="10408130" y="4077836"/>
                  <a:pt x="10408130" y="4075760"/>
                </a:cubicBezTo>
                <a:cubicBezTo>
                  <a:pt x="10410192" y="4073683"/>
                  <a:pt x="10410192" y="4071608"/>
                  <a:pt x="10410192" y="4069532"/>
                </a:cubicBezTo>
                <a:lnTo>
                  <a:pt x="10362766" y="3965734"/>
                </a:lnTo>
                <a:cubicBezTo>
                  <a:pt x="10393696" y="3951202"/>
                  <a:pt x="10408130" y="3928366"/>
                  <a:pt x="10408130" y="3897226"/>
                </a:cubicBezTo>
                <a:cubicBezTo>
                  <a:pt x="10408130" y="3861935"/>
                  <a:pt x="10391634" y="3818340"/>
                  <a:pt x="10319464" y="3818340"/>
                </a:cubicBezTo>
                <a:cubicBezTo>
                  <a:pt x="10319464" y="3818340"/>
                  <a:pt x="10317402" y="3818340"/>
                  <a:pt x="10313278" y="3818340"/>
                </a:cubicBezTo>
                <a:close/>
                <a:moveTo>
                  <a:pt x="11675833" y="3785334"/>
                </a:moveTo>
                <a:cubicBezTo>
                  <a:pt x="11677894" y="3783273"/>
                  <a:pt x="11682015" y="3783273"/>
                  <a:pt x="11684076" y="3785334"/>
                </a:cubicBezTo>
                <a:cubicBezTo>
                  <a:pt x="11727344" y="3795635"/>
                  <a:pt x="11760312" y="3814179"/>
                  <a:pt x="11791218" y="3847147"/>
                </a:cubicBezTo>
                <a:cubicBezTo>
                  <a:pt x="11793278" y="3849207"/>
                  <a:pt x="11795339" y="3851267"/>
                  <a:pt x="11795339" y="3853328"/>
                </a:cubicBezTo>
                <a:cubicBezTo>
                  <a:pt x="11793278" y="3857448"/>
                  <a:pt x="11791218" y="3857448"/>
                  <a:pt x="11787097" y="3859509"/>
                </a:cubicBezTo>
                <a:cubicBezTo>
                  <a:pt x="11696438" y="3902778"/>
                  <a:pt x="11696438" y="3902778"/>
                  <a:pt x="11696438" y="3902778"/>
                </a:cubicBezTo>
                <a:cubicBezTo>
                  <a:pt x="11692317" y="3904838"/>
                  <a:pt x="11688196" y="3904838"/>
                  <a:pt x="11686136" y="3904838"/>
                </a:cubicBezTo>
                <a:cubicBezTo>
                  <a:pt x="11684076" y="3902778"/>
                  <a:pt x="11682015" y="3898657"/>
                  <a:pt x="11682015" y="3894536"/>
                </a:cubicBezTo>
                <a:cubicBezTo>
                  <a:pt x="11673773" y="3793575"/>
                  <a:pt x="11673773" y="3793575"/>
                  <a:pt x="11673773" y="3793575"/>
                </a:cubicBezTo>
                <a:cubicBezTo>
                  <a:pt x="11673773" y="3789454"/>
                  <a:pt x="11673773" y="3787394"/>
                  <a:pt x="11675833" y="3785334"/>
                </a:cubicBezTo>
                <a:close/>
                <a:moveTo>
                  <a:pt x="11618498" y="3784563"/>
                </a:moveTo>
                <a:cubicBezTo>
                  <a:pt x="11620043" y="3784306"/>
                  <a:pt x="11621589" y="3784306"/>
                  <a:pt x="11622619" y="3785338"/>
                </a:cubicBezTo>
                <a:cubicBezTo>
                  <a:pt x="11622619" y="3787403"/>
                  <a:pt x="11624679" y="3789468"/>
                  <a:pt x="11624679" y="3795663"/>
                </a:cubicBezTo>
                <a:cubicBezTo>
                  <a:pt x="11616438" y="3896851"/>
                  <a:pt x="11616438" y="3896851"/>
                  <a:pt x="11616438" y="3896851"/>
                </a:cubicBezTo>
                <a:cubicBezTo>
                  <a:pt x="11616438" y="3900981"/>
                  <a:pt x="11614377" y="3903046"/>
                  <a:pt x="11612316" y="3905111"/>
                </a:cubicBezTo>
                <a:cubicBezTo>
                  <a:pt x="11608196" y="3907176"/>
                  <a:pt x="11606135" y="3907176"/>
                  <a:pt x="11602015" y="3905111"/>
                </a:cubicBezTo>
                <a:cubicBezTo>
                  <a:pt x="11511355" y="3859680"/>
                  <a:pt x="11511355" y="3859680"/>
                  <a:pt x="11511355" y="3859680"/>
                </a:cubicBezTo>
                <a:cubicBezTo>
                  <a:pt x="11507235" y="3859680"/>
                  <a:pt x="11505174" y="3857615"/>
                  <a:pt x="11503114" y="3853485"/>
                </a:cubicBezTo>
                <a:cubicBezTo>
                  <a:pt x="11503114" y="3851419"/>
                  <a:pt x="11505174" y="3849355"/>
                  <a:pt x="11507235" y="3847289"/>
                </a:cubicBezTo>
                <a:cubicBezTo>
                  <a:pt x="11538141" y="3814249"/>
                  <a:pt x="11571108" y="3795663"/>
                  <a:pt x="11614377" y="3785338"/>
                </a:cubicBezTo>
                <a:cubicBezTo>
                  <a:pt x="11615407" y="3785338"/>
                  <a:pt x="11616952" y="3784822"/>
                  <a:pt x="11618498" y="3784563"/>
                </a:cubicBezTo>
                <a:close/>
                <a:moveTo>
                  <a:pt x="11649811" y="3749374"/>
                </a:moveTo>
                <a:cubicBezTo>
                  <a:pt x="11530058" y="3749374"/>
                  <a:pt x="11432980" y="3847500"/>
                  <a:pt x="11432980" y="3968544"/>
                </a:cubicBezTo>
                <a:cubicBezTo>
                  <a:pt x="11432980" y="4089587"/>
                  <a:pt x="11530058" y="4187713"/>
                  <a:pt x="11649811" y="4187713"/>
                </a:cubicBezTo>
                <a:cubicBezTo>
                  <a:pt x="11769564" y="4187713"/>
                  <a:pt x="11866643" y="4089587"/>
                  <a:pt x="11866643" y="3968544"/>
                </a:cubicBezTo>
                <a:cubicBezTo>
                  <a:pt x="11866643" y="3847500"/>
                  <a:pt x="11769564" y="3749374"/>
                  <a:pt x="11649811" y="3749374"/>
                </a:cubicBezTo>
                <a:close/>
                <a:moveTo>
                  <a:pt x="11649226" y="3717815"/>
                </a:moveTo>
                <a:cubicBezTo>
                  <a:pt x="11785441" y="3717815"/>
                  <a:pt x="11895865" y="3829547"/>
                  <a:pt x="11895865" y="3967376"/>
                </a:cubicBezTo>
                <a:cubicBezTo>
                  <a:pt x="11895865" y="4105204"/>
                  <a:pt x="11785441" y="4216937"/>
                  <a:pt x="11649226" y="4216937"/>
                </a:cubicBezTo>
                <a:cubicBezTo>
                  <a:pt x="11513012" y="4216937"/>
                  <a:pt x="11402588" y="4105204"/>
                  <a:pt x="11402588" y="3967376"/>
                </a:cubicBezTo>
                <a:cubicBezTo>
                  <a:pt x="11402588" y="3829547"/>
                  <a:pt x="11513012" y="3717815"/>
                  <a:pt x="11649226" y="3717815"/>
                </a:cubicBezTo>
                <a:close/>
                <a:moveTo>
                  <a:pt x="11636303" y="3639239"/>
                </a:moveTo>
                <a:cubicBezTo>
                  <a:pt x="11628077" y="3653788"/>
                  <a:pt x="11623964" y="3672494"/>
                  <a:pt x="11623964" y="3689122"/>
                </a:cubicBezTo>
                <a:cubicBezTo>
                  <a:pt x="11619850" y="3689122"/>
                  <a:pt x="11603398" y="3691200"/>
                  <a:pt x="11601342" y="3693279"/>
                </a:cubicBezTo>
                <a:cubicBezTo>
                  <a:pt x="11595172" y="3674573"/>
                  <a:pt x="11586946" y="3657945"/>
                  <a:pt x="11574607" y="3647553"/>
                </a:cubicBezTo>
                <a:cubicBezTo>
                  <a:pt x="11574607" y="3645474"/>
                  <a:pt x="11574607" y="3645474"/>
                  <a:pt x="11574607" y="3645474"/>
                </a:cubicBezTo>
                <a:cubicBezTo>
                  <a:pt x="11572550" y="3647553"/>
                  <a:pt x="11572550" y="3647553"/>
                  <a:pt x="11572550" y="3647553"/>
                </a:cubicBezTo>
                <a:cubicBezTo>
                  <a:pt x="11566381" y="3647553"/>
                  <a:pt x="11558155" y="3649631"/>
                  <a:pt x="11551985" y="3651710"/>
                </a:cubicBezTo>
                <a:cubicBezTo>
                  <a:pt x="11551985" y="3653788"/>
                  <a:pt x="11551985" y="3653788"/>
                  <a:pt x="11551985" y="3653788"/>
                </a:cubicBezTo>
                <a:cubicBezTo>
                  <a:pt x="11549928" y="3662102"/>
                  <a:pt x="11547872" y="3670416"/>
                  <a:pt x="11547872" y="3678730"/>
                </a:cubicBezTo>
                <a:cubicBezTo>
                  <a:pt x="11547872" y="3689122"/>
                  <a:pt x="11549928" y="3697436"/>
                  <a:pt x="11551985" y="3705750"/>
                </a:cubicBezTo>
                <a:cubicBezTo>
                  <a:pt x="11549928" y="3705750"/>
                  <a:pt x="11533476" y="3714063"/>
                  <a:pt x="11531420" y="3714063"/>
                </a:cubicBezTo>
                <a:cubicBezTo>
                  <a:pt x="11521137" y="3699514"/>
                  <a:pt x="11508798" y="3684965"/>
                  <a:pt x="11494402" y="3678730"/>
                </a:cubicBezTo>
                <a:cubicBezTo>
                  <a:pt x="11494402" y="3676651"/>
                  <a:pt x="11494402" y="3676651"/>
                  <a:pt x="11494402" y="3676651"/>
                </a:cubicBezTo>
                <a:cubicBezTo>
                  <a:pt x="11492346" y="3676651"/>
                  <a:pt x="11492346" y="3676651"/>
                  <a:pt x="11492346" y="3676651"/>
                </a:cubicBezTo>
                <a:cubicBezTo>
                  <a:pt x="11486176" y="3680808"/>
                  <a:pt x="11480006" y="3684965"/>
                  <a:pt x="11473837" y="3689122"/>
                </a:cubicBezTo>
                <a:cubicBezTo>
                  <a:pt x="11473837" y="3689122"/>
                  <a:pt x="11473837" y="3691200"/>
                  <a:pt x="11473837" y="3691200"/>
                </a:cubicBezTo>
                <a:cubicBezTo>
                  <a:pt x="11473837" y="3707828"/>
                  <a:pt x="11477950" y="3724456"/>
                  <a:pt x="11486176" y="3741083"/>
                </a:cubicBezTo>
                <a:cubicBezTo>
                  <a:pt x="11484120" y="3743162"/>
                  <a:pt x="11471780" y="3751476"/>
                  <a:pt x="11469724" y="3753554"/>
                </a:cubicBezTo>
                <a:cubicBezTo>
                  <a:pt x="11457385" y="3741083"/>
                  <a:pt x="11440932" y="3730691"/>
                  <a:pt x="11426536" y="3726534"/>
                </a:cubicBezTo>
                <a:cubicBezTo>
                  <a:pt x="11424480" y="3726534"/>
                  <a:pt x="11424480" y="3726534"/>
                  <a:pt x="11424480" y="3726534"/>
                </a:cubicBezTo>
                <a:cubicBezTo>
                  <a:pt x="11424480" y="3728612"/>
                  <a:pt x="11424480" y="3728612"/>
                  <a:pt x="11424480" y="3728612"/>
                </a:cubicBezTo>
                <a:cubicBezTo>
                  <a:pt x="11418310" y="3730691"/>
                  <a:pt x="11412140" y="3736926"/>
                  <a:pt x="11408027" y="3743162"/>
                </a:cubicBezTo>
                <a:cubicBezTo>
                  <a:pt x="11408027" y="3745240"/>
                  <a:pt x="11408027" y="3745240"/>
                  <a:pt x="11408027" y="3745240"/>
                </a:cubicBezTo>
                <a:cubicBezTo>
                  <a:pt x="11412140" y="3759789"/>
                  <a:pt x="11422423" y="3776417"/>
                  <a:pt x="11434763" y="3790966"/>
                </a:cubicBezTo>
                <a:cubicBezTo>
                  <a:pt x="11432706" y="3790966"/>
                  <a:pt x="11422423" y="3805515"/>
                  <a:pt x="11420366" y="3807594"/>
                </a:cubicBezTo>
                <a:cubicBezTo>
                  <a:pt x="11405971" y="3799280"/>
                  <a:pt x="11387462" y="3795123"/>
                  <a:pt x="11371010" y="3795123"/>
                </a:cubicBezTo>
                <a:cubicBezTo>
                  <a:pt x="11368953" y="3795123"/>
                  <a:pt x="11368953" y="3795123"/>
                  <a:pt x="11368953" y="3795123"/>
                </a:cubicBezTo>
                <a:cubicBezTo>
                  <a:pt x="11364840" y="3799280"/>
                  <a:pt x="11360727" y="3807594"/>
                  <a:pt x="11358671" y="3813829"/>
                </a:cubicBezTo>
                <a:cubicBezTo>
                  <a:pt x="11358671" y="3815908"/>
                  <a:pt x="11358671" y="3815908"/>
                  <a:pt x="11358671" y="3815908"/>
                </a:cubicBezTo>
                <a:cubicBezTo>
                  <a:pt x="11366897" y="3830456"/>
                  <a:pt x="11379236" y="3842927"/>
                  <a:pt x="11395688" y="3853320"/>
                </a:cubicBezTo>
                <a:cubicBezTo>
                  <a:pt x="11393632" y="3855398"/>
                  <a:pt x="11387462" y="3869947"/>
                  <a:pt x="11387462" y="3872026"/>
                </a:cubicBezTo>
                <a:cubicBezTo>
                  <a:pt x="11368953" y="3867869"/>
                  <a:pt x="11350444" y="3867869"/>
                  <a:pt x="11336049" y="3872026"/>
                </a:cubicBezTo>
                <a:cubicBezTo>
                  <a:pt x="11333992" y="3872026"/>
                  <a:pt x="11333992" y="3872026"/>
                  <a:pt x="11333992" y="3872026"/>
                </a:cubicBezTo>
                <a:cubicBezTo>
                  <a:pt x="11333992" y="3874104"/>
                  <a:pt x="11333992" y="3874104"/>
                  <a:pt x="11333992" y="3874104"/>
                </a:cubicBezTo>
                <a:cubicBezTo>
                  <a:pt x="11331936" y="3880340"/>
                  <a:pt x="11329879" y="3888653"/>
                  <a:pt x="11327823" y="3894888"/>
                </a:cubicBezTo>
                <a:cubicBezTo>
                  <a:pt x="11329879" y="3896967"/>
                  <a:pt x="11329879" y="3896967"/>
                  <a:pt x="11329879" y="3896967"/>
                </a:cubicBezTo>
                <a:cubicBezTo>
                  <a:pt x="11340162" y="3907359"/>
                  <a:pt x="11356614" y="3917752"/>
                  <a:pt x="11373066" y="3921908"/>
                </a:cubicBezTo>
                <a:cubicBezTo>
                  <a:pt x="11373066" y="3923987"/>
                  <a:pt x="11371010" y="3942693"/>
                  <a:pt x="11371010" y="3944772"/>
                </a:cubicBezTo>
                <a:cubicBezTo>
                  <a:pt x="11352501" y="3944772"/>
                  <a:pt x="11333992" y="3948928"/>
                  <a:pt x="11321653" y="3957243"/>
                </a:cubicBezTo>
                <a:cubicBezTo>
                  <a:pt x="11319596" y="3957243"/>
                  <a:pt x="11319596" y="3957243"/>
                  <a:pt x="11319596" y="3957243"/>
                </a:cubicBezTo>
                <a:cubicBezTo>
                  <a:pt x="11319596" y="3959320"/>
                  <a:pt x="11319596" y="3959320"/>
                  <a:pt x="11319596" y="3959320"/>
                </a:cubicBezTo>
                <a:cubicBezTo>
                  <a:pt x="11319596" y="3961399"/>
                  <a:pt x="11319596" y="3965556"/>
                  <a:pt x="11319596" y="3969713"/>
                </a:cubicBezTo>
                <a:cubicBezTo>
                  <a:pt x="11319596" y="3973870"/>
                  <a:pt x="11319596" y="3978027"/>
                  <a:pt x="11319596" y="3980105"/>
                </a:cubicBezTo>
                <a:cubicBezTo>
                  <a:pt x="11319596" y="3982184"/>
                  <a:pt x="11319596" y="3982184"/>
                  <a:pt x="11319596" y="3982184"/>
                </a:cubicBezTo>
                <a:cubicBezTo>
                  <a:pt x="11321653" y="3982184"/>
                  <a:pt x="11321653" y="3982184"/>
                  <a:pt x="11321653" y="3982184"/>
                </a:cubicBezTo>
                <a:cubicBezTo>
                  <a:pt x="11333992" y="3990498"/>
                  <a:pt x="11352501" y="3994655"/>
                  <a:pt x="11371010" y="3994655"/>
                </a:cubicBezTo>
                <a:cubicBezTo>
                  <a:pt x="11371010" y="3998811"/>
                  <a:pt x="11373066" y="4015439"/>
                  <a:pt x="11375123" y="4017517"/>
                </a:cubicBezTo>
                <a:cubicBezTo>
                  <a:pt x="11356614" y="4023752"/>
                  <a:pt x="11340162" y="4032066"/>
                  <a:pt x="11329879" y="4044537"/>
                </a:cubicBezTo>
                <a:cubicBezTo>
                  <a:pt x="11327823" y="4044537"/>
                  <a:pt x="11327823" y="4044537"/>
                  <a:pt x="11327823" y="4044537"/>
                </a:cubicBezTo>
                <a:cubicBezTo>
                  <a:pt x="11327823" y="4046616"/>
                  <a:pt x="11327823" y="4046616"/>
                  <a:pt x="11327823" y="4046616"/>
                </a:cubicBezTo>
                <a:cubicBezTo>
                  <a:pt x="11329879" y="4052851"/>
                  <a:pt x="11331936" y="4061165"/>
                  <a:pt x="11333992" y="4067401"/>
                </a:cubicBezTo>
                <a:cubicBezTo>
                  <a:pt x="11336049" y="4067401"/>
                  <a:pt x="11336049" y="4067401"/>
                  <a:pt x="11336049" y="4067401"/>
                </a:cubicBezTo>
                <a:cubicBezTo>
                  <a:pt x="11350444" y="4073636"/>
                  <a:pt x="11371010" y="4071557"/>
                  <a:pt x="11387462" y="4067401"/>
                </a:cubicBezTo>
                <a:cubicBezTo>
                  <a:pt x="11387462" y="4069478"/>
                  <a:pt x="11395688" y="4086107"/>
                  <a:pt x="11395688" y="4088184"/>
                </a:cubicBezTo>
                <a:cubicBezTo>
                  <a:pt x="11381292" y="4096498"/>
                  <a:pt x="11366897" y="4111048"/>
                  <a:pt x="11358671" y="4125597"/>
                </a:cubicBezTo>
                <a:cubicBezTo>
                  <a:pt x="11358671" y="4127675"/>
                  <a:pt x="11358671" y="4127675"/>
                  <a:pt x="11358671" y="4127675"/>
                </a:cubicBezTo>
                <a:cubicBezTo>
                  <a:pt x="11360727" y="4131833"/>
                  <a:pt x="11366897" y="4140146"/>
                  <a:pt x="11371010" y="4146381"/>
                </a:cubicBezTo>
                <a:cubicBezTo>
                  <a:pt x="11387462" y="4146381"/>
                  <a:pt x="11405971" y="4142225"/>
                  <a:pt x="11422423" y="4131833"/>
                </a:cubicBezTo>
                <a:cubicBezTo>
                  <a:pt x="11422423" y="4133910"/>
                  <a:pt x="11432706" y="4148460"/>
                  <a:pt x="11434763" y="4150539"/>
                </a:cubicBezTo>
                <a:cubicBezTo>
                  <a:pt x="11422423" y="4163009"/>
                  <a:pt x="11412140" y="4179636"/>
                  <a:pt x="11408027" y="4196265"/>
                </a:cubicBezTo>
                <a:cubicBezTo>
                  <a:pt x="11410084" y="4198342"/>
                  <a:pt x="11410084" y="4198342"/>
                  <a:pt x="11410084" y="4198342"/>
                </a:cubicBezTo>
                <a:cubicBezTo>
                  <a:pt x="11412140" y="4202500"/>
                  <a:pt x="11420366" y="4208735"/>
                  <a:pt x="11424480" y="4212892"/>
                </a:cubicBezTo>
                <a:cubicBezTo>
                  <a:pt x="11426536" y="4212892"/>
                  <a:pt x="11426536" y="4212892"/>
                  <a:pt x="11426536" y="4212892"/>
                </a:cubicBezTo>
                <a:cubicBezTo>
                  <a:pt x="11440932" y="4208735"/>
                  <a:pt x="11457385" y="4200421"/>
                  <a:pt x="11471780" y="4185872"/>
                </a:cubicBezTo>
                <a:cubicBezTo>
                  <a:pt x="11473837" y="4187951"/>
                  <a:pt x="11486176" y="4198342"/>
                  <a:pt x="11488233" y="4200421"/>
                </a:cubicBezTo>
                <a:cubicBezTo>
                  <a:pt x="11480006" y="4217048"/>
                  <a:pt x="11475894" y="4233677"/>
                  <a:pt x="11475894" y="4250304"/>
                </a:cubicBezTo>
                <a:cubicBezTo>
                  <a:pt x="11475894" y="4250304"/>
                  <a:pt x="11475894" y="4252383"/>
                  <a:pt x="11475894" y="4252383"/>
                </a:cubicBezTo>
                <a:cubicBezTo>
                  <a:pt x="11480006" y="4256539"/>
                  <a:pt x="11488233" y="4260697"/>
                  <a:pt x="11494402" y="4262774"/>
                </a:cubicBezTo>
                <a:cubicBezTo>
                  <a:pt x="11494402" y="4264853"/>
                  <a:pt x="11494402" y="4264853"/>
                  <a:pt x="11494402" y="4264853"/>
                </a:cubicBezTo>
                <a:cubicBezTo>
                  <a:pt x="11496459" y="4262774"/>
                  <a:pt x="11496459" y="4262774"/>
                  <a:pt x="11496459" y="4262774"/>
                </a:cubicBezTo>
                <a:cubicBezTo>
                  <a:pt x="11510854" y="4254461"/>
                  <a:pt x="11523194" y="4241990"/>
                  <a:pt x="11533476" y="4225363"/>
                </a:cubicBezTo>
                <a:cubicBezTo>
                  <a:pt x="11535533" y="4227441"/>
                  <a:pt x="11549928" y="4233677"/>
                  <a:pt x="11551985" y="4233677"/>
                </a:cubicBezTo>
                <a:cubicBezTo>
                  <a:pt x="11549928" y="4241990"/>
                  <a:pt x="11549928" y="4252383"/>
                  <a:pt x="11549928" y="4260697"/>
                </a:cubicBezTo>
                <a:cubicBezTo>
                  <a:pt x="11549928" y="4269010"/>
                  <a:pt x="11549928" y="4279403"/>
                  <a:pt x="11551985" y="4285638"/>
                </a:cubicBezTo>
                <a:cubicBezTo>
                  <a:pt x="11551985" y="4287716"/>
                  <a:pt x="11551985" y="4287716"/>
                  <a:pt x="11551985" y="4287716"/>
                </a:cubicBezTo>
                <a:cubicBezTo>
                  <a:pt x="11554042" y="4287716"/>
                  <a:pt x="11554042" y="4287716"/>
                  <a:pt x="11554042" y="4287716"/>
                </a:cubicBezTo>
                <a:cubicBezTo>
                  <a:pt x="11558155" y="4289795"/>
                  <a:pt x="11568437" y="4291873"/>
                  <a:pt x="11574607" y="4293951"/>
                </a:cubicBezTo>
                <a:cubicBezTo>
                  <a:pt x="11576663" y="4293951"/>
                  <a:pt x="11576663" y="4293951"/>
                  <a:pt x="11576663" y="4293951"/>
                </a:cubicBezTo>
                <a:cubicBezTo>
                  <a:pt x="11586946" y="4281481"/>
                  <a:pt x="11597229" y="4264853"/>
                  <a:pt x="11601342" y="4248226"/>
                </a:cubicBezTo>
                <a:cubicBezTo>
                  <a:pt x="11603398" y="4248226"/>
                  <a:pt x="11621907" y="4250304"/>
                  <a:pt x="11623964" y="4250304"/>
                </a:cubicBezTo>
                <a:cubicBezTo>
                  <a:pt x="11623964" y="4269010"/>
                  <a:pt x="11628077" y="4287716"/>
                  <a:pt x="11636303" y="4302265"/>
                </a:cubicBezTo>
                <a:cubicBezTo>
                  <a:pt x="11638359" y="4302265"/>
                  <a:pt x="11638359" y="4302265"/>
                  <a:pt x="11638359" y="4302265"/>
                </a:cubicBezTo>
                <a:cubicBezTo>
                  <a:pt x="11644529" y="4302265"/>
                  <a:pt x="11654812" y="4302265"/>
                  <a:pt x="11658925" y="4302265"/>
                </a:cubicBezTo>
                <a:cubicBezTo>
                  <a:pt x="11660982" y="4302265"/>
                  <a:pt x="11660982" y="4302265"/>
                  <a:pt x="11660982" y="4302265"/>
                </a:cubicBezTo>
                <a:cubicBezTo>
                  <a:pt x="11669208" y="4287716"/>
                  <a:pt x="11673321" y="4269010"/>
                  <a:pt x="11675378" y="4250304"/>
                </a:cubicBezTo>
                <a:cubicBezTo>
                  <a:pt x="11677434" y="4250304"/>
                  <a:pt x="11693886" y="4248226"/>
                  <a:pt x="11695943" y="4248226"/>
                </a:cubicBezTo>
                <a:cubicBezTo>
                  <a:pt x="11700056" y="4264853"/>
                  <a:pt x="11710338" y="4281481"/>
                  <a:pt x="11722678" y="4293951"/>
                </a:cubicBezTo>
                <a:cubicBezTo>
                  <a:pt x="11728847" y="4291873"/>
                  <a:pt x="11739130" y="4289795"/>
                  <a:pt x="11743243" y="4287716"/>
                </a:cubicBezTo>
                <a:cubicBezTo>
                  <a:pt x="11745300" y="4287716"/>
                  <a:pt x="11745300" y="4287716"/>
                  <a:pt x="11745300" y="4287716"/>
                </a:cubicBezTo>
                <a:cubicBezTo>
                  <a:pt x="11747356" y="4279403"/>
                  <a:pt x="11747356" y="4269010"/>
                  <a:pt x="11747356" y="4260697"/>
                </a:cubicBezTo>
                <a:cubicBezTo>
                  <a:pt x="11747356" y="4252383"/>
                  <a:pt x="11747356" y="4241990"/>
                  <a:pt x="11745300" y="4233677"/>
                </a:cubicBezTo>
                <a:cubicBezTo>
                  <a:pt x="11747356" y="4233677"/>
                  <a:pt x="11763808" y="4227441"/>
                  <a:pt x="11765865" y="4225363"/>
                </a:cubicBezTo>
                <a:cubicBezTo>
                  <a:pt x="11774091" y="4241990"/>
                  <a:pt x="11788487" y="4254461"/>
                  <a:pt x="11802882" y="4262774"/>
                </a:cubicBezTo>
                <a:cubicBezTo>
                  <a:pt x="11809052" y="4260697"/>
                  <a:pt x="11817278" y="4256539"/>
                  <a:pt x="11821391" y="4252383"/>
                </a:cubicBezTo>
                <a:cubicBezTo>
                  <a:pt x="11823448" y="4250304"/>
                  <a:pt x="11823448" y="4250304"/>
                  <a:pt x="11823448" y="4250304"/>
                </a:cubicBezTo>
                <a:cubicBezTo>
                  <a:pt x="11823448" y="4250304"/>
                  <a:pt x="11823448" y="4250304"/>
                  <a:pt x="11823448" y="4248226"/>
                </a:cubicBezTo>
                <a:cubicBezTo>
                  <a:pt x="11823448" y="4233677"/>
                  <a:pt x="11817278" y="4214971"/>
                  <a:pt x="11809052" y="4200421"/>
                </a:cubicBezTo>
                <a:cubicBezTo>
                  <a:pt x="11811108" y="4198342"/>
                  <a:pt x="11823448" y="4187951"/>
                  <a:pt x="11825504" y="4185872"/>
                </a:cubicBezTo>
                <a:cubicBezTo>
                  <a:pt x="11839900" y="4198342"/>
                  <a:pt x="11856352" y="4208735"/>
                  <a:pt x="11870748" y="4212892"/>
                </a:cubicBezTo>
                <a:cubicBezTo>
                  <a:pt x="11872805" y="4212892"/>
                  <a:pt x="11872805" y="4212892"/>
                  <a:pt x="11872805" y="4212892"/>
                </a:cubicBezTo>
                <a:cubicBezTo>
                  <a:pt x="11876918" y="4208735"/>
                  <a:pt x="11885144" y="4202500"/>
                  <a:pt x="11887201" y="4196265"/>
                </a:cubicBezTo>
                <a:cubicBezTo>
                  <a:pt x="11889257" y="4196265"/>
                  <a:pt x="11889257" y="4196265"/>
                  <a:pt x="11889257" y="4196265"/>
                </a:cubicBezTo>
                <a:cubicBezTo>
                  <a:pt x="11885144" y="4179636"/>
                  <a:pt x="11874861" y="4163009"/>
                  <a:pt x="11862522" y="4150539"/>
                </a:cubicBezTo>
                <a:cubicBezTo>
                  <a:pt x="11864579" y="4148460"/>
                  <a:pt x="11874861" y="4133910"/>
                  <a:pt x="11874861" y="4131833"/>
                </a:cubicBezTo>
                <a:cubicBezTo>
                  <a:pt x="11891314" y="4140146"/>
                  <a:pt x="11909822" y="4146381"/>
                  <a:pt x="11926275" y="4146381"/>
                </a:cubicBezTo>
                <a:cubicBezTo>
                  <a:pt x="11928331" y="4144303"/>
                  <a:pt x="11928331" y="4144303"/>
                  <a:pt x="11928331" y="4144303"/>
                </a:cubicBezTo>
                <a:cubicBezTo>
                  <a:pt x="11930388" y="4140146"/>
                  <a:pt x="11936557" y="4131833"/>
                  <a:pt x="11938614" y="4125597"/>
                </a:cubicBezTo>
                <a:cubicBezTo>
                  <a:pt x="11938614" y="4123519"/>
                  <a:pt x="11938614" y="4123519"/>
                  <a:pt x="11938614" y="4123519"/>
                </a:cubicBezTo>
                <a:cubicBezTo>
                  <a:pt x="11930388" y="4111048"/>
                  <a:pt x="11915992" y="4096498"/>
                  <a:pt x="11901596" y="4088184"/>
                </a:cubicBezTo>
                <a:cubicBezTo>
                  <a:pt x="11901596" y="4084028"/>
                  <a:pt x="11909822" y="4069478"/>
                  <a:pt x="11909822" y="4067401"/>
                </a:cubicBezTo>
                <a:cubicBezTo>
                  <a:pt x="11926275" y="4071557"/>
                  <a:pt x="11944784" y="4071557"/>
                  <a:pt x="11961236" y="4067401"/>
                </a:cubicBezTo>
                <a:cubicBezTo>
                  <a:pt x="11963292" y="4067401"/>
                  <a:pt x="11963292" y="4067401"/>
                  <a:pt x="11963292" y="4067401"/>
                </a:cubicBezTo>
                <a:cubicBezTo>
                  <a:pt x="11965349" y="4061165"/>
                  <a:pt x="11967405" y="4052851"/>
                  <a:pt x="11967405" y="4046616"/>
                </a:cubicBezTo>
                <a:cubicBezTo>
                  <a:pt x="11967405" y="4044537"/>
                  <a:pt x="11967405" y="4044537"/>
                  <a:pt x="11967405" y="4044537"/>
                </a:cubicBezTo>
                <a:cubicBezTo>
                  <a:pt x="11957123" y="4032066"/>
                  <a:pt x="11940670" y="4023752"/>
                  <a:pt x="11922162" y="4017517"/>
                </a:cubicBezTo>
                <a:cubicBezTo>
                  <a:pt x="11924218" y="4015439"/>
                  <a:pt x="11926275" y="3998811"/>
                  <a:pt x="11926275" y="3996733"/>
                </a:cubicBezTo>
                <a:cubicBezTo>
                  <a:pt x="11944784" y="3996733"/>
                  <a:pt x="11963292" y="3990498"/>
                  <a:pt x="11975632" y="3982184"/>
                </a:cubicBezTo>
                <a:cubicBezTo>
                  <a:pt x="11977688" y="3982184"/>
                  <a:pt x="11977688" y="3982184"/>
                  <a:pt x="11977688" y="3982184"/>
                </a:cubicBezTo>
                <a:cubicBezTo>
                  <a:pt x="11977688" y="3978027"/>
                  <a:pt x="11977688" y="3973870"/>
                  <a:pt x="11977688" y="3969713"/>
                </a:cubicBezTo>
                <a:cubicBezTo>
                  <a:pt x="11977688" y="3967634"/>
                  <a:pt x="11977688" y="3963478"/>
                  <a:pt x="11977688" y="3959320"/>
                </a:cubicBezTo>
                <a:cubicBezTo>
                  <a:pt x="11975632" y="3959320"/>
                  <a:pt x="11975632" y="3959320"/>
                  <a:pt x="11975632" y="3959320"/>
                </a:cubicBezTo>
                <a:cubicBezTo>
                  <a:pt x="11963292" y="3951007"/>
                  <a:pt x="11944784" y="3944772"/>
                  <a:pt x="11926275" y="3944772"/>
                </a:cubicBezTo>
                <a:cubicBezTo>
                  <a:pt x="11926275" y="3942693"/>
                  <a:pt x="11924218" y="3926066"/>
                  <a:pt x="11924218" y="3923987"/>
                </a:cubicBezTo>
                <a:cubicBezTo>
                  <a:pt x="11940670" y="3917752"/>
                  <a:pt x="11957123" y="3909438"/>
                  <a:pt x="11967405" y="3896967"/>
                </a:cubicBezTo>
                <a:cubicBezTo>
                  <a:pt x="11969462" y="3896967"/>
                  <a:pt x="11969462" y="3896967"/>
                  <a:pt x="11969462" y="3896967"/>
                </a:cubicBezTo>
                <a:cubicBezTo>
                  <a:pt x="11969462" y="3894888"/>
                  <a:pt x="11969462" y="3894888"/>
                  <a:pt x="11969462" y="3894888"/>
                </a:cubicBezTo>
                <a:cubicBezTo>
                  <a:pt x="11967405" y="3888653"/>
                  <a:pt x="11965349" y="3880340"/>
                  <a:pt x="11963292" y="3874104"/>
                </a:cubicBezTo>
                <a:cubicBezTo>
                  <a:pt x="11961236" y="3874104"/>
                  <a:pt x="11961236" y="3874104"/>
                  <a:pt x="11961236" y="3874104"/>
                </a:cubicBezTo>
                <a:cubicBezTo>
                  <a:pt x="11946840" y="3867869"/>
                  <a:pt x="11928331" y="3869947"/>
                  <a:pt x="11909822" y="3874104"/>
                </a:cubicBezTo>
                <a:cubicBezTo>
                  <a:pt x="11909822" y="3872026"/>
                  <a:pt x="11903653" y="3855398"/>
                  <a:pt x="11901596" y="3853320"/>
                </a:cubicBezTo>
                <a:cubicBezTo>
                  <a:pt x="11918049" y="3845006"/>
                  <a:pt x="11930388" y="3830456"/>
                  <a:pt x="11938614" y="3815908"/>
                </a:cubicBezTo>
                <a:cubicBezTo>
                  <a:pt x="11938614" y="3813829"/>
                  <a:pt x="11938614" y="3813829"/>
                  <a:pt x="11938614" y="3813829"/>
                </a:cubicBezTo>
                <a:cubicBezTo>
                  <a:pt x="11936557" y="3809672"/>
                  <a:pt x="11932444" y="3801358"/>
                  <a:pt x="11928331" y="3795123"/>
                </a:cubicBezTo>
                <a:cubicBezTo>
                  <a:pt x="11926275" y="3795123"/>
                  <a:pt x="11926275" y="3795123"/>
                  <a:pt x="11926275" y="3795123"/>
                </a:cubicBezTo>
                <a:cubicBezTo>
                  <a:pt x="11909822" y="3795123"/>
                  <a:pt x="11891314" y="3799280"/>
                  <a:pt x="11876918" y="3807594"/>
                </a:cubicBezTo>
                <a:cubicBezTo>
                  <a:pt x="11874861" y="3807594"/>
                  <a:pt x="11864579" y="3793044"/>
                  <a:pt x="11862522" y="3790966"/>
                </a:cubicBezTo>
                <a:cubicBezTo>
                  <a:pt x="11874861" y="3778495"/>
                  <a:pt x="11885144" y="3761868"/>
                  <a:pt x="11889257" y="3745240"/>
                </a:cubicBezTo>
                <a:cubicBezTo>
                  <a:pt x="11889257" y="3743162"/>
                  <a:pt x="11889257" y="3743162"/>
                  <a:pt x="11889257" y="3743162"/>
                </a:cubicBezTo>
                <a:cubicBezTo>
                  <a:pt x="11885144" y="3739005"/>
                  <a:pt x="11878975" y="3732769"/>
                  <a:pt x="11872805" y="3728612"/>
                </a:cubicBezTo>
                <a:cubicBezTo>
                  <a:pt x="11856352" y="3732769"/>
                  <a:pt x="11839900" y="3741083"/>
                  <a:pt x="11827561" y="3753554"/>
                </a:cubicBezTo>
                <a:cubicBezTo>
                  <a:pt x="11825504" y="3753554"/>
                  <a:pt x="11811108" y="3743162"/>
                  <a:pt x="11809052" y="3741083"/>
                </a:cubicBezTo>
                <a:cubicBezTo>
                  <a:pt x="11819334" y="3724456"/>
                  <a:pt x="11823448" y="3707828"/>
                  <a:pt x="11823448" y="3691200"/>
                </a:cubicBezTo>
                <a:cubicBezTo>
                  <a:pt x="11823448" y="3691200"/>
                  <a:pt x="11823448" y="3689122"/>
                  <a:pt x="11823448" y="3689122"/>
                </a:cubicBezTo>
                <a:cubicBezTo>
                  <a:pt x="11817278" y="3684965"/>
                  <a:pt x="11809052" y="3680808"/>
                  <a:pt x="11804939" y="3678730"/>
                </a:cubicBezTo>
                <a:cubicBezTo>
                  <a:pt x="11802882" y="3676651"/>
                  <a:pt x="11802882" y="3676651"/>
                  <a:pt x="11802882" y="3676651"/>
                </a:cubicBezTo>
                <a:cubicBezTo>
                  <a:pt x="11802882" y="3678730"/>
                  <a:pt x="11802882" y="3678730"/>
                  <a:pt x="11802882" y="3678730"/>
                </a:cubicBezTo>
                <a:cubicBezTo>
                  <a:pt x="11788487" y="3684965"/>
                  <a:pt x="11776147" y="3699514"/>
                  <a:pt x="11765865" y="3714063"/>
                </a:cubicBezTo>
                <a:cubicBezTo>
                  <a:pt x="11763808" y="3714063"/>
                  <a:pt x="11747356" y="3707828"/>
                  <a:pt x="11745300" y="3705750"/>
                </a:cubicBezTo>
                <a:cubicBezTo>
                  <a:pt x="11747356" y="3697436"/>
                  <a:pt x="11749412" y="3689122"/>
                  <a:pt x="11749412" y="3678730"/>
                </a:cubicBezTo>
                <a:cubicBezTo>
                  <a:pt x="11749412" y="3670416"/>
                  <a:pt x="11747356" y="3662102"/>
                  <a:pt x="11745300" y="3653788"/>
                </a:cubicBezTo>
                <a:cubicBezTo>
                  <a:pt x="11745300" y="3651710"/>
                  <a:pt x="11745300" y="3651710"/>
                  <a:pt x="11745300" y="3651710"/>
                </a:cubicBezTo>
                <a:cubicBezTo>
                  <a:pt x="11743243" y="3651710"/>
                  <a:pt x="11743243" y="3651710"/>
                  <a:pt x="11743243" y="3651710"/>
                </a:cubicBezTo>
                <a:cubicBezTo>
                  <a:pt x="11739130" y="3649631"/>
                  <a:pt x="11730904" y="3647553"/>
                  <a:pt x="11722678" y="3647553"/>
                </a:cubicBezTo>
                <a:cubicBezTo>
                  <a:pt x="11710338" y="3657945"/>
                  <a:pt x="11700056" y="3674573"/>
                  <a:pt x="11695943" y="3693279"/>
                </a:cubicBezTo>
                <a:cubicBezTo>
                  <a:pt x="11693886" y="3691200"/>
                  <a:pt x="11677434" y="3689122"/>
                  <a:pt x="11673321" y="3689122"/>
                </a:cubicBezTo>
                <a:cubicBezTo>
                  <a:pt x="11673321" y="3672494"/>
                  <a:pt x="11669208" y="3653788"/>
                  <a:pt x="11660982" y="3639239"/>
                </a:cubicBezTo>
                <a:cubicBezTo>
                  <a:pt x="11658925" y="3639239"/>
                  <a:pt x="11658925" y="3639239"/>
                  <a:pt x="11658925" y="3639239"/>
                </a:cubicBezTo>
                <a:cubicBezTo>
                  <a:pt x="11652756" y="3637160"/>
                  <a:pt x="11644529" y="3637160"/>
                  <a:pt x="11638359" y="3639239"/>
                </a:cubicBezTo>
                <a:cubicBezTo>
                  <a:pt x="11636303" y="3639239"/>
                  <a:pt x="11636303" y="3639239"/>
                  <a:pt x="11636303" y="363923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4454665"/>
                </a:lnTo>
                <a:lnTo>
                  <a:pt x="0" y="4454665"/>
                </a:lnTo>
                <a:lnTo>
                  <a:pt x="0" y="4454664"/>
                </a:lnTo>
                <a:lnTo>
                  <a:pt x="0" y="3869777"/>
                </a:lnTo>
                <a:close/>
              </a:path>
            </a:pathLst>
          </a:cu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274320" rtlCol="0" anchor="b">
            <a:noAutofit/>
          </a:bodyPr>
          <a:lstStyle/>
          <a:p>
            <a:pPr algn="l"/>
            <a:r>
              <a:rPr lang="en-US" dirty="0">
                <a:solidFill>
                  <a:schemeClr val="lt1">
                    <a:alpha val="0"/>
                  </a:schemeClr>
                </a:solidFill>
              </a:rPr>
              <a:t>z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9D3472EC-3332-4840-B3B3-3F529B60B0C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96333" y="593866"/>
            <a:ext cx="11065934" cy="635000"/>
          </a:xfrm>
        </p:spPr>
        <p:txBody>
          <a:bodyPr>
            <a:normAutofit/>
          </a:bodyPr>
          <a:lstStyle>
            <a:lvl1pPr marL="0" indent="0" algn="l">
              <a:buNone/>
              <a:defRPr sz="4400" b="1" cap="all" baseline="0">
                <a:solidFill>
                  <a:srgbClr val="01B0E3"/>
                </a:solidFill>
                <a:latin typeface="+mj-lt"/>
              </a:defRPr>
            </a:lvl1pPr>
            <a:lvl2pPr marL="0" indent="0" algn="ctr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C54DFB-92F7-41E0-897D-1D2F9A8570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6333" y="1338932"/>
            <a:ext cx="11065934" cy="46566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77FD9FF6-D0F7-4D4C-BFE7-449EBFDC2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139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35B401B-8986-425F-87D2-9CDF185F587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2403335"/>
            <a:ext cx="12192000" cy="4454665"/>
          </a:xfrm>
          <a:custGeom>
            <a:avLst/>
            <a:gdLst>
              <a:gd name="connsiteX0" fmla="*/ 11603402 w 12192000"/>
              <a:gd name="connsiteY0" fmla="*/ 4036670 h 4454665"/>
              <a:gd name="connsiteX1" fmla="*/ 11613605 w 12192000"/>
              <a:gd name="connsiteY1" fmla="*/ 4036670 h 4454665"/>
              <a:gd name="connsiteX2" fmla="*/ 11617686 w 12192000"/>
              <a:gd name="connsiteY2" fmla="*/ 4045008 h 4454665"/>
              <a:gd name="connsiteX3" fmla="*/ 11623808 w 12192000"/>
              <a:gd name="connsiteY3" fmla="*/ 4147152 h 4454665"/>
              <a:gd name="connsiteX4" fmla="*/ 11621767 w 12192000"/>
              <a:gd name="connsiteY4" fmla="*/ 4157574 h 4454665"/>
              <a:gd name="connsiteX5" fmla="*/ 11615645 w 12192000"/>
              <a:gd name="connsiteY5" fmla="*/ 4157574 h 4454665"/>
              <a:gd name="connsiteX6" fmla="*/ 11509533 w 12192000"/>
              <a:gd name="connsiteY6" fmla="*/ 4095038 h 4454665"/>
              <a:gd name="connsiteX7" fmla="*/ 11505451 w 12192000"/>
              <a:gd name="connsiteY7" fmla="*/ 4088785 h 4454665"/>
              <a:gd name="connsiteX8" fmla="*/ 11505451 w 12192000"/>
              <a:gd name="connsiteY8" fmla="*/ 4086699 h 4454665"/>
              <a:gd name="connsiteX9" fmla="*/ 11511573 w 12192000"/>
              <a:gd name="connsiteY9" fmla="*/ 4082530 h 4454665"/>
              <a:gd name="connsiteX10" fmla="*/ 11603402 w 12192000"/>
              <a:gd name="connsiteY10" fmla="*/ 4036670 h 4454665"/>
              <a:gd name="connsiteX11" fmla="*/ 11686136 w 12192000"/>
              <a:gd name="connsiteY11" fmla="*/ 4034586 h 4454665"/>
              <a:gd name="connsiteX12" fmla="*/ 11696438 w 12192000"/>
              <a:gd name="connsiteY12" fmla="*/ 4034586 h 4454665"/>
              <a:gd name="connsiteX13" fmla="*/ 11787097 w 12192000"/>
              <a:gd name="connsiteY13" fmla="*/ 4080352 h 4454665"/>
              <a:gd name="connsiteX14" fmla="*/ 11795339 w 12192000"/>
              <a:gd name="connsiteY14" fmla="*/ 4086593 h 4454665"/>
              <a:gd name="connsiteX15" fmla="*/ 11791218 w 12192000"/>
              <a:gd name="connsiteY15" fmla="*/ 4092833 h 4454665"/>
              <a:gd name="connsiteX16" fmla="*/ 11684076 w 12192000"/>
              <a:gd name="connsiteY16" fmla="*/ 4155241 h 4454665"/>
              <a:gd name="connsiteX17" fmla="*/ 11675833 w 12192000"/>
              <a:gd name="connsiteY17" fmla="*/ 4155241 h 4454665"/>
              <a:gd name="connsiteX18" fmla="*/ 11673773 w 12192000"/>
              <a:gd name="connsiteY18" fmla="*/ 4146920 h 4454665"/>
              <a:gd name="connsiteX19" fmla="*/ 11682015 w 12192000"/>
              <a:gd name="connsiteY19" fmla="*/ 4042907 h 4454665"/>
              <a:gd name="connsiteX20" fmla="*/ 11686136 w 12192000"/>
              <a:gd name="connsiteY20" fmla="*/ 4034586 h 4454665"/>
              <a:gd name="connsiteX21" fmla="*/ 10868401 w 12192000"/>
              <a:gd name="connsiteY21" fmla="*/ 3994843 h 4454665"/>
              <a:gd name="connsiteX22" fmla="*/ 10868401 w 12192000"/>
              <a:gd name="connsiteY22" fmla="*/ 4038046 h 4454665"/>
              <a:gd name="connsiteX23" fmla="*/ 10820512 w 12192000"/>
              <a:gd name="connsiteY23" fmla="*/ 4046275 h 4454665"/>
              <a:gd name="connsiteX24" fmla="*/ 10801773 w 12192000"/>
              <a:gd name="connsiteY24" fmla="*/ 4021588 h 4454665"/>
              <a:gd name="connsiteX25" fmla="*/ 10826759 w 12192000"/>
              <a:gd name="connsiteY25" fmla="*/ 3996901 h 4454665"/>
              <a:gd name="connsiteX26" fmla="*/ 10518900 w 12192000"/>
              <a:gd name="connsiteY26" fmla="*/ 3924709 h 4454665"/>
              <a:gd name="connsiteX27" fmla="*/ 10559811 w 12192000"/>
              <a:gd name="connsiteY27" fmla="*/ 3984908 h 4454665"/>
              <a:gd name="connsiteX28" fmla="*/ 10518900 w 12192000"/>
              <a:gd name="connsiteY28" fmla="*/ 4045106 h 4454665"/>
              <a:gd name="connsiteX29" fmla="*/ 10477988 w 12192000"/>
              <a:gd name="connsiteY29" fmla="*/ 3984908 h 4454665"/>
              <a:gd name="connsiteX30" fmla="*/ 10518900 w 12192000"/>
              <a:gd name="connsiteY30" fmla="*/ 3924709 h 4454665"/>
              <a:gd name="connsiteX31" fmla="*/ 11673123 w 12192000"/>
              <a:gd name="connsiteY31" fmla="*/ 3916397 h 4454665"/>
              <a:gd name="connsiteX32" fmla="*/ 11682116 w 12192000"/>
              <a:gd name="connsiteY32" fmla="*/ 3917436 h 4454665"/>
              <a:gd name="connsiteX33" fmla="*/ 11708840 w 12192000"/>
              <a:gd name="connsiteY33" fmla="*/ 3969387 h 4454665"/>
              <a:gd name="connsiteX34" fmla="*/ 11649226 w 12192000"/>
              <a:gd name="connsiteY34" fmla="*/ 4027572 h 4454665"/>
              <a:gd name="connsiteX35" fmla="*/ 11589612 w 12192000"/>
              <a:gd name="connsiteY35" fmla="*/ 3969387 h 4454665"/>
              <a:gd name="connsiteX36" fmla="*/ 11616336 w 12192000"/>
              <a:gd name="connsiteY36" fmla="*/ 3919515 h 4454665"/>
              <a:gd name="connsiteX37" fmla="*/ 11632781 w 12192000"/>
              <a:gd name="connsiteY37" fmla="*/ 3921592 h 4454665"/>
              <a:gd name="connsiteX38" fmla="*/ 11630725 w 12192000"/>
              <a:gd name="connsiteY38" fmla="*/ 3938217 h 4454665"/>
              <a:gd name="connsiteX39" fmla="*/ 11614280 w 12192000"/>
              <a:gd name="connsiteY39" fmla="*/ 3969387 h 4454665"/>
              <a:gd name="connsiteX40" fmla="*/ 11649226 w 12192000"/>
              <a:gd name="connsiteY40" fmla="*/ 4004714 h 4454665"/>
              <a:gd name="connsiteX41" fmla="*/ 11684172 w 12192000"/>
              <a:gd name="connsiteY41" fmla="*/ 3969387 h 4454665"/>
              <a:gd name="connsiteX42" fmla="*/ 11667727 w 12192000"/>
              <a:gd name="connsiteY42" fmla="*/ 3938217 h 4454665"/>
              <a:gd name="connsiteX43" fmla="*/ 11665671 w 12192000"/>
              <a:gd name="connsiteY43" fmla="*/ 3921592 h 4454665"/>
              <a:gd name="connsiteX44" fmla="*/ 11673123 w 12192000"/>
              <a:gd name="connsiteY44" fmla="*/ 3916397 h 4454665"/>
              <a:gd name="connsiteX45" fmla="*/ 11822057 w 12192000"/>
              <a:gd name="connsiteY45" fmla="*/ 3901331 h 4454665"/>
              <a:gd name="connsiteX46" fmla="*/ 11826190 w 12192000"/>
              <a:gd name="connsiteY46" fmla="*/ 3907560 h 4454665"/>
              <a:gd name="connsiteX47" fmla="*/ 11826190 w 12192000"/>
              <a:gd name="connsiteY47" fmla="*/ 4032127 h 4454665"/>
              <a:gd name="connsiteX48" fmla="*/ 11822057 w 12192000"/>
              <a:gd name="connsiteY48" fmla="*/ 4038355 h 4454665"/>
              <a:gd name="connsiteX49" fmla="*/ 11813791 w 12192000"/>
              <a:gd name="connsiteY49" fmla="*/ 4036279 h 4454665"/>
              <a:gd name="connsiteX50" fmla="*/ 11729066 w 12192000"/>
              <a:gd name="connsiteY50" fmla="*/ 3978147 h 4454665"/>
              <a:gd name="connsiteX51" fmla="*/ 11722867 w 12192000"/>
              <a:gd name="connsiteY51" fmla="*/ 3969843 h 4454665"/>
              <a:gd name="connsiteX52" fmla="*/ 11729066 w 12192000"/>
              <a:gd name="connsiteY52" fmla="*/ 3961539 h 4454665"/>
              <a:gd name="connsiteX53" fmla="*/ 11813791 w 12192000"/>
              <a:gd name="connsiteY53" fmla="*/ 3903408 h 4454665"/>
              <a:gd name="connsiteX54" fmla="*/ 11822057 w 12192000"/>
              <a:gd name="connsiteY54" fmla="*/ 3901331 h 4454665"/>
              <a:gd name="connsiteX55" fmla="*/ 11476229 w 12192000"/>
              <a:gd name="connsiteY55" fmla="*/ 3901331 h 4454665"/>
              <a:gd name="connsiteX56" fmla="*/ 11484412 w 12192000"/>
              <a:gd name="connsiteY56" fmla="*/ 3905483 h 4454665"/>
              <a:gd name="connsiteX57" fmla="*/ 11568280 w 12192000"/>
              <a:gd name="connsiteY57" fmla="*/ 3961539 h 4454665"/>
              <a:gd name="connsiteX58" fmla="*/ 11574417 w 12192000"/>
              <a:gd name="connsiteY58" fmla="*/ 3969843 h 4454665"/>
              <a:gd name="connsiteX59" fmla="*/ 11568280 w 12192000"/>
              <a:gd name="connsiteY59" fmla="*/ 3978147 h 4454665"/>
              <a:gd name="connsiteX60" fmla="*/ 11484412 w 12192000"/>
              <a:gd name="connsiteY60" fmla="*/ 4036279 h 4454665"/>
              <a:gd name="connsiteX61" fmla="*/ 11476229 w 12192000"/>
              <a:gd name="connsiteY61" fmla="*/ 4038355 h 4454665"/>
              <a:gd name="connsiteX62" fmla="*/ 11472138 w 12192000"/>
              <a:gd name="connsiteY62" fmla="*/ 4032127 h 4454665"/>
              <a:gd name="connsiteX63" fmla="*/ 11472138 w 12192000"/>
              <a:gd name="connsiteY63" fmla="*/ 3907560 h 4454665"/>
              <a:gd name="connsiteX64" fmla="*/ 11476229 w 12192000"/>
              <a:gd name="connsiteY64" fmla="*/ 3901331 h 4454665"/>
              <a:gd name="connsiteX65" fmla="*/ 11088184 w 12192000"/>
              <a:gd name="connsiteY65" fmla="*/ 3890811 h 4454665"/>
              <a:gd name="connsiteX66" fmla="*/ 11082024 w 12192000"/>
              <a:gd name="connsiteY66" fmla="*/ 3892889 h 4454665"/>
              <a:gd name="connsiteX67" fmla="*/ 11079972 w 12192000"/>
              <a:gd name="connsiteY67" fmla="*/ 3899119 h 4454665"/>
              <a:gd name="connsiteX68" fmla="*/ 11121033 w 12192000"/>
              <a:gd name="connsiteY68" fmla="*/ 4056970 h 4454665"/>
              <a:gd name="connsiteX69" fmla="*/ 11145670 w 12192000"/>
              <a:gd name="connsiteY69" fmla="*/ 4077739 h 4454665"/>
              <a:gd name="connsiteX70" fmla="*/ 11153882 w 12192000"/>
              <a:gd name="connsiteY70" fmla="*/ 4077739 h 4454665"/>
              <a:gd name="connsiteX71" fmla="*/ 11149776 w 12192000"/>
              <a:gd name="connsiteY71" fmla="*/ 4086047 h 4454665"/>
              <a:gd name="connsiteX72" fmla="*/ 11149776 w 12192000"/>
              <a:gd name="connsiteY72" fmla="*/ 4088124 h 4454665"/>
              <a:gd name="connsiteX73" fmla="*/ 11125139 w 12192000"/>
              <a:gd name="connsiteY73" fmla="*/ 4106817 h 4454665"/>
              <a:gd name="connsiteX74" fmla="*/ 11090237 w 12192000"/>
              <a:gd name="connsiteY74" fmla="*/ 4104740 h 4454665"/>
              <a:gd name="connsiteX75" fmla="*/ 11084078 w 12192000"/>
              <a:gd name="connsiteY75" fmla="*/ 4106817 h 4454665"/>
              <a:gd name="connsiteX76" fmla="*/ 11082024 w 12192000"/>
              <a:gd name="connsiteY76" fmla="*/ 4110971 h 4454665"/>
              <a:gd name="connsiteX77" fmla="*/ 11082024 w 12192000"/>
              <a:gd name="connsiteY77" fmla="*/ 4129664 h 4454665"/>
              <a:gd name="connsiteX78" fmla="*/ 11088184 w 12192000"/>
              <a:gd name="connsiteY78" fmla="*/ 4135895 h 4454665"/>
              <a:gd name="connsiteX79" fmla="*/ 11135404 w 12192000"/>
              <a:gd name="connsiteY79" fmla="*/ 4142125 h 4454665"/>
              <a:gd name="connsiteX80" fmla="*/ 11137458 w 12192000"/>
              <a:gd name="connsiteY80" fmla="*/ 4142125 h 4454665"/>
              <a:gd name="connsiteX81" fmla="*/ 11190838 w 12192000"/>
              <a:gd name="connsiteY81" fmla="*/ 4090201 h 4454665"/>
              <a:gd name="connsiteX82" fmla="*/ 11223687 w 12192000"/>
              <a:gd name="connsiteY82" fmla="*/ 3961429 h 4454665"/>
              <a:gd name="connsiteX83" fmla="*/ 11236005 w 12192000"/>
              <a:gd name="connsiteY83" fmla="*/ 3919889 h 4454665"/>
              <a:gd name="connsiteX84" fmla="*/ 11240111 w 12192000"/>
              <a:gd name="connsiteY84" fmla="*/ 3899119 h 4454665"/>
              <a:gd name="connsiteX85" fmla="*/ 11238058 w 12192000"/>
              <a:gd name="connsiteY85" fmla="*/ 3892889 h 4454665"/>
              <a:gd name="connsiteX86" fmla="*/ 11233952 w 12192000"/>
              <a:gd name="connsiteY86" fmla="*/ 3890811 h 4454665"/>
              <a:gd name="connsiteX87" fmla="*/ 11205209 w 12192000"/>
              <a:gd name="connsiteY87" fmla="*/ 3890811 h 4454665"/>
              <a:gd name="connsiteX88" fmla="*/ 11199050 w 12192000"/>
              <a:gd name="connsiteY88" fmla="*/ 3894966 h 4454665"/>
              <a:gd name="connsiteX89" fmla="*/ 11162094 w 12192000"/>
              <a:gd name="connsiteY89" fmla="*/ 4036200 h 4454665"/>
              <a:gd name="connsiteX90" fmla="*/ 11160041 w 12192000"/>
              <a:gd name="connsiteY90" fmla="*/ 4036200 h 4454665"/>
              <a:gd name="connsiteX91" fmla="*/ 11121033 w 12192000"/>
              <a:gd name="connsiteY91" fmla="*/ 3894966 h 4454665"/>
              <a:gd name="connsiteX92" fmla="*/ 11114874 w 12192000"/>
              <a:gd name="connsiteY92" fmla="*/ 3890811 h 4454665"/>
              <a:gd name="connsiteX93" fmla="*/ 11088184 w 12192000"/>
              <a:gd name="connsiteY93" fmla="*/ 3890811 h 4454665"/>
              <a:gd name="connsiteX94" fmla="*/ 11048412 w 12192000"/>
              <a:gd name="connsiteY94" fmla="*/ 3888474 h 4454665"/>
              <a:gd name="connsiteX95" fmla="*/ 10999317 w 12192000"/>
              <a:gd name="connsiteY95" fmla="*/ 3909283 h 4454665"/>
              <a:gd name="connsiteX96" fmla="*/ 10999317 w 12192000"/>
              <a:gd name="connsiteY96" fmla="*/ 3896798 h 4454665"/>
              <a:gd name="connsiteX97" fmla="*/ 10993181 w 12192000"/>
              <a:gd name="connsiteY97" fmla="*/ 3890555 h 4454665"/>
              <a:gd name="connsiteX98" fmla="*/ 10964542 w 12192000"/>
              <a:gd name="connsiteY98" fmla="*/ 3890555 h 4454665"/>
              <a:gd name="connsiteX99" fmla="*/ 10958406 w 12192000"/>
              <a:gd name="connsiteY99" fmla="*/ 3896798 h 4454665"/>
              <a:gd name="connsiteX100" fmla="*/ 10958406 w 12192000"/>
              <a:gd name="connsiteY100" fmla="*/ 4071593 h 4454665"/>
              <a:gd name="connsiteX101" fmla="*/ 10964542 w 12192000"/>
              <a:gd name="connsiteY101" fmla="*/ 4077836 h 4454665"/>
              <a:gd name="connsiteX102" fmla="*/ 10993181 w 12192000"/>
              <a:gd name="connsiteY102" fmla="*/ 4077836 h 4454665"/>
              <a:gd name="connsiteX103" fmla="*/ 10999317 w 12192000"/>
              <a:gd name="connsiteY103" fmla="*/ 4071593 h 4454665"/>
              <a:gd name="connsiteX104" fmla="*/ 10999317 w 12192000"/>
              <a:gd name="connsiteY104" fmla="*/ 3950901 h 4454665"/>
              <a:gd name="connsiteX105" fmla="*/ 11050457 w 12192000"/>
              <a:gd name="connsiteY105" fmla="*/ 3928011 h 4454665"/>
              <a:gd name="connsiteX106" fmla="*/ 11056594 w 12192000"/>
              <a:gd name="connsiteY106" fmla="*/ 3921768 h 4454665"/>
              <a:gd name="connsiteX107" fmla="*/ 11056594 w 12192000"/>
              <a:gd name="connsiteY107" fmla="*/ 3894717 h 4454665"/>
              <a:gd name="connsiteX108" fmla="*/ 11054548 w 12192000"/>
              <a:gd name="connsiteY108" fmla="*/ 3890555 h 4454665"/>
              <a:gd name="connsiteX109" fmla="*/ 11048412 w 12192000"/>
              <a:gd name="connsiteY109" fmla="*/ 3888474 h 4454665"/>
              <a:gd name="connsiteX110" fmla="*/ 10847504 w 12192000"/>
              <a:gd name="connsiteY110" fmla="*/ 3884967 h 4454665"/>
              <a:gd name="connsiteX111" fmla="*/ 10777148 w 12192000"/>
              <a:gd name="connsiteY111" fmla="*/ 3893285 h 4454665"/>
              <a:gd name="connsiteX112" fmla="*/ 10770940 w 12192000"/>
              <a:gd name="connsiteY112" fmla="*/ 3899523 h 4454665"/>
              <a:gd name="connsiteX113" fmla="*/ 10773009 w 12192000"/>
              <a:gd name="connsiteY113" fmla="*/ 3924476 h 4454665"/>
              <a:gd name="connsiteX114" fmla="*/ 10775079 w 12192000"/>
              <a:gd name="connsiteY114" fmla="*/ 3928635 h 4454665"/>
              <a:gd name="connsiteX115" fmla="*/ 10779217 w 12192000"/>
              <a:gd name="connsiteY115" fmla="*/ 3930714 h 4454665"/>
              <a:gd name="connsiteX116" fmla="*/ 10845434 w 12192000"/>
              <a:gd name="connsiteY116" fmla="*/ 3926555 h 4454665"/>
              <a:gd name="connsiteX117" fmla="*/ 10868196 w 12192000"/>
              <a:gd name="connsiteY117" fmla="*/ 3949429 h 4454665"/>
              <a:gd name="connsiteX118" fmla="*/ 10868196 w 12192000"/>
              <a:gd name="connsiteY118" fmla="*/ 3961905 h 4454665"/>
              <a:gd name="connsiteX119" fmla="*/ 10822672 w 12192000"/>
              <a:gd name="connsiteY119" fmla="*/ 3966064 h 4454665"/>
              <a:gd name="connsiteX120" fmla="*/ 10758524 w 12192000"/>
              <a:gd name="connsiteY120" fmla="*/ 4022208 h 4454665"/>
              <a:gd name="connsiteX121" fmla="*/ 10814395 w 12192000"/>
              <a:gd name="connsiteY121" fmla="*/ 4082511 h 4454665"/>
              <a:gd name="connsiteX122" fmla="*/ 10874404 w 12192000"/>
              <a:gd name="connsiteY122" fmla="*/ 4070035 h 4454665"/>
              <a:gd name="connsiteX123" fmla="*/ 10903374 w 12192000"/>
              <a:gd name="connsiteY123" fmla="*/ 4082511 h 4454665"/>
              <a:gd name="connsiteX124" fmla="*/ 10909582 w 12192000"/>
              <a:gd name="connsiteY124" fmla="*/ 4080432 h 4454665"/>
              <a:gd name="connsiteX125" fmla="*/ 10911651 w 12192000"/>
              <a:gd name="connsiteY125" fmla="*/ 4074194 h 4454665"/>
              <a:gd name="connsiteX126" fmla="*/ 10911651 w 12192000"/>
              <a:gd name="connsiteY126" fmla="*/ 3949429 h 4454665"/>
              <a:gd name="connsiteX127" fmla="*/ 10847504 w 12192000"/>
              <a:gd name="connsiteY127" fmla="*/ 3884967 h 4454665"/>
              <a:gd name="connsiteX128" fmla="*/ 10518899 w 12192000"/>
              <a:gd name="connsiteY128" fmla="*/ 3884967 h 4454665"/>
              <a:gd name="connsiteX129" fmla="*/ 10434738 w 12192000"/>
              <a:gd name="connsiteY129" fmla="*/ 3983739 h 4454665"/>
              <a:gd name="connsiteX130" fmla="*/ 10518899 w 12192000"/>
              <a:gd name="connsiteY130" fmla="*/ 4082511 h 4454665"/>
              <a:gd name="connsiteX131" fmla="*/ 10603060 w 12192000"/>
              <a:gd name="connsiteY131" fmla="*/ 3983739 h 4454665"/>
              <a:gd name="connsiteX132" fmla="*/ 10518899 w 12192000"/>
              <a:gd name="connsiteY132" fmla="*/ 3884967 h 4454665"/>
              <a:gd name="connsiteX133" fmla="*/ 10302945 w 12192000"/>
              <a:gd name="connsiteY133" fmla="*/ 3859251 h 4454665"/>
              <a:gd name="connsiteX134" fmla="*/ 10319310 w 12192000"/>
              <a:gd name="connsiteY134" fmla="*/ 3859251 h 4454665"/>
              <a:gd name="connsiteX135" fmla="*/ 10362267 w 12192000"/>
              <a:gd name="connsiteY135" fmla="*/ 3898993 h 4454665"/>
              <a:gd name="connsiteX136" fmla="*/ 10317264 w 12192000"/>
              <a:gd name="connsiteY136" fmla="*/ 3936644 h 4454665"/>
              <a:gd name="connsiteX137" fmla="*/ 10272261 w 12192000"/>
              <a:gd name="connsiteY137" fmla="*/ 3936644 h 4454665"/>
              <a:gd name="connsiteX138" fmla="*/ 10272261 w 12192000"/>
              <a:gd name="connsiteY138" fmla="*/ 3861343 h 4454665"/>
              <a:gd name="connsiteX139" fmla="*/ 10302945 w 12192000"/>
              <a:gd name="connsiteY139" fmla="*/ 3859251 h 4454665"/>
              <a:gd name="connsiteX140" fmla="*/ 10679182 w 12192000"/>
              <a:gd name="connsiteY140" fmla="*/ 3847562 h 4454665"/>
              <a:gd name="connsiteX141" fmla="*/ 10650472 w 12192000"/>
              <a:gd name="connsiteY141" fmla="*/ 3853806 h 4454665"/>
              <a:gd name="connsiteX142" fmla="*/ 10644320 w 12192000"/>
              <a:gd name="connsiteY142" fmla="*/ 3860050 h 4454665"/>
              <a:gd name="connsiteX143" fmla="*/ 10644320 w 12192000"/>
              <a:gd name="connsiteY143" fmla="*/ 3891272 h 4454665"/>
              <a:gd name="connsiteX144" fmla="*/ 10627914 w 12192000"/>
              <a:gd name="connsiteY144" fmla="*/ 3891272 h 4454665"/>
              <a:gd name="connsiteX145" fmla="*/ 10621762 w 12192000"/>
              <a:gd name="connsiteY145" fmla="*/ 3897517 h 4454665"/>
              <a:gd name="connsiteX146" fmla="*/ 10621762 w 12192000"/>
              <a:gd name="connsiteY146" fmla="*/ 3922495 h 4454665"/>
              <a:gd name="connsiteX147" fmla="*/ 10627914 w 12192000"/>
              <a:gd name="connsiteY147" fmla="*/ 3928739 h 4454665"/>
              <a:gd name="connsiteX148" fmla="*/ 10644320 w 12192000"/>
              <a:gd name="connsiteY148" fmla="*/ 3928739 h 4454665"/>
              <a:gd name="connsiteX149" fmla="*/ 10644320 w 12192000"/>
              <a:gd name="connsiteY149" fmla="*/ 4011998 h 4454665"/>
              <a:gd name="connsiteX150" fmla="*/ 10699689 w 12192000"/>
              <a:gd name="connsiteY150" fmla="*/ 4084849 h 4454665"/>
              <a:gd name="connsiteX151" fmla="*/ 10732500 w 12192000"/>
              <a:gd name="connsiteY151" fmla="*/ 4080686 h 4454665"/>
              <a:gd name="connsiteX152" fmla="*/ 10738652 w 12192000"/>
              <a:gd name="connsiteY152" fmla="*/ 4072360 h 4454665"/>
              <a:gd name="connsiteX153" fmla="*/ 10736602 w 12192000"/>
              <a:gd name="connsiteY153" fmla="*/ 4049464 h 4454665"/>
              <a:gd name="connsiteX154" fmla="*/ 10730449 w 12192000"/>
              <a:gd name="connsiteY154" fmla="*/ 4041138 h 4454665"/>
              <a:gd name="connsiteX155" fmla="*/ 10705841 w 12192000"/>
              <a:gd name="connsiteY155" fmla="*/ 4043220 h 4454665"/>
              <a:gd name="connsiteX156" fmla="*/ 10687385 w 12192000"/>
              <a:gd name="connsiteY156" fmla="*/ 4005753 h 4454665"/>
              <a:gd name="connsiteX157" fmla="*/ 10687385 w 12192000"/>
              <a:gd name="connsiteY157" fmla="*/ 3928739 h 4454665"/>
              <a:gd name="connsiteX158" fmla="*/ 10730449 w 12192000"/>
              <a:gd name="connsiteY158" fmla="*/ 3928739 h 4454665"/>
              <a:gd name="connsiteX159" fmla="*/ 10736602 w 12192000"/>
              <a:gd name="connsiteY159" fmla="*/ 3922495 h 4454665"/>
              <a:gd name="connsiteX160" fmla="*/ 10736602 w 12192000"/>
              <a:gd name="connsiteY160" fmla="*/ 3897517 h 4454665"/>
              <a:gd name="connsiteX161" fmla="*/ 10730449 w 12192000"/>
              <a:gd name="connsiteY161" fmla="*/ 3891272 h 4454665"/>
              <a:gd name="connsiteX162" fmla="*/ 10687385 w 12192000"/>
              <a:gd name="connsiteY162" fmla="*/ 3891272 h 4454665"/>
              <a:gd name="connsiteX163" fmla="*/ 10687385 w 12192000"/>
              <a:gd name="connsiteY163" fmla="*/ 3853806 h 4454665"/>
              <a:gd name="connsiteX164" fmla="*/ 10685334 w 12192000"/>
              <a:gd name="connsiteY164" fmla="*/ 3847562 h 4454665"/>
              <a:gd name="connsiteX165" fmla="*/ 10679182 w 12192000"/>
              <a:gd name="connsiteY165" fmla="*/ 3847562 h 4454665"/>
              <a:gd name="connsiteX166" fmla="*/ 10313278 w 12192000"/>
              <a:gd name="connsiteY166" fmla="*/ 3818340 h 4454665"/>
              <a:gd name="connsiteX167" fmla="*/ 10232861 w 12192000"/>
              <a:gd name="connsiteY167" fmla="*/ 3822492 h 4454665"/>
              <a:gd name="connsiteX168" fmla="*/ 10226674 w 12192000"/>
              <a:gd name="connsiteY168" fmla="*/ 3830796 h 4454665"/>
              <a:gd name="connsiteX169" fmla="*/ 10226674 w 12192000"/>
              <a:gd name="connsiteY169" fmla="*/ 4071608 h 4454665"/>
              <a:gd name="connsiteX170" fmla="*/ 10234922 w 12192000"/>
              <a:gd name="connsiteY170" fmla="*/ 4077836 h 4454665"/>
              <a:gd name="connsiteX171" fmla="*/ 10263790 w 12192000"/>
              <a:gd name="connsiteY171" fmla="*/ 4077836 h 4454665"/>
              <a:gd name="connsiteX172" fmla="*/ 10272038 w 12192000"/>
              <a:gd name="connsiteY172" fmla="*/ 4071608 h 4454665"/>
              <a:gd name="connsiteX173" fmla="*/ 10272038 w 12192000"/>
              <a:gd name="connsiteY173" fmla="*/ 3976114 h 4454665"/>
              <a:gd name="connsiteX174" fmla="*/ 10321526 w 12192000"/>
              <a:gd name="connsiteY174" fmla="*/ 3978189 h 4454665"/>
              <a:gd name="connsiteX175" fmla="*/ 10362766 w 12192000"/>
              <a:gd name="connsiteY175" fmla="*/ 4073683 h 4454665"/>
              <a:gd name="connsiteX176" fmla="*/ 10368952 w 12192000"/>
              <a:gd name="connsiteY176" fmla="*/ 4077836 h 4454665"/>
              <a:gd name="connsiteX177" fmla="*/ 10401944 w 12192000"/>
              <a:gd name="connsiteY177" fmla="*/ 4077836 h 4454665"/>
              <a:gd name="connsiteX178" fmla="*/ 10408130 w 12192000"/>
              <a:gd name="connsiteY178" fmla="*/ 4075760 h 4454665"/>
              <a:gd name="connsiteX179" fmla="*/ 10410192 w 12192000"/>
              <a:gd name="connsiteY179" fmla="*/ 4069532 h 4454665"/>
              <a:gd name="connsiteX180" fmla="*/ 10362766 w 12192000"/>
              <a:gd name="connsiteY180" fmla="*/ 3965734 h 4454665"/>
              <a:gd name="connsiteX181" fmla="*/ 10408130 w 12192000"/>
              <a:gd name="connsiteY181" fmla="*/ 3897226 h 4454665"/>
              <a:gd name="connsiteX182" fmla="*/ 10319464 w 12192000"/>
              <a:gd name="connsiteY182" fmla="*/ 3818340 h 4454665"/>
              <a:gd name="connsiteX183" fmla="*/ 10313278 w 12192000"/>
              <a:gd name="connsiteY183" fmla="*/ 3818340 h 4454665"/>
              <a:gd name="connsiteX184" fmla="*/ 11675833 w 12192000"/>
              <a:gd name="connsiteY184" fmla="*/ 3785334 h 4454665"/>
              <a:gd name="connsiteX185" fmla="*/ 11684076 w 12192000"/>
              <a:gd name="connsiteY185" fmla="*/ 3785334 h 4454665"/>
              <a:gd name="connsiteX186" fmla="*/ 11791218 w 12192000"/>
              <a:gd name="connsiteY186" fmla="*/ 3847147 h 4454665"/>
              <a:gd name="connsiteX187" fmla="*/ 11795339 w 12192000"/>
              <a:gd name="connsiteY187" fmla="*/ 3853328 h 4454665"/>
              <a:gd name="connsiteX188" fmla="*/ 11787097 w 12192000"/>
              <a:gd name="connsiteY188" fmla="*/ 3859509 h 4454665"/>
              <a:gd name="connsiteX189" fmla="*/ 11696438 w 12192000"/>
              <a:gd name="connsiteY189" fmla="*/ 3902778 h 4454665"/>
              <a:gd name="connsiteX190" fmla="*/ 11686136 w 12192000"/>
              <a:gd name="connsiteY190" fmla="*/ 3904838 h 4454665"/>
              <a:gd name="connsiteX191" fmla="*/ 11682015 w 12192000"/>
              <a:gd name="connsiteY191" fmla="*/ 3894536 h 4454665"/>
              <a:gd name="connsiteX192" fmla="*/ 11673773 w 12192000"/>
              <a:gd name="connsiteY192" fmla="*/ 3793575 h 4454665"/>
              <a:gd name="connsiteX193" fmla="*/ 11675833 w 12192000"/>
              <a:gd name="connsiteY193" fmla="*/ 3785334 h 4454665"/>
              <a:gd name="connsiteX194" fmla="*/ 11618498 w 12192000"/>
              <a:gd name="connsiteY194" fmla="*/ 3784563 h 4454665"/>
              <a:gd name="connsiteX195" fmla="*/ 11622619 w 12192000"/>
              <a:gd name="connsiteY195" fmla="*/ 3785338 h 4454665"/>
              <a:gd name="connsiteX196" fmla="*/ 11624679 w 12192000"/>
              <a:gd name="connsiteY196" fmla="*/ 3795663 h 4454665"/>
              <a:gd name="connsiteX197" fmla="*/ 11616438 w 12192000"/>
              <a:gd name="connsiteY197" fmla="*/ 3896851 h 4454665"/>
              <a:gd name="connsiteX198" fmla="*/ 11612316 w 12192000"/>
              <a:gd name="connsiteY198" fmla="*/ 3905111 h 4454665"/>
              <a:gd name="connsiteX199" fmla="*/ 11602015 w 12192000"/>
              <a:gd name="connsiteY199" fmla="*/ 3905111 h 4454665"/>
              <a:gd name="connsiteX200" fmla="*/ 11511355 w 12192000"/>
              <a:gd name="connsiteY200" fmla="*/ 3859680 h 4454665"/>
              <a:gd name="connsiteX201" fmla="*/ 11503114 w 12192000"/>
              <a:gd name="connsiteY201" fmla="*/ 3853485 h 4454665"/>
              <a:gd name="connsiteX202" fmla="*/ 11507235 w 12192000"/>
              <a:gd name="connsiteY202" fmla="*/ 3847289 h 4454665"/>
              <a:gd name="connsiteX203" fmla="*/ 11614377 w 12192000"/>
              <a:gd name="connsiteY203" fmla="*/ 3785338 h 4454665"/>
              <a:gd name="connsiteX204" fmla="*/ 11618498 w 12192000"/>
              <a:gd name="connsiteY204" fmla="*/ 3784563 h 4454665"/>
              <a:gd name="connsiteX205" fmla="*/ 11649811 w 12192000"/>
              <a:gd name="connsiteY205" fmla="*/ 3749374 h 4454665"/>
              <a:gd name="connsiteX206" fmla="*/ 11432980 w 12192000"/>
              <a:gd name="connsiteY206" fmla="*/ 3968544 h 4454665"/>
              <a:gd name="connsiteX207" fmla="*/ 11649811 w 12192000"/>
              <a:gd name="connsiteY207" fmla="*/ 4187713 h 4454665"/>
              <a:gd name="connsiteX208" fmla="*/ 11866643 w 12192000"/>
              <a:gd name="connsiteY208" fmla="*/ 3968544 h 4454665"/>
              <a:gd name="connsiteX209" fmla="*/ 11649811 w 12192000"/>
              <a:gd name="connsiteY209" fmla="*/ 3749374 h 4454665"/>
              <a:gd name="connsiteX210" fmla="*/ 11649226 w 12192000"/>
              <a:gd name="connsiteY210" fmla="*/ 3717815 h 4454665"/>
              <a:gd name="connsiteX211" fmla="*/ 11895865 w 12192000"/>
              <a:gd name="connsiteY211" fmla="*/ 3967376 h 4454665"/>
              <a:gd name="connsiteX212" fmla="*/ 11649226 w 12192000"/>
              <a:gd name="connsiteY212" fmla="*/ 4216937 h 4454665"/>
              <a:gd name="connsiteX213" fmla="*/ 11402588 w 12192000"/>
              <a:gd name="connsiteY213" fmla="*/ 3967376 h 4454665"/>
              <a:gd name="connsiteX214" fmla="*/ 11649226 w 12192000"/>
              <a:gd name="connsiteY214" fmla="*/ 3717815 h 4454665"/>
              <a:gd name="connsiteX215" fmla="*/ 11636303 w 12192000"/>
              <a:gd name="connsiteY215" fmla="*/ 3639239 h 4454665"/>
              <a:gd name="connsiteX216" fmla="*/ 11623964 w 12192000"/>
              <a:gd name="connsiteY216" fmla="*/ 3689122 h 4454665"/>
              <a:gd name="connsiteX217" fmla="*/ 11601342 w 12192000"/>
              <a:gd name="connsiteY217" fmla="*/ 3693279 h 4454665"/>
              <a:gd name="connsiteX218" fmla="*/ 11574607 w 12192000"/>
              <a:gd name="connsiteY218" fmla="*/ 3647553 h 4454665"/>
              <a:gd name="connsiteX219" fmla="*/ 11574607 w 12192000"/>
              <a:gd name="connsiteY219" fmla="*/ 3645474 h 4454665"/>
              <a:gd name="connsiteX220" fmla="*/ 11572550 w 12192000"/>
              <a:gd name="connsiteY220" fmla="*/ 3647553 h 4454665"/>
              <a:gd name="connsiteX221" fmla="*/ 11551985 w 12192000"/>
              <a:gd name="connsiteY221" fmla="*/ 3651710 h 4454665"/>
              <a:gd name="connsiteX222" fmla="*/ 11551985 w 12192000"/>
              <a:gd name="connsiteY222" fmla="*/ 3653788 h 4454665"/>
              <a:gd name="connsiteX223" fmla="*/ 11547872 w 12192000"/>
              <a:gd name="connsiteY223" fmla="*/ 3678730 h 4454665"/>
              <a:gd name="connsiteX224" fmla="*/ 11551985 w 12192000"/>
              <a:gd name="connsiteY224" fmla="*/ 3705750 h 4454665"/>
              <a:gd name="connsiteX225" fmla="*/ 11531420 w 12192000"/>
              <a:gd name="connsiteY225" fmla="*/ 3714063 h 4454665"/>
              <a:gd name="connsiteX226" fmla="*/ 11494402 w 12192000"/>
              <a:gd name="connsiteY226" fmla="*/ 3678730 h 4454665"/>
              <a:gd name="connsiteX227" fmla="*/ 11494402 w 12192000"/>
              <a:gd name="connsiteY227" fmla="*/ 3676651 h 4454665"/>
              <a:gd name="connsiteX228" fmla="*/ 11492346 w 12192000"/>
              <a:gd name="connsiteY228" fmla="*/ 3676651 h 4454665"/>
              <a:gd name="connsiteX229" fmla="*/ 11473837 w 12192000"/>
              <a:gd name="connsiteY229" fmla="*/ 3689122 h 4454665"/>
              <a:gd name="connsiteX230" fmla="*/ 11473837 w 12192000"/>
              <a:gd name="connsiteY230" fmla="*/ 3691200 h 4454665"/>
              <a:gd name="connsiteX231" fmla="*/ 11486176 w 12192000"/>
              <a:gd name="connsiteY231" fmla="*/ 3741083 h 4454665"/>
              <a:gd name="connsiteX232" fmla="*/ 11469724 w 12192000"/>
              <a:gd name="connsiteY232" fmla="*/ 3753554 h 4454665"/>
              <a:gd name="connsiteX233" fmla="*/ 11426536 w 12192000"/>
              <a:gd name="connsiteY233" fmla="*/ 3726534 h 4454665"/>
              <a:gd name="connsiteX234" fmla="*/ 11424480 w 12192000"/>
              <a:gd name="connsiteY234" fmla="*/ 3726534 h 4454665"/>
              <a:gd name="connsiteX235" fmla="*/ 11424480 w 12192000"/>
              <a:gd name="connsiteY235" fmla="*/ 3728612 h 4454665"/>
              <a:gd name="connsiteX236" fmla="*/ 11408027 w 12192000"/>
              <a:gd name="connsiteY236" fmla="*/ 3743162 h 4454665"/>
              <a:gd name="connsiteX237" fmla="*/ 11408027 w 12192000"/>
              <a:gd name="connsiteY237" fmla="*/ 3745240 h 4454665"/>
              <a:gd name="connsiteX238" fmla="*/ 11434763 w 12192000"/>
              <a:gd name="connsiteY238" fmla="*/ 3790966 h 4454665"/>
              <a:gd name="connsiteX239" fmla="*/ 11420366 w 12192000"/>
              <a:gd name="connsiteY239" fmla="*/ 3807594 h 4454665"/>
              <a:gd name="connsiteX240" fmla="*/ 11371010 w 12192000"/>
              <a:gd name="connsiteY240" fmla="*/ 3795123 h 4454665"/>
              <a:gd name="connsiteX241" fmla="*/ 11368953 w 12192000"/>
              <a:gd name="connsiteY241" fmla="*/ 3795123 h 4454665"/>
              <a:gd name="connsiteX242" fmla="*/ 11358671 w 12192000"/>
              <a:gd name="connsiteY242" fmla="*/ 3813829 h 4454665"/>
              <a:gd name="connsiteX243" fmla="*/ 11358671 w 12192000"/>
              <a:gd name="connsiteY243" fmla="*/ 3815908 h 4454665"/>
              <a:gd name="connsiteX244" fmla="*/ 11395688 w 12192000"/>
              <a:gd name="connsiteY244" fmla="*/ 3853320 h 4454665"/>
              <a:gd name="connsiteX245" fmla="*/ 11387462 w 12192000"/>
              <a:gd name="connsiteY245" fmla="*/ 3872026 h 4454665"/>
              <a:gd name="connsiteX246" fmla="*/ 11336049 w 12192000"/>
              <a:gd name="connsiteY246" fmla="*/ 3872026 h 4454665"/>
              <a:gd name="connsiteX247" fmla="*/ 11333992 w 12192000"/>
              <a:gd name="connsiteY247" fmla="*/ 3872026 h 4454665"/>
              <a:gd name="connsiteX248" fmla="*/ 11333992 w 12192000"/>
              <a:gd name="connsiteY248" fmla="*/ 3874104 h 4454665"/>
              <a:gd name="connsiteX249" fmla="*/ 11327823 w 12192000"/>
              <a:gd name="connsiteY249" fmla="*/ 3894888 h 4454665"/>
              <a:gd name="connsiteX250" fmla="*/ 11329879 w 12192000"/>
              <a:gd name="connsiteY250" fmla="*/ 3896967 h 4454665"/>
              <a:gd name="connsiteX251" fmla="*/ 11373066 w 12192000"/>
              <a:gd name="connsiteY251" fmla="*/ 3921908 h 4454665"/>
              <a:gd name="connsiteX252" fmla="*/ 11371010 w 12192000"/>
              <a:gd name="connsiteY252" fmla="*/ 3944772 h 4454665"/>
              <a:gd name="connsiteX253" fmla="*/ 11321653 w 12192000"/>
              <a:gd name="connsiteY253" fmla="*/ 3957243 h 4454665"/>
              <a:gd name="connsiteX254" fmla="*/ 11319596 w 12192000"/>
              <a:gd name="connsiteY254" fmla="*/ 3957243 h 4454665"/>
              <a:gd name="connsiteX255" fmla="*/ 11319596 w 12192000"/>
              <a:gd name="connsiteY255" fmla="*/ 3959320 h 4454665"/>
              <a:gd name="connsiteX256" fmla="*/ 11319596 w 12192000"/>
              <a:gd name="connsiteY256" fmla="*/ 3969713 h 4454665"/>
              <a:gd name="connsiteX257" fmla="*/ 11319596 w 12192000"/>
              <a:gd name="connsiteY257" fmla="*/ 3980105 h 4454665"/>
              <a:gd name="connsiteX258" fmla="*/ 11319596 w 12192000"/>
              <a:gd name="connsiteY258" fmla="*/ 3982184 h 4454665"/>
              <a:gd name="connsiteX259" fmla="*/ 11321653 w 12192000"/>
              <a:gd name="connsiteY259" fmla="*/ 3982184 h 4454665"/>
              <a:gd name="connsiteX260" fmla="*/ 11371010 w 12192000"/>
              <a:gd name="connsiteY260" fmla="*/ 3994655 h 4454665"/>
              <a:gd name="connsiteX261" fmla="*/ 11375123 w 12192000"/>
              <a:gd name="connsiteY261" fmla="*/ 4017517 h 4454665"/>
              <a:gd name="connsiteX262" fmla="*/ 11329879 w 12192000"/>
              <a:gd name="connsiteY262" fmla="*/ 4044537 h 4454665"/>
              <a:gd name="connsiteX263" fmla="*/ 11327823 w 12192000"/>
              <a:gd name="connsiteY263" fmla="*/ 4044537 h 4454665"/>
              <a:gd name="connsiteX264" fmla="*/ 11327823 w 12192000"/>
              <a:gd name="connsiteY264" fmla="*/ 4046616 h 4454665"/>
              <a:gd name="connsiteX265" fmla="*/ 11333992 w 12192000"/>
              <a:gd name="connsiteY265" fmla="*/ 4067401 h 4454665"/>
              <a:gd name="connsiteX266" fmla="*/ 11336049 w 12192000"/>
              <a:gd name="connsiteY266" fmla="*/ 4067401 h 4454665"/>
              <a:gd name="connsiteX267" fmla="*/ 11387462 w 12192000"/>
              <a:gd name="connsiteY267" fmla="*/ 4067401 h 4454665"/>
              <a:gd name="connsiteX268" fmla="*/ 11395688 w 12192000"/>
              <a:gd name="connsiteY268" fmla="*/ 4088184 h 4454665"/>
              <a:gd name="connsiteX269" fmla="*/ 11358671 w 12192000"/>
              <a:gd name="connsiteY269" fmla="*/ 4125597 h 4454665"/>
              <a:gd name="connsiteX270" fmla="*/ 11358671 w 12192000"/>
              <a:gd name="connsiteY270" fmla="*/ 4127675 h 4454665"/>
              <a:gd name="connsiteX271" fmla="*/ 11371010 w 12192000"/>
              <a:gd name="connsiteY271" fmla="*/ 4146381 h 4454665"/>
              <a:gd name="connsiteX272" fmla="*/ 11422423 w 12192000"/>
              <a:gd name="connsiteY272" fmla="*/ 4131833 h 4454665"/>
              <a:gd name="connsiteX273" fmla="*/ 11434763 w 12192000"/>
              <a:gd name="connsiteY273" fmla="*/ 4150539 h 4454665"/>
              <a:gd name="connsiteX274" fmla="*/ 11408027 w 12192000"/>
              <a:gd name="connsiteY274" fmla="*/ 4196265 h 4454665"/>
              <a:gd name="connsiteX275" fmla="*/ 11410084 w 12192000"/>
              <a:gd name="connsiteY275" fmla="*/ 4198342 h 4454665"/>
              <a:gd name="connsiteX276" fmla="*/ 11424480 w 12192000"/>
              <a:gd name="connsiteY276" fmla="*/ 4212892 h 4454665"/>
              <a:gd name="connsiteX277" fmla="*/ 11426536 w 12192000"/>
              <a:gd name="connsiteY277" fmla="*/ 4212892 h 4454665"/>
              <a:gd name="connsiteX278" fmla="*/ 11471780 w 12192000"/>
              <a:gd name="connsiteY278" fmla="*/ 4185872 h 4454665"/>
              <a:gd name="connsiteX279" fmla="*/ 11488233 w 12192000"/>
              <a:gd name="connsiteY279" fmla="*/ 4200421 h 4454665"/>
              <a:gd name="connsiteX280" fmla="*/ 11475894 w 12192000"/>
              <a:gd name="connsiteY280" fmla="*/ 4250304 h 4454665"/>
              <a:gd name="connsiteX281" fmla="*/ 11475894 w 12192000"/>
              <a:gd name="connsiteY281" fmla="*/ 4252383 h 4454665"/>
              <a:gd name="connsiteX282" fmla="*/ 11494402 w 12192000"/>
              <a:gd name="connsiteY282" fmla="*/ 4262774 h 4454665"/>
              <a:gd name="connsiteX283" fmla="*/ 11494402 w 12192000"/>
              <a:gd name="connsiteY283" fmla="*/ 4264853 h 4454665"/>
              <a:gd name="connsiteX284" fmla="*/ 11496459 w 12192000"/>
              <a:gd name="connsiteY284" fmla="*/ 4262774 h 4454665"/>
              <a:gd name="connsiteX285" fmla="*/ 11533476 w 12192000"/>
              <a:gd name="connsiteY285" fmla="*/ 4225363 h 4454665"/>
              <a:gd name="connsiteX286" fmla="*/ 11551985 w 12192000"/>
              <a:gd name="connsiteY286" fmla="*/ 4233677 h 4454665"/>
              <a:gd name="connsiteX287" fmla="*/ 11549928 w 12192000"/>
              <a:gd name="connsiteY287" fmla="*/ 4260697 h 4454665"/>
              <a:gd name="connsiteX288" fmla="*/ 11551985 w 12192000"/>
              <a:gd name="connsiteY288" fmla="*/ 4285638 h 4454665"/>
              <a:gd name="connsiteX289" fmla="*/ 11551985 w 12192000"/>
              <a:gd name="connsiteY289" fmla="*/ 4287716 h 4454665"/>
              <a:gd name="connsiteX290" fmla="*/ 11554042 w 12192000"/>
              <a:gd name="connsiteY290" fmla="*/ 4287716 h 4454665"/>
              <a:gd name="connsiteX291" fmla="*/ 11574607 w 12192000"/>
              <a:gd name="connsiteY291" fmla="*/ 4293951 h 4454665"/>
              <a:gd name="connsiteX292" fmla="*/ 11576663 w 12192000"/>
              <a:gd name="connsiteY292" fmla="*/ 4293951 h 4454665"/>
              <a:gd name="connsiteX293" fmla="*/ 11601342 w 12192000"/>
              <a:gd name="connsiteY293" fmla="*/ 4248226 h 4454665"/>
              <a:gd name="connsiteX294" fmla="*/ 11623964 w 12192000"/>
              <a:gd name="connsiteY294" fmla="*/ 4250304 h 4454665"/>
              <a:gd name="connsiteX295" fmla="*/ 11636303 w 12192000"/>
              <a:gd name="connsiteY295" fmla="*/ 4302265 h 4454665"/>
              <a:gd name="connsiteX296" fmla="*/ 11638359 w 12192000"/>
              <a:gd name="connsiteY296" fmla="*/ 4302265 h 4454665"/>
              <a:gd name="connsiteX297" fmla="*/ 11658925 w 12192000"/>
              <a:gd name="connsiteY297" fmla="*/ 4302265 h 4454665"/>
              <a:gd name="connsiteX298" fmla="*/ 11660982 w 12192000"/>
              <a:gd name="connsiteY298" fmla="*/ 4302265 h 4454665"/>
              <a:gd name="connsiteX299" fmla="*/ 11675378 w 12192000"/>
              <a:gd name="connsiteY299" fmla="*/ 4250304 h 4454665"/>
              <a:gd name="connsiteX300" fmla="*/ 11695943 w 12192000"/>
              <a:gd name="connsiteY300" fmla="*/ 4248226 h 4454665"/>
              <a:gd name="connsiteX301" fmla="*/ 11722678 w 12192000"/>
              <a:gd name="connsiteY301" fmla="*/ 4293951 h 4454665"/>
              <a:gd name="connsiteX302" fmla="*/ 11743243 w 12192000"/>
              <a:gd name="connsiteY302" fmla="*/ 4287716 h 4454665"/>
              <a:gd name="connsiteX303" fmla="*/ 11745300 w 12192000"/>
              <a:gd name="connsiteY303" fmla="*/ 4287716 h 4454665"/>
              <a:gd name="connsiteX304" fmla="*/ 11747356 w 12192000"/>
              <a:gd name="connsiteY304" fmla="*/ 4260697 h 4454665"/>
              <a:gd name="connsiteX305" fmla="*/ 11745300 w 12192000"/>
              <a:gd name="connsiteY305" fmla="*/ 4233677 h 4454665"/>
              <a:gd name="connsiteX306" fmla="*/ 11765865 w 12192000"/>
              <a:gd name="connsiteY306" fmla="*/ 4225363 h 4454665"/>
              <a:gd name="connsiteX307" fmla="*/ 11802882 w 12192000"/>
              <a:gd name="connsiteY307" fmla="*/ 4262774 h 4454665"/>
              <a:gd name="connsiteX308" fmla="*/ 11821391 w 12192000"/>
              <a:gd name="connsiteY308" fmla="*/ 4252383 h 4454665"/>
              <a:gd name="connsiteX309" fmla="*/ 11823448 w 12192000"/>
              <a:gd name="connsiteY309" fmla="*/ 4250304 h 4454665"/>
              <a:gd name="connsiteX310" fmla="*/ 11823448 w 12192000"/>
              <a:gd name="connsiteY310" fmla="*/ 4248226 h 4454665"/>
              <a:gd name="connsiteX311" fmla="*/ 11809052 w 12192000"/>
              <a:gd name="connsiteY311" fmla="*/ 4200421 h 4454665"/>
              <a:gd name="connsiteX312" fmla="*/ 11825504 w 12192000"/>
              <a:gd name="connsiteY312" fmla="*/ 4185872 h 4454665"/>
              <a:gd name="connsiteX313" fmla="*/ 11870748 w 12192000"/>
              <a:gd name="connsiteY313" fmla="*/ 4212892 h 4454665"/>
              <a:gd name="connsiteX314" fmla="*/ 11872805 w 12192000"/>
              <a:gd name="connsiteY314" fmla="*/ 4212892 h 4454665"/>
              <a:gd name="connsiteX315" fmla="*/ 11887201 w 12192000"/>
              <a:gd name="connsiteY315" fmla="*/ 4196265 h 4454665"/>
              <a:gd name="connsiteX316" fmla="*/ 11889257 w 12192000"/>
              <a:gd name="connsiteY316" fmla="*/ 4196265 h 4454665"/>
              <a:gd name="connsiteX317" fmla="*/ 11862522 w 12192000"/>
              <a:gd name="connsiteY317" fmla="*/ 4150539 h 4454665"/>
              <a:gd name="connsiteX318" fmla="*/ 11874861 w 12192000"/>
              <a:gd name="connsiteY318" fmla="*/ 4131833 h 4454665"/>
              <a:gd name="connsiteX319" fmla="*/ 11926275 w 12192000"/>
              <a:gd name="connsiteY319" fmla="*/ 4146381 h 4454665"/>
              <a:gd name="connsiteX320" fmla="*/ 11928331 w 12192000"/>
              <a:gd name="connsiteY320" fmla="*/ 4144303 h 4454665"/>
              <a:gd name="connsiteX321" fmla="*/ 11938614 w 12192000"/>
              <a:gd name="connsiteY321" fmla="*/ 4125597 h 4454665"/>
              <a:gd name="connsiteX322" fmla="*/ 11938614 w 12192000"/>
              <a:gd name="connsiteY322" fmla="*/ 4123519 h 4454665"/>
              <a:gd name="connsiteX323" fmla="*/ 11901596 w 12192000"/>
              <a:gd name="connsiteY323" fmla="*/ 4088184 h 4454665"/>
              <a:gd name="connsiteX324" fmla="*/ 11909822 w 12192000"/>
              <a:gd name="connsiteY324" fmla="*/ 4067401 h 4454665"/>
              <a:gd name="connsiteX325" fmla="*/ 11961236 w 12192000"/>
              <a:gd name="connsiteY325" fmla="*/ 4067401 h 4454665"/>
              <a:gd name="connsiteX326" fmla="*/ 11963292 w 12192000"/>
              <a:gd name="connsiteY326" fmla="*/ 4067401 h 4454665"/>
              <a:gd name="connsiteX327" fmla="*/ 11967405 w 12192000"/>
              <a:gd name="connsiteY327" fmla="*/ 4046616 h 4454665"/>
              <a:gd name="connsiteX328" fmla="*/ 11967405 w 12192000"/>
              <a:gd name="connsiteY328" fmla="*/ 4044537 h 4454665"/>
              <a:gd name="connsiteX329" fmla="*/ 11922162 w 12192000"/>
              <a:gd name="connsiteY329" fmla="*/ 4017517 h 4454665"/>
              <a:gd name="connsiteX330" fmla="*/ 11926275 w 12192000"/>
              <a:gd name="connsiteY330" fmla="*/ 3996733 h 4454665"/>
              <a:gd name="connsiteX331" fmla="*/ 11975632 w 12192000"/>
              <a:gd name="connsiteY331" fmla="*/ 3982184 h 4454665"/>
              <a:gd name="connsiteX332" fmla="*/ 11977688 w 12192000"/>
              <a:gd name="connsiteY332" fmla="*/ 3982184 h 4454665"/>
              <a:gd name="connsiteX333" fmla="*/ 11977688 w 12192000"/>
              <a:gd name="connsiteY333" fmla="*/ 3969713 h 4454665"/>
              <a:gd name="connsiteX334" fmla="*/ 11977688 w 12192000"/>
              <a:gd name="connsiteY334" fmla="*/ 3959320 h 4454665"/>
              <a:gd name="connsiteX335" fmla="*/ 11975632 w 12192000"/>
              <a:gd name="connsiteY335" fmla="*/ 3959320 h 4454665"/>
              <a:gd name="connsiteX336" fmla="*/ 11926275 w 12192000"/>
              <a:gd name="connsiteY336" fmla="*/ 3944772 h 4454665"/>
              <a:gd name="connsiteX337" fmla="*/ 11924218 w 12192000"/>
              <a:gd name="connsiteY337" fmla="*/ 3923987 h 4454665"/>
              <a:gd name="connsiteX338" fmla="*/ 11967405 w 12192000"/>
              <a:gd name="connsiteY338" fmla="*/ 3896967 h 4454665"/>
              <a:gd name="connsiteX339" fmla="*/ 11969462 w 12192000"/>
              <a:gd name="connsiteY339" fmla="*/ 3896967 h 4454665"/>
              <a:gd name="connsiteX340" fmla="*/ 11969462 w 12192000"/>
              <a:gd name="connsiteY340" fmla="*/ 3894888 h 4454665"/>
              <a:gd name="connsiteX341" fmla="*/ 11963292 w 12192000"/>
              <a:gd name="connsiteY341" fmla="*/ 3874104 h 4454665"/>
              <a:gd name="connsiteX342" fmla="*/ 11961236 w 12192000"/>
              <a:gd name="connsiteY342" fmla="*/ 3874104 h 4454665"/>
              <a:gd name="connsiteX343" fmla="*/ 11909822 w 12192000"/>
              <a:gd name="connsiteY343" fmla="*/ 3874104 h 4454665"/>
              <a:gd name="connsiteX344" fmla="*/ 11901596 w 12192000"/>
              <a:gd name="connsiteY344" fmla="*/ 3853320 h 4454665"/>
              <a:gd name="connsiteX345" fmla="*/ 11938614 w 12192000"/>
              <a:gd name="connsiteY345" fmla="*/ 3815908 h 4454665"/>
              <a:gd name="connsiteX346" fmla="*/ 11938614 w 12192000"/>
              <a:gd name="connsiteY346" fmla="*/ 3813829 h 4454665"/>
              <a:gd name="connsiteX347" fmla="*/ 11928331 w 12192000"/>
              <a:gd name="connsiteY347" fmla="*/ 3795123 h 4454665"/>
              <a:gd name="connsiteX348" fmla="*/ 11926275 w 12192000"/>
              <a:gd name="connsiteY348" fmla="*/ 3795123 h 4454665"/>
              <a:gd name="connsiteX349" fmla="*/ 11876918 w 12192000"/>
              <a:gd name="connsiteY349" fmla="*/ 3807594 h 4454665"/>
              <a:gd name="connsiteX350" fmla="*/ 11862522 w 12192000"/>
              <a:gd name="connsiteY350" fmla="*/ 3790966 h 4454665"/>
              <a:gd name="connsiteX351" fmla="*/ 11889257 w 12192000"/>
              <a:gd name="connsiteY351" fmla="*/ 3745240 h 4454665"/>
              <a:gd name="connsiteX352" fmla="*/ 11889257 w 12192000"/>
              <a:gd name="connsiteY352" fmla="*/ 3743162 h 4454665"/>
              <a:gd name="connsiteX353" fmla="*/ 11872805 w 12192000"/>
              <a:gd name="connsiteY353" fmla="*/ 3728612 h 4454665"/>
              <a:gd name="connsiteX354" fmla="*/ 11827561 w 12192000"/>
              <a:gd name="connsiteY354" fmla="*/ 3753554 h 4454665"/>
              <a:gd name="connsiteX355" fmla="*/ 11809052 w 12192000"/>
              <a:gd name="connsiteY355" fmla="*/ 3741083 h 4454665"/>
              <a:gd name="connsiteX356" fmla="*/ 11823448 w 12192000"/>
              <a:gd name="connsiteY356" fmla="*/ 3691200 h 4454665"/>
              <a:gd name="connsiteX357" fmla="*/ 11823448 w 12192000"/>
              <a:gd name="connsiteY357" fmla="*/ 3689122 h 4454665"/>
              <a:gd name="connsiteX358" fmla="*/ 11804939 w 12192000"/>
              <a:gd name="connsiteY358" fmla="*/ 3678730 h 4454665"/>
              <a:gd name="connsiteX359" fmla="*/ 11802882 w 12192000"/>
              <a:gd name="connsiteY359" fmla="*/ 3676651 h 4454665"/>
              <a:gd name="connsiteX360" fmla="*/ 11802882 w 12192000"/>
              <a:gd name="connsiteY360" fmla="*/ 3678730 h 4454665"/>
              <a:gd name="connsiteX361" fmla="*/ 11765865 w 12192000"/>
              <a:gd name="connsiteY361" fmla="*/ 3714063 h 4454665"/>
              <a:gd name="connsiteX362" fmla="*/ 11745300 w 12192000"/>
              <a:gd name="connsiteY362" fmla="*/ 3705750 h 4454665"/>
              <a:gd name="connsiteX363" fmla="*/ 11749412 w 12192000"/>
              <a:gd name="connsiteY363" fmla="*/ 3678730 h 4454665"/>
              <a:gd name="connsiteX364" fmla="*/ 11745300 w 12192000"/>
              <a:gd name="connsiteY364" fmla="*/ 3653788 h 4454665"/>
              <a:gd name="connsiteX365" fmla="*/ 11745300 w 12192000"/>
              <a:gd name="connsiteY365" fmla="*/ 3651710 h 4454665"/>
              <a:gd name="connsiteX366" fmla="*/ 11743243 w 12192000"/>
              <a:gd name="connsiteY366" fmla="*/ 3651710 h 4454665"/>
              <a:gd name="connsiteX367" fmla="*/ 11722678 w 12192000"/>
              <a:gd name="connsiteY367" fmla="*/ 3647553 h 4454665"/>
              <a:gd name="connsiteX368" fmla="*/ 11695943 w 12192000"/>
              <a:gd name="connsiteY368" fmla="*/ 3693279 h 4454665"/>
              <a:gd name="connsiteX369" fmla="*/ 11673321 w 12192000"/>
              <a:gd name="connsiteY369" fmla="*/ 3689122 h 4454665"/>
              <a:gd name="connsiteX370" fmla="*/ 11660982 w 12192000"/>
              <a:gd name="connsiteY370" fmla="*/ 3639239 h 4454665"/>
              <a:gd name="connsiteX371" fmla="*/ 11658925 w 12192000"/>
              <a:gd name="connsiteY371" fmla="*/ 3639239 h 4454665"/>
              <a:gd name="connsiteX372" fmla="*/ 11638359 w 12192000"/>
              <a:gd name="connsiteY372" fmla="*/ 3639239 h 4454665"/>
              <a:gd name="connsiteX373" fmla="*/ 11636303 w 12192000"/>
              <a:gd name="connsiteY373" fmla="*/ 3639239 h 4454665"/>
              <a:gd name="connsiteX374" fmla="*/ 0 w 12192000"/>
              <a:gd name="connsiteY374" fmla="*/ 0 h 4454665"/>
              <a:gd name="connsiteX375" fmla="*/ 12192000 w 12192000"/>
              <a:gd name="connsiteY375" fmla="*/ 0 h 4454665"/>
              <a:gd name="connsiteX376" fmla="*/ 12192000 w 12192000"/>
              <a:gd name="connsiteY376" fmla="*/ 4454665 h 4454665"/>
              <a:gd name="connsiteX377" fmla="*/ 4539049 w 12192000"/>
              <a:gd name="connsiteY377" fmla="*/ 4454665 h 4454665"/>
              <a:gd name="connsiteX378" fmla="*/ 0 w 12192000"/>
              <a:gd name="connsiteY378" fmla="*/ 4454665 h 4454665"/>
              <a:gd name="connsiteX379" fmla="*/ 0 w 12192000"/>
              <a:gd name="connsiteY379" fmla="*/ 3869778 h 4454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</a:cxnLst>
            <a:rect l="l" t="t" r="r" b="b"/>
            <a:pathLst>
              <a:path w="12192000" h="4454665">
                <a:moveTo>
                  <a:pt x="11603402" y="4036670"/>
                </a:moveTo>
                <a:cubicBezTo>
                  <a:pt x="11607483" y="4034586"/>
                  <a:pt x="11609524" y="4034586"/>
                  <a:pt x="11613605" y="4036670"/>
                </a:cubicBezTo>
                <a:cubicBezTo>
                  <a:pt x="11615645" y="4038755"/>
                  <a:pt x="11617686" y="4040839"/>
                  <a:pt x="11617686" y="4045008"/>
                </a:cubicBezTo>
                <a:cubicBezTo>
                  <a:pt x="11623808" y="4147152"/>
                  <a:pt x="11623808" y="4147152"/>
                  <a:pt x="11623808" y="4147152"/>
                </a:cubicBezTo>
                <a:cubicBezTo>
                  <a:pt x="11625848" y="4153405"/>
                  <a:pt x="11623808" y="4155490"/>
                  <a:pt x="11621767" y="4157574"/>
                </a:cubicBezTo>
                <a:cubicBezTo>
                  <a:pt x="11619727" y="4159659"/>
                  <a:pt x="11617686" y="4157574"/>
                  <a:pt x="11615645" y="4157574"/>
                </a:cubicBezTo>
                <a:cubicBezTo>
                  <a:pt x="11570752" y="4147152"/>
                  <a:pt x="11540142" y="4128390"/>
                  <a:pt x="11509533" y="4095038"/>
                </a:cubicBezTo>
                <a:cubicBezTo>
                  <a:pt x="11507492" y="4092954"/>
                  <a:pt x="11505451" y="4090869"/>
                  <a:pt x="11505451" y="4088785"/>
                </a:cubicBezTo>
                <a:cubicBezTo>
                  <a:pt x="11505451" y="4088785"/>
                  <a:pt x="11505451" y="4088785"/>
                  <a:pt x="11505451" y="4086699"/>
                </a:cubicBezTo>
                <a:cubicBezTo>
                  <a:pt x="11505451" y="4084615"/>
                  <a:pt x="11509533" y="4082530"/>
                  <a:pt x="11511573" y="4082530"/>
                </a:cubicBezTo>
                <a:cubicBezTo>
                  <a:pt x="11603402" y="4036670"/>
                  <a:pt x="11603402" y="4036670"/>
                  <a:pt x="11603402" y="4036670"/>
                </a:cubicBezTo>
                <a:close/>
                <a:moveTo>
                  <a:pt x="11686136" y="4034586"/>
                </a:moveTo>
                <a:cubicBezTo>
                  <a:pt x="11690256" y="4034586"/>
                  <a:pt x="11692317" y="4034586"/>
                  <a:pt x="11696438" y="4034586"/>
                </a:cubicBezTo>
                <a:cubicBezTo>
                  <a:pt x="11787097" y="4080352"/>
                  <a:pt x="11787097" y="4080352"/>
                  <a:pt x="11787097" y="4080352"/>
                </a:cubicBezTo>
                <a:cubicBezTo>
                  <a:pt x="11791218" y="4082432"/>
                  <a:pt x="11793278" y="4084512"/>
                  <a:pt x="11795339" y="4086593"/>
                </a:cubicBezTo>
                <a:cubicBezTo>
                  <a:pt x="11795339" y="4088673"/>
                  <a:pt x="11793278" y="4090753"/>
                  <a:pt x="11791218" y="4092833"/>
                </a:cubicBezTo>
                <a:cubicBezTo>
                  <a:pt x="11760312" y="4126117"/>
                  <a:pt x="11727344" y="4144840"/>
                  <a:pt x="11684076" y="4155241"/>
                </a:cubicBezTo>
                <a:cubicBezTo>
                  <a:pt x="11679954" y="4157321"/>
                  <a:pt x="11677894" y="4157321"/>
                  <a:pt x="11675833" y="4155241"/>
                </a:cubicBezTo>
                <a:cubicBezTo>
                  <a:pt x="11673773" y="4153161"/>
                  <a:pt x="11673773" y="4149000"/>
                  <a:pt x="11673773" y="4146920"/>
                </a:cubicBezTo>
                <a:cubicBezTo>
                  <a:pt x="11682015" y="4042907"/>
                  <a:pt x="11682015" y="4042907"/>
                  <a:pt x="11682015" y="4042907"/>
                </a:cubicBezTo>
                <a:cubicBezTo>
                  <a:pt x="11682015" y="4040827"/>
                  <a:pt x="11684076" y="4036666"/>
                  <a:pt x="11686136" y="4034586"/>
                </a:cubicBezTo>
                <a:close/>
                <a:moveTo>
                  <a:pt x="10868401" y="3994843"/>
                </a:moveTo>
                <a:cubicBezTo>
                  <a:pt x="10868401" y="3994843"/>
                  <a:pt x="10868401" y="3994843"/>
                  <a:pt x="10868401" y="4038046"/>
                </a:cubicBezTo>
                <a:cubicBezTo>
                  <a:pt x="10868401" y="4038046"/>
                  <a:pt x="10841333" y="4046275"/>
                  <a:pt x="10820512" y="4046275"/>
                </a:cubicBezTo>
                <a:cubicBezTo>
                  <a:pt x="10803855" y="4046275"/>
                  <a:pt x="10801773" y="4029817"/>
                  <a:pt x="10801773" y="4021588"/>
                </a:cubicBezTo>
                <a:cubicBezTo>
                  <a:pt x="10801773" y="4007187"/>
                  <a:pt x="10810102" y="3998958"/>
                  <a:pt x="10826759" y="3996901"/>
                </a:cubicBezTo>
                <a:close/>
                <a:moveTo>
                  <a:pt x="10518900" y="3924709"/>
                </a:moveTo>
                <a:cubicBezTo>
                  <a:pt x="10547537" y="3924709"/>
                  <a:pt x="10559811" y="3941316"/>
                  <a:pt x="10559811" y="3984908"/>
                </a:cubicBezTo>
                <a:cubicBezTo>
                  <a:pt x="10559811" y="4022272"/>
                  <a:pt x="10553675" y="4045106"/>
                  <a:pt x="10518900" y="4045106"/>
                </a:cubicBezTo>
                <a:cubicBezTo>
                  <a:pt x="10484125" y="4045106"/>
                  <a:pt x="10477988" y="4022272"/>
                  <a:pt x="10477988" y="3984908"/>
                </a:cubicBezTo>
                <a:cubicBezTo>
                  <a:pt x="10477988" y="3941316"/>
                  <a:pt x="10488216" y="3924709"/>
                  <a:pt x="10518900" y="3924709"/>
                </a:cubicBezTo>
                <a:close/>
                <a:moveTo>
                  <a:pt x="11673123" y="3916397"/>
                </a:moveTo>
                <a:cubicBezTo>
                  <a:pt x="11675950" y="3915878"/>
                  <a:pt x="11679033" y="3916397"/>
                  <a:pt x="11682116" y="3917436"/>
                </a:cubicBezTo>
                <a:cubicBezTo>
                  <a:pt x="11698562" y="3929905"/>
                  <a:pt x="11708840" y="3948607"/>
                  <a:pt x="11708840" y="3969387"/>
                </a:cubicBezTo>
                <a:cubicBezTo>
                  <a:pt x="11708840" y="4000558"/>
                  <a:pt x="11682116" y="4027572"/>
                  <a:pt x="11649226" y="4027572"/>
                </a:cubicBezTo>
                <a:cubicBezTo>
                  <a:pt x="11616336" y="4027572"/>
                  <a:pt x="11589612" y="4000558"/>
                  <a:pt x="11589612" y="3969387"/>
                </a:cubicBezTo>
                <a:cubicBezTo>
                  <a:pt x="11589612" y="3948607"/>
                  <a:pt x="11599890" y="3929905"/>
                  <a:pt x="11616336" y="3919515"/>
                </a:cubicBezTo>
                <a:cubicBezTo>
                  <a:pt x="11622503" y="3915358"/>
                  <a:pt x="11628669" y="3915358"/>
                  <a:pt x="11632781" y="3921592"/>
                </a:cubicBezTo>
                <a:cubicBezTo>
                  <a:pt x="11636892" y="3927827"/>
                  <a:pt x="11634837" y="3934060"/>
                  <a:pt x="11630725" y="3938217"/>
                </a:cubicBezTo>
                <a:cubicBezTo>
                  <a:pt x="11620447" y="3944451"/>
                  <a:pt x="11614280" y="3956919"/>
                  <a:pt x="11614280" y="3969387"/>
                </a:cubicBezTo>
                <a:cubicBezTo>
                  <a:pt x="11614280" y="3988090"/>
                  <a:pt x="11630725" y="4004714"/>
                  <a:pt x="11649226" y="4004714"/>
                </a:cubicBezTo>
                <a:cubicBezTo>
                  <a:pt x="11667727" y="4004714"/>
                  <a:pt x="11684172" y="3988090"/>
                  <a:pt x="11684172" y="3969387"/>
                </a:cubicBezTo>
                <a:cubicBezTo>
                  <a:pt x="11684172" y="3956919"/>
                  <a:pt x="11678005" y="3944451"/>
                  <a:pt x="11667727" y="3938217"/>
                </a:cubicBezTo>
                <a:cubicBezTo>
                  <a:pt x="11663616" y="3934060"/>
                  <a:pt x="11661560" y="3927827"/>
                  <a:pt x="11665671" y="3921592"/>
                </a:cubicBezTo>
                <a:cubicBezTo>
                  <a:pt x="11667727" y="3918476"/>
                  <a:pt x="11670297" y="3916917"/>
                  <a:pt x="11673123" y="3916397"/>
                </a:cubicBezTo>
                <a:close/>
                <a:moveTo>
                  <a:pt x="11822057" y="3901331"/>
                </a:moveTo>
                <a:cubicBezTo>
                  <a:pt x="11824124" y="3901331"/>
                  <a:pt x="11826190" y="3905483"/>
                  <a:pt x="11826190" y="3907560"/>
                </a:cubicBezTo>
                <a:cubicBezTo>
                  <a:pt x="11838588" y="3951158"/>
                  <a:pt x="11838588" y="3988528"/>
                  <a:pt x="11826190" y="4032127"/>
                </a:cubicBezTo>
                <a:cubicBezTo>
                  <a:pt x="11824124" y="4036279"/>
                  <a:pt x="11824124" y="4038355"/>
                  <a:pt x="11822057" y="4038355"/>
                </a:cubicBezTo>
                <a:cubicBezTo>
                  <a:pt x="11817924" y="4040431"/>
                  <a:pt x="11815858" y="4038355"/>
                  <a:pt x="11813791" y="4036279"/>
                </a:cubicBezTo>
                <a:cubicBezTo>
                  <a:pt x="11729066" y="3978147"/>
                  <a:pt x="11729066" y="3978147"/>
                  <a:pt x="11729066" y="3978147"/>
                </a:cubicBezTo>
                <a:cubicBezTo>
                  <a:pt x="11724933" y="3976072"/>
                  <a:pt x="11722867" y="3973995"/>
                  <a:pt x="11722867" y="3969843"/>
                </a:cubicBezTo>
                <a:cubicBezTo>
                  <a:pt x="11722867" y="3967767"/>
                  <a:pt x="11724933" y="3963615"/>
                  <a:pt x="11729066" y="3961539"/>
                </a:cubicBezTo>
                <a:cubicBezTo>
                  <a:pt x="11813791" y="3903408"/>
                  <a:pt x="11813791" y="3903408"/>
                  <a:pt x="11813791" y="3903408"/>
                </a:cubicBezTo>
                <a:cubicBezTo>
                  <a:pt x="11815858" y="3901331"/>
                  <a:pt x="11819991" y="3901331"/>
                  <a:pt x="11822057" y="3901331"/>
                </a:cubicBezTo>
                <a:close/>
                <a:moveTo>
                  <a:pt x="11476229" y="3901331"/>
                </a:moveTo>
                <a:cubicBezTo>
                  <a:pt x="11480320" y="3901331"/>
                  <a:pt x="11482366" y="3903408"/>
                  <a:pt x="11484412" y="3905483"/>
                </a:cubicBezTo>
                <a:cubicBezTo>
                  <a:pt x="11568280" y="3961539"/>
                  <a:pt x="11568280" y="3961539"/>
                  <a:pt x="11568280" y="3961539"/>
                </a:cubicBezTo>
                <a:cubicBezTo>
                  <a:pt x="11572371" y="3963615"/>
                  <a:pt x="11574417" y="3967767"/>
                  <a:pt x="11574417" y="3969843"/>
                </a:cubicBezTo>
                <a:cubicBezTo>
                  <a:pt x="11574417" y="3973995"/>
                  <a:pt x="11572371" y="3976072"/>
                  <a:pt x="11568280" y="3978147"/>
                </a:cubicBezTo>
                <a:lnTo>
                  <a:pt x="11484412" y="4036279"/>
                </a:lnTo>
                <a:cubicBezTo>
                  <a:pt x="11480320" y="4038355"/>
                  <a:pt x="11478275" y="4040431"/>
                  <a:pt x="11476229" y="4038355"/>
                </a:cubicBezTo>
                <a:cubicBezTo>
                  <a:pt x="11474184" y="4038355"/>
                  <a:pt x="11472138" y="4036279"/>
                  <a:pt x="11472138" y="4032127"/>
                </a:cubicBezTo>
                <a:cubicBezTo>
                  <a:pt x="11459865" y="3988528"/>
                  <a:pt x="11459865" y="3953234"/>
                  <a:pt x="11472138" y="3907560"/>
                </a:cubicBezTo>
                <a:cubicBezTo>
                  <a:pt x="11472138" y="3905483"/>
                  <a:pt x="11474184" y="3903408"/>
                  <a:pt x="11476229" y="3901331"/>
                </a:cubicBezTo>
                <a:close/>
                <a:moveTo>
                  <a:pt x="11088184" y="3890811"/>
                </a:moveTo>
                <a:cubicBezTo>
                  <a:pt x="11086131" y="3890811"/>
                  <a:pt x="11084078" y="3890811"/>
                  <a:pt x="11082024" y="3892889"/>
                </a:cubicBezTo>
                <a:cubicBezTo>
                  <a:pt x="11079972" y="3894966"/>
                  <a:pt x="11079972" y="3897043"/>
                  <a:pt x="11079972" y="3899119"/>
                </a:cubicBezTo>
                <a:cubicBezTo>
                  <a:pt x="11121033" y="4056970"/>
                  <a:pt x="11121033" y="4056970"/>
                  <a:pt x="11121033" y="4056970"/>
                </a:cubicBezTo>
                <a:cubicBezTo>
                  <a:pt x="11123086" y="4065278"/>
                  <a:pt x="11131299" y="4077739"/>
                  <a:pt x="11145670" y="4077739"/>
                </a:cubicBezTo>
                <a:cubicBezTo>
                  <a:pt x="11153882" y="4077739"/>
                  <a:pt x="11153882" y="4077739"/>
                  <a:pt x="11153882" y="4077739"/>
                </a:cubicBezTo>
                <a:cubicBezTo>
                  <a:pt x="11151829" y="4081893"/>
                  <a:pt x="11151829" y="4083971"/>
                  <a:pt x="11149776" y="4086047"/>
                </a:cubicBezTo>
                <a:cubicBezTo>
                  <a:pt x="11149776" y="4088124"/>
                  <a:pt x="11149776" y="4088124"/>
                  <a:pt x="11149776" y="4088124"/>
                </a:cubicBezTo>
                <a:cubicBezTo>
                  <a:pt x="11147723" y="4094356"/>
                  <a:pt x="11145670" y="4106817"/>
                  <a:pt x="11125139" y="4106817"/>
                </a:cubicBezTo>
                <a:cubicBezTo>
                  <a:pt x="11090237" y="4104740"/>
                  <a:pt x="11090237" y="4104740"/>
                  <a:pt x="11090237" y="4104740"/>
                </a:cubicBezTo>
                <a:cubicBezTo>
                  <a:pt x="11088184" y="4102663"/>
                  <a:pt x="11086131" y="4104740"/>
                  <a:pt x="11084078" y="4106817"/>
                </a:cubicBezTo>
                <a:cubicBezTo>
                  <a:pt x="11082024" y="4106817"/>
                  <a:pt x="11082024" y="4108894"/>
                  <a:pt x="11082024" y="4110971"/>
                </a:cubicBezTo>
                <a:cubicBezTo>
                  <a:pt x="11082024" y="4129664"/>
                  <a:pt x="11082024" y="4129664"/>
                  <a:pt x="11082024" y="4129664"/>
                </a:cubicBezTo>
                <a:cubicBezTo>
                  <a:pt x="11082024" y="4133818"/>
                  <a:pt x="11084078" y="4135895"/>
                  <a:pt x="11088184" y="4135895"/>
                </a:cubicBezTo>
                <a:cubicBezTo>
                  <a:pt x="11098449" y="4140048"/>
                  <a:pt x="11118980" y="4142125"/>
                  <a:pt x="11135404" y="4142125"/>
                </a:cubicBezTo>
                <a:cubicBezTo>
                  <a:pt x="11135404" y="4142125"/>
                  <a:pt x="11135404" y="4142125"/>
                  <a:pt x="11137458" y="4142125"/>
                </a:cubicBezTo>
                <a:cubicBezTo>
                  <a:pt x="11164148" y="4142125"/>
                  <a:pt x="11182625" y="4125510"/>
                  <a:pt x="11190838" y="4090201"/>
                </a:cubicBezTo>
                <a:cubicBezTo>
                  <a:pt x="11201103" y="4050738"/>
                  <a:pt x="11215474" y="3998814"/>
                  <a:pt x="11223687" y="3961429"/>
                </a:cubicBezTo>
                <a:cubicBezTo>
                  <a:pt x="11227793" y="3944813"/>
                  <a:pt x="11231899" y="3930274"/>
                  <a:pt x="11236005" y="3919889"/>
                </a:cubicBezTo>
                <a:cubicBezTo>
                  <a:pt x="11240111" y="3899119"/>
                  <a:pt x="11240111" y="3899119"/>
                  <a:pt x="11240111" y="3899119"/>
                </a:cubicBezTo>
                <a:cubicBezTo>
                  <a:pt x="11240111" y="3897043"/>
                  <a:pt x="11240111" y="3894966"/>
                  <a:pt x="11238058" y="3892889"/>
                </a:cubicBezTo>
                <a:cubicBezTo>
                  <a:pt x="11238058" y="3890811"/>
                  <a:pt x="11236005" y="3890811"/>
                  <a:pt x="11233952" y="3890811"/>
                </a:cubicBezTo>
                <a:cubicBezTo>
                  <a:pt x="11205209" y="3890811"/>
                  <a:pt x="11205209" y="3890811"/>
                  <a:pt x="11205209" y="3890811"/>
                </a:cubicBezTo>
                <a:cubicBezTo>
                  <a:pt x="11203156" y="3890811"/>
                  <a:pt x="11199050" y="3892889"/>
                  <a:pt x="11199050" y="3894966"/>
                </a:cubicBezTo>
                <a:cubicBezTo>
                  <a:pt x="11162094" y="4036200"/>
                  <a:pt x="11162094" y="4036200"/>
                  <a:pt x="11162094" y="4036200"/>
                </a:cubicBezTo>
                <a:cubicBezTo>
                  <a:pt x="11160041" y="4036200"/>
                  <a:pt x="11160041" y="4036200"/>
                  <a:pt x="11160041" y="4036200"/>
                </a:cubicBezTo>
                <a:cubicBezTo>
                  <a:pt x="11121033" y="3894966"/>
                  <a:pt x="11121033" y="3894966"/>
                  <a:pt x="11121033" y="3894966"/>
                </a:cubicBezTo>
                <a:cubicBezTo>
                  <a:pt x="11121033" y="3892889"/>
                  <a:pt x="11118980" y="3890811"/>
                  <a:pt x="11114874" y="3890811"/>
                </a:cubicBezTo>
                <a:cubicBezTo>
                  <a:pt x="11088184" y="3890811"/>
                  <a:pt x="11088184" y="3890811"/>
                  <a:pt x="11088184" y="3890811"/>
                </a:cubicBezTo>
                <a:close/>
                <a:moveTo>
                  <a:pt x="11048412" y="3888474"/>
                </a:moveTo>
                <a:cubicBezTo>
                  <a:pt x="11030001" y="3888474"/>
                  <a:pt x="11011591" y="3900959"/>
                  <a:pt x="10999317" y="3909283"/>
                </a:cubicBezTo>
                <a:cubicBezTo>
                  <a:pt x="10999317" y="3896798"/>
                  <a:pt x="10999317" y="3896798"/>
                  <a:pt x="10999317" y="3896798"/>
                </a:cubicBezTo>
                <a:cubicBezTo>
                  <a:pt x="10999317" y="3892635"/>
                  <a:pt x="10997272" y="3890555"/>
                  <a:pt x="10993181" y="3890555"/>
                </a:cubicBezTo>
                <a:cubicBezTo>
                  <a:pt x="10964542" y="3890555"/>
                  <a:pt x="10964542" y="3890555"/>
                  <a:pt x="10964542" y="3890555"/>
                </a:cubicBezTo>
                <a:cubicBezTo>
                  <a:pt x="10960451" y="3890555"/>
                  <a:pt x="10958406" y="3892635"/>
                  <a:pt x="10958406" y="3896798"/>
                </a:cubicBezTo>
                <a:cubicBezTo>
                  <a:pt x="10958406" y="4071593"/>
                  <a:pt x="10958406" y="4071593"/>
                  <a:pt x="10958406" y="4071593"/>
                </a:cubicBezTo>
                <a:cubicBezTo>
                  <a:pt x="10958406" y="4075755"/>
                  <a:pt x="10960451" y="4077836"/>
                  <a:pt x="10964542" y="4077836"/>
                </a:cubicBezTo>
                <a:cubicBezTo>
                  <a:pt x="10993181" y="4077836"/>
                  <a:pt x="10993181" y="4077836"/>
                  <a:pt x="10993181" y="4077836"/>
                </a:cubicBezTo>
                <a:cubicBezTo>
                  <a:pt x="10997272" y="4077836"/>
                  <a:pt x="10999317" y="4075755"/>
                  <a:pt x="10999317" y="4071593"/>
                </a:cubicBezTo>
                <a:cubicBezTo>
                  <a:pt x="10999317" y="3950901"/>
                  <a:pt x="10999317" y="3950901"/>
                  <a:pt x="10999317" y="3950901"/>
                </a:cubicBezTo>
                <a:cubicBezTo>
                  <a:pt x="11007500" y="3944658"/>
                  <a:pt x="11025910" y="3930092"/>
                  <a:pt x="11050457" y="3928011"/>
                </a:cubicBezTo>
                <a:cubicBezTo>
                  <a:pt x="11054548" y="3928011"/>
                  <a:pt x="11056594" y="3923849"/>
                  <a:pt x="11056594" y="3921768"/>
                </a:cubicBezTo>
                <a:cubicBezTo>
                  <a:pt x="11056594" y="3894717"/>
                  <a:pt x="11056594" y="3894717"/>
                  <a:pt x="11056594" y="3894717"/>
                </a:cubicBezTo>
                <a:cubicBezTo>
                  <a:pt x="11056594" y="3892635"/>
                  <a:pt x="11056594" y="3890555"/>
                  <a:pt x="11054548" y="3890555"/>
                </a:cubicBezTo>
                <a:cubicBezTo>
                  <a:pt x="11052503" y="3888474"/>
                  <a:pt x="11050457" y="3888474"/>
                  <a:pt x="11048412" y="3888474"/>
                </a:cubicBezTo>
                <a:close/>
                <a:moveTo>
                  <a:pt x="10847504" y="3884967"/>
                </a:moveTo>
                <a:cubicBezTo>
                  <a:pt x="10826811" y="3884967"/>
                  <a:pt x="10791633" y="3891205"/>
                  <a:pt x="10777148" y="3893285"/>
                </a:cubicBezTo>
                <a:cubicBezTo>
                  <a:pt x="10773009" y="3893285"/>
                  <a:pt x="10770940" y="3897443"/>
                  <a:pt x="10770940" y="3899523"/>
                </a:cubicBezTo>
                <a:cubicBezTo>
                  <a:pt x="10770940" y="3899523"/>
                  <a:pt x="10770940" y="3899523"/>
                  <a:pt x="10773009" y="3924476"/>
                </a:cubicBezTo>
                <a:cubicBezTo>
                  <a:pt x="10773009" y="3926555"/>
                  <a:pt x="10773009" y="3928635"/>
                  <a:pt x="10775079" y="3928635"/>
                </a:cubicBezTo>
                <a:cubicBezTo>
                  <a:pt x="10777148" y="3930714"/>
                  <a:pt x="10777148" y="3930714"/>
                  <a:pt x="10779217" y="3930714"/>
                </a:cubicBezTo>
                <a:cubicBezTo>
                  <a:pt x="10795771" y="3930714"/>
                  <a:pt x="10824741" y="3926555"/>
                  <a:pt x="10845434" y="3926555"/>
                </a:cubicBezTo>
                <a:cubicBezTo>
                  <a:pt x="10859918" y="3926555"/>
                  <a:pt x="10868196" y="3934873"/>
                  <a:pt x="10868196" y="3949429"/>
                </a:cubicBezTo>
                <a:cubicBezTo>
                  <a:pt x="10868196" y="3949429"/>
                  <a:pt x="10868196" y="3949429"/>
                  <a:pt x="10868196" y="3961905"/>
                </a:cubicBezTo>
                <a:cubicBezTo>
                  <a:pt x="10868196" y="3961905"/>
                  <a:pt x="10868196" y="3961905"/>
                  <a:pt x="10822672" y="3966064"/>
                </a:cubicBezTo>
                <a:cubicBezTo>
                  <a:pt x="10777148" y="3968144"/>
                  <a:pt x="10758524" y="3984779"/>
                  <a:pt x="10758524" y="4022208"/>
                </a:cubicBezTo>
                <a:cubicBezTo>
                  <a:pt x="10758524" y="4061717"/>
                  <a:pt x="10779217" y="4082511"/>
                  <a:pt x="10814395" y="4082511"/>
                </a:cubicBezTo>
                <a:cubicBezTo>
                  <a:pt x="10843365" y="4082511"/>
                  <a:pt x="10874404" y="4070035"/>
                  <a:pt x="10874404" y="4070035"/>
                </a:cubicBezTo>
                <a:cubicBezTo>
                  <a:pt x="10882681" y="4076273"/>
                  <a:pt x="10888889" y="4080432"/>
                  <a:pt x="10903374" y="4082511"/>
                </a:cubicBezTo>
                <a:cubicBezTo>
                  <a:pt x="10905443" y="4082511"/>
                  <a:pt x="10907512" y="4082511"/>
                  <a:pt x="10909582" y="4080432"/>
                </a:cubicBezTo>
                <a:cubicBezTo>
                  <a:pt x="10909582" y="4078352"/>
                  <a:pt x="10911651" y="4076273"/>
                  <a:pt x="10911651" y="4074194"/>
                </a:cubicBezTo>
                <a:cubicBezTo>
                  <a:pt x="10911651" y="4074194"/>
                  <a:pt x="10911651" y="4074194"/>
                  <a:pt x="10911651" y="3949429"/>
                </a:cubicBezTo>
                <a:cubicBezTo>
                  <a:pt x="10911651" y="3905761"/>
                  <a:pt x="10890958" y="3884967"/>
                  <a:pt x="10847504" y="3884967"/>
                </a:cubicBezTo>
                <a:close/>
                <a:moveTo>
                  <a:pt x="10518899" y="3884967"/>
                </a:moveTo>
                <a:cubicBezTo>
                  <a:pt x="10472419" y="3884967"/>
                  <a:pt x="10434738" y="3929188"/>
                  <a:pt x="10434738" y="3983739"/>
                </a:cubicBezTo>
                <a:cubicBezTo>
                  <a:pt x="10434738" y="4038290"/>
                  <a:pt x="10472419" y="4082511"/>
                  <a:pt x="10518899" y="4082511"/>
                </a:cubicBezTo>
                <a:cubicBezTo>
                  <a:pt x="10565380" y="4082511"/>
                  <a:pt x="10603060" y="4038290"/>
                  <a:pt x="10603060" y="3983739"/>
                </a:cubicBezTo>
                <a:cubicBezTo>
                  <a:pt x="10603060" y="3929188"/>
                  <a:pt x="10565380" y="3884967"/>
                  <a:pt x="10518899" y="3884967"/>
                </a:cubicBezTo>
                <a:close/>
                <a:moveTo>
                  <a:pt x="10302945" y="3859251"/>
                </a:moveTo>
                <a:cubicBezTo>
                  <a:pt x="10302945" y="3859251"/>
                  <a:pt x="10302945" y="3859251"/>
                  <a:pt x="10319310" y="3859251"/>
                </a:cubicBezTo>
                <a:cubicBezTo>
                  <a:pt x="10349994" y="3859251"/>
                  <a:pt x="10362267" y="3880168"/>
                  <a:pt x="10362267" y="3898993"/>
                </a:cubicBezTo>
                <a:cubicBezTo>
                  <a:pt x="10362267" y="3922003"/>
                  <a:pt x="10343857" y="3936644"/>
                  <a:pt x="10317264" y="3936644"/>
                </a:cubicBezTo>
                <a:cubicBezTo>
                  <a:pt x="10294763" y="3938736"/>
                  <a:pt x="10280444" y="3936644"/>
                  <a:pt x="10272261" y="3936644"/>
                </a:cubicBezTo>
                <a:cubicBezTo>
                  <a:pt x="10272261" y="3936644"/>
                  <a:pt x="10272261" y="3936644"/>
                  <a:pt x="10272261" y="3861343"/>
                </a:cubicBezTo>
                <a:cubicBezTo>
                  <a:pt x="10276353" y="3859251"/>
                  <a:pt x="10286581" y="3859251"/>
                  <a:pt x="10302945" y="3859251"/>
                </a:cubicBezTo>
                <a:close/>
                <a:moveTo>
                  <a:pt x="10679182" y="3847562"/>
                </a:moveTo>
                <a:cubicBezTo>
                  <a:pt x="10679182" y="3847562"/>
                  <a:pt x="10679182" y="3847562"/>
                  <a:pt x="10650472" y="3853806"/>
                </a:cubicBezTo>
                <a:cubicBezTo>
                  <a:pt x="10646371" y="3855888"/>
                  <a:pt x="10644320" y="3857970"/>
                  <a:pt x="10644320" y="3860050"/>
                </a:cubicBezTo>
                <a:cubicBezTo>
                  <a:pt x="10644320" y="3860050"/>
                  <a:pt x="10644320" y="3860050"/>
                  <a:pt x="10644320" y="3891272"/>
                </a:cubicBezTo>
                <a:cubicBezTo>
                  <a:pt x="10644320" y="3891272"/>
                  <a:pt x="10644320" y="3891272"/>
                  <a:pt x="10627914" y="3891272"/>
                </a:cubicBezTo>
                <a:cubicBezTo>
                  <a:pt x="10623813" y="3891272"/>
                  <a:pt x="10621762" y="3893354"/>
                  <a:pt x="10621762" y="3897517"/>
                </a:cubicBezTo>
                <a:cubicBezTo>
                  <a:pt x="10621762" y="3897517"/>
                  <a:pt x="10621762" y="3897517"/>
                  <a:pt x="10621762" y="3922495"/>
                </a:cubicBezTo>
                <a:cubicBezTo>
                  <a:pt x="10621762" y="3926658"/>
                  <a:pt x="10623813" y="3928739"/>
                  <a:pt x="10627914" y="3928739"/>
                </a:cubicBezTo>
                <a:cubicBezTo>
                  <a:pt x="10627914" y="3928739"/>
                  <a:pt x="10627914" y="3928739"/>
                  <a:pt x="10644320" y="3928739"/>
                </a:cubicBezTo>
                <a:cubicBezTo>
                  <a:pt x="10644320" y="3928739"/>
                  <a:pt x="10644320" y="3928739"/>
                  <a:pt x="10644320" y="4011998"/>
                </a:cubicBezTo>
                <a:cubicBezTo>
                  <a:pt x="10644320" y="4068197"/>
                  <a:pt x="10658675" y="4084849"/>
                  <a:pt x="10699689" y="4084849"/>
                </a:cubicBezTo>
                <a:cubicBezTo>
                  <a:pt x="10709943" y="4084849"/>
                  <a:pt x="10722247" y="4080686"/>
                  <a:pt x="10732500" y="4080686"/>
                </a:cubicBezTo>
                <a:cubicBezTo>
                  <a:pt x="10736602" y="4078605"/>
                  <a:pt x="10738652" y="4076523"/>
                  <a:pt x="10738652" y="4072360"/>
                </a:cubicBezTo>
                <a:cubicBezTo>
                  <a:pt x="10738652" y="4072360"/>
                  <a:pt x="10738652" y="4072360"/>
                  <a:pt x="10736602" y="4049464"/>
                </a:cubicBezTo>
                <a:cubicBezTo>
                  <a:pt x="10736602" y="4045301"/>
                  <a:pt x="10734551" y="4041138"/>
                  <a:pt x="10730449" y="4041138"/>
                </a:cubicBezTo>
                <a:cubicBezTo>
                  <a:pt x="10724297" y="4041138"/>
                  <a:pt x="10714044" y="4043220"/>
                  <a:pt x="10705841" y="4043220"/>
                </a:cubicBezTo>
                <a:cubicBezTo>
                  <a:pt x="10687385" y="4043220"/>
                  <a:pt x="10687385" y="4032813"/>
                  <a:pt x="10687385" y="4005753"/>
                </a:cubicBezTo>
                <a:cubicBezTo>
                  <a:pt x="10687385" y="4005753"/>
                  <a:pt x="10687385" y="4005753"/>
                  <a:pt x="10687385" y="3928739"/>
                </a:cubicBezTo>
                <a:cubicBezTo>
                  <a:pt x="10687385" y="3928739"/>
                  <a:pt x="10687385" y="3928739"/>
                  <a:pt x="10730449" y="3928739"/>
                </a:cubicBezTo>
                <a:cubicBezTo>
                  <a:pt x="10734551" y="3928739"/>
                  <a:pt x="10736602" y="3926658"/>
                  <a:pt x="10736602" y="3922495"/>
                </a:cubicBezTo>
                <a:cubicBezTo>
                  <a:pt x="10736602" y="3922495"/>
                  <a:pt x="10736602" y="3922495"/>
                  <a:pt x="10736602" y="3897517"/>
                </a:cubicBezTo>
                <a:cubicBezTo>
                  <a:pt x="10736602" y="3893354"/>
                  <a:pt x="10734551" y="3891272"/>
                  <a:pt x="10730449" y="3891272"/>
                </a:cubicBezTo>
                <a:cubicBezTo>
                  <a:pt x="10730449" y="3891272"/>
                  <a:pt x="10730449" y="3891272"/>
                  <a:pt x="10687385" y="3891272"/>
                </a:cubicBezTo>
                <a:cubicBezTo>
                  <a:pt x="10687385" y="3891272"/>
                  <a:pt x="10687385" y="3891272"/>
                  <a:pt x="10687385" y="3853806"/>
                </a:cubicBezTo>
                <a:cubicBezTo>
                  <a:pt x="10687385" y="3851725"/>
                  <a:pt x="10685334" y="3849643"/>
                  <a:pt x="10685334" y="3847562"/>
                </a:cubicBezTo>
                <a:cubicBezTo>
                  <a:pt x="10683283" y="3847562"/>
                  <a:pt x="10681232" y="3847562"/>
                  <a:pt x="10679182" y="3847562"/>
                </a:cubicBezTo>
                <a:close/>
                <a:moveTo>
                  <a:pt x="10313278" y="3818340"/>
                </a:moveTo>
                <a:cubicBezTo>
                  <a:pt x="10302968" y="3818340"/>
                  <a:pt x="10272038" y="3818340"/>
                  <a:pt x="10232861" y="3822492"/>
                </a:cubicBezTo>
                <a:cubicBezTo>
                  <a:pt x="10230798" y="3822492"/>
                  <a:pt x="10226674" y="3826644"/>
                  <a:pt x="10226674" y="3830796"/>
                </a:cubicBezTo>
                <a:cubicBezTo>
                  <a:pt x="10226674" y="3830796"/>
                  <a:pt x="10226674" y="3830796"/>
                  <a:pt x="10226674" y="4071608"/>
                </a:cubicBezTo>
                <a:cubicBezTo>
                  <a:pt x="10226674" y="4075760"/>
                  <a:pt x="10230798" y="4077836"/>
                  <a:pt x="10234922" y="4077836"/>
                </a:cubicBezTo>
                <a:cubicBezTo>
                  <a:pt x="10234922" y="4077836"/>
                  <a:pt x="10234922" y="4077836"/>
                  <a:pt x="10263790" y="4077836"/>
                </a:cubicBezTo>
                <a:cubicBezTo>
                  <a:pt x="10267914" y="4077836"/>
                  <a:pt x="10272038" y="4075760"/>
                  <a:pt x="10272038" y="4071608"/>
                </a:cubicBezTo>
                <a:cubicBezTo>
                  <a:pt x="10272038" y="4071608"/>
                  <a:pt x="10272038" y="4071608"/>
                  <a:pt x="10272038" y="3976114"/>
                </a:cubicBezTo>
                <a:cubicBezTo>
                  <a:pt x="10280286" y="3976114"/>
                  <a:pt x="10298844" y="3978189"/>
                  <a:pt x="10321526" y="3978189"/>
                </a:cubicBezTo>
                <a:cubicBezTo>
                  <a:pt x="10321526" y="3978189"/>
                  <a:pt x="10321526" y="3978189"/>
                  <a:pt x="10362766" y="4073683"/>
                </a:cubicBezTo>
                <a:cubicBezTo>
                  <a:pt x="10364828" y="4077836"/>
                  <a:pt x="10366890" y="4077836"/>
                  <a:pt x="10368952" y="4077836"/>
                </a:cubicBezTo>
                <a:cubicBezTo>
                  <a:pt x="10368952" y="4077836"/>
                  <a:pt x="10368952" y="4077836"/>
                  <a:pt x="10401944" y="4077836"/>
                </a:cubicBezTo>
                <a:cubicBezTo>
                  <a:pt x="10406068" y="4077836"/>
                  <a:pt x="10408130" y="4077836"/>
                  <a:pt x="10408130" y="4075760"/>
                </a:cubicBezTo>
                <a:cubicBezTo>
                  <a:pt x="10410192" y="4073683"/>
                  <a:pt x="10410192" y="4071608"/>
                  <a:pt x="10410192" y="4069532"/>
                </a:cubicBezTo>
                <a:lnTo>
                  <a:pt x="10362766" y="3965734"/>
                </a:lnTo>
                <a:cubicBezTo>
                  <a:pt x="10393696" y="3951202"/>
                  <a:pt x="10408130" y="3928366"/>
                  <a:pt x="10408130" y="3897226"/>
                </a:cubicBezTo>
                <a:cubicBezTo>
                  <a:pt x="10408130" y="3861935"/>
                  <a:pt x="10391634" y="3818340"/>
                  <a:pt x="10319464" y="3818340"/>
                </a:cubicBezTo>
                <a:cubicBezTo>
                  <a:pt x="10319464" y="3818340"/>
                  <a:pt x="10317402" y="3818340"/>
                  <a:pt x="10313278" y="3818340"/>
                </a:cubicBezTo>
                <a:close/>
                <a:moveTo>
                  <a:pt x="11675833" y="3785334"/>
                </a:moveTo>
                <a:cubicBezTo>
                  <a:pt x="11677894" y="3783273"/>
                  <a:pt x="11682015" y="3783273"/>
                  <a:pt x="11684076" y="3785334"/>
                </a:cubicBezTo>
                <a:cubicBezTo>
                  <a:pt x="11727344" y="3795635"/>
                  <a:pt x="11760312" y="3814179"/>
                  <a:pt x="11791218" y="3847147"/>
                </a:cubicBezTo>
                <a:cubicBezTo>
                  <a:pt x="11793278" y="3849207"/>
                  <a:pt x="11795339" y="3851267"/>
                  <a:pt x="11795339" y="3853328"/>
                </a:cubicBezTo>
                <a:cubicBezTo>
                  <a:pt x="11793278" y="3857448"/>
                  <a:pt x="11791218" y="3857448"/>
                  <a:pt x="11787097" y="3859509"/>
                </a:cubicBezTo>
                <a:cubicBezTo>
                  <a:pt x="11696438" y="3902778"/>
                  <a:pt x="11696438" y="3902778"/>
                  <a:pt x="11696438" y="3902778"/>
                </a:cubicBezTo>
                <a:cubicBezTo>
                  <a:pt x="11692317" y="3904838"/>
                  <a:pt x="11688196" y="3904838"/>
                  <a:pt x="11686136" y="3904838"/>
                </a:cubicBezTo>
                <a:cubicBezTo>
                  <a:pt x="11684076" y="3902778"/>
                  <a:pt x="11682015" y="3898657"/>
                  <a:pt x="11682015" y="3894536"/>
                </a:cubicBezTo>
                <a:cubicBezTo>
                  <a:pt x="11673773" y="3793575"/>
                  <a:pt x="11673773" y="3793575"/>
                  <a:pt x="11673773" y="3793575"/>
                </a:cubicBezTo>
                <a:cubicBezTo>
                  <a:pt x="11673773" y="3789454"/>
                  <a:pt x="11673773" y="3787394"/>
                  <a:pt x="11675833" y="3785334"/>
                </a:cubicBezTo>
                <a:close/>
                <a:moveTo>
                  <a:pt x="11618498" y="3784563"/>
                </a:moveTo>
                <a:cubicBezTo>
                  <a:pt x="11620043" y="3784306"/>
                  <a:pt x="11621589" y="3784306"/>
                  <a:pt x="11622619" y="3785338"/>
                </a:cubicBezTo>
                <a:cubicBezTo>
                  <a:pt x="11622619" y="3787403"/>
                  <a:pt x="11624679" y="3789468"/>
                  <a:pt x="11624679" y="3795663"/>
                </a:cubicBezTo>
                <a:cubicBezTo>
                  <a:pt x="11616438" y="3896851"/>
                  <a:pt x="11616438" y="3896851"/>
                  <a:pt x="11616438" y="3896851"/>
                </a:cubicBezTo>
                <a:cubicBezTo>
                  <a:pt x="11616438" y="3900981"/>
                  <a:pt x="11614377" y="3903046"/>
                  <a:pt x="11612316" y="3905111"/>
                </a:cubicBezTo>
                <a:cubicBezTo>
                  <a:pt x="11608196" y="3907176"/>
                  <a:pt x="11606135" y="3907176"/>
                  <a:pt x="11602015" y="3905111"/>
                </a:cubicBezTo>
                <a:cubicBezTo>
                  <a:pt x="11511355" y="3859680"/>
                  <a:pt x="11511355" y="3859680"/>
                  <a:pt x="11511355" y="3859680"/>
                </a:cubicBezTo>
                <a:cubicBezTo>
                  <a:pt x="11507235" y="3859680"/>
                  <a:pt x="11505174" y="3857615"/>
                  <a:pt x="11503114" y="3853485"/>
                </a:cubicBezTo>
                <a:cubicBezTo>
                  <a:pt x="11503114" y="3851419"/>
                  <a:pt x="11505174" y="3849355"/>
                  <a:pt x="11507235" y="3847289"/>
                </a:cubicBezTo>
                <a:cubicBezTo>
                  <a:pt x="11538141" y="3814249"/>
                  <a:pt x="11571108" y="3795663"/>
                  <a:pt x="11614377" y="3785338"/>
                </a:cubicBezTo>
                <a:cubicBezTo>
                  <a:pt x="11615407" y="3785338"/>
                  <a:pt x="11616952" y="3784822"/>
                  <a:pt x="11618498" y="3784563"/>
                </a:cubicBezTo>
                <a:close/>
                <a:moveTo>
                  <a:pt x="11649811" y="3749374"/>
                </a:moveTo>
                <a:cubicBezTo>
                  <a:pt x="11530058" y="3749374"/>
                  <a:pt x="11432980" y="3847500"/>
                  <a:pt x="11432980" y="3968544"/>
                </a:cubicBezTo>
                <a:cubicBezTo>
                  <a:pt x="11432980" y="4089587"/>
                  <a:pt x="11530058" y="4187713"/>
                  <a:pt x="11649811" y="4187713"/>
                </a:cubicBezTo>
                <a:cubicBezTo>
                  <a:pt x="11769564" y="4187713"/>
                  <a:pt x="11866643" y="4089587"/>
                  <a:pt x="11866643" y="3968544"/>
                </a:cubicBezTo>
                <a:cubicBezTo>
                  <a:pt x="11866643" y="3847500"/>
                  <a:pt x="11769564" y="3749374"/>
                  <a:pt x="11649811" y="3749374"/>
                </a:cubicBezTo>
                <a:close/>
                <a:moveTo>
                  <a:pt x="11649226" y="3717815"/>
                </a:moveTo>
                <a:cubicBezTo>
                  <a:pt x="11785441" y="3717815"/>
                  <a:pt x="11895865" y="3829547"/>
                  <a:pt x="11895865" y="3967376"/>
                </a:cubicBezTo>
                <a:cubicBezTo>
                  <a:pt x="11895865" y="4105204"/>
                  <a:pt x="11785441" y="4216937"/>
                  <a:pt x="11649226" y="4216937"/>
                </a:cubicBezTo>
                <a:cubicBezTo>
                  <a:pt x="11513012" y="4216937"/>
                  <a:pt x="11402588" y="4105204"/>
                  <a:pt x="11402588" y="3967376"/>
                </a:cubicBezTo>
                <a:cubicBezTo>
                  <a:pt x="11402588" y="3829547"/>
                  <a:pt x="11513012" y="3717815"/>
                  <a:pt x="11649226" y="3717815"/>
                </a:cubicBezTo>
                <a:close/>
                <a:moveTo>
                  <a:pt x="11636303" y="3639239"/>
                </a:moveTo>
                <a:cubicBezTo>
                  <a:pt x="11628077" y="3653788"/>
                  <a:pt x="11623964" y="3672494"/>
                  <a:pt x="11623964" y="3689122"/>
                </a:cubicBezTo>
                <a:cubicBezTo>
                  <a:pt x="11619850" y="3689122"/>
                  <a:pt x="11603398" y="3691200"/>
                  <a:pt x="11601342" y="3693279"/>
                </a:cubicBezTo>
                <a:cubicBezTo>
                  <a:pt x="11595172" y="3674573"/>
                  <a:pt x="11586946" y="3657945"/>
                  <a:pt x="11574607" y="3647553"/>
                </a:cubicBezTo>
                <a:cubicBezTo>
                  <a:pt x="11574607" y="3645474"/>
                  <a:pt x="11574607" y="3645474"/>
                  <a:pt x="11574607" y="3645474"/>
                </a:cubicBezTo>
                <a:cubicBezTo>
                  <a:pt x="11572550" y="3647553"/>
                  <a:pt x="11572550" y="3647553"/>
                  <a:pt x="11572550" y="3647553"/>
                </a:cubicBezTo>
                <a:cubicBezTo>
                  <a:pt x="11566381" y="3647553"/>
                  <a:pt x="11558155" y="3649631"/>
                  <a:pt x="11551985" y="3651710"/>
                </a:cubicBezTo>
                <a:cubicBezTo>
                  <a:pt x="11551985" y="3653788"/>
                  <a:pt x="11551985" y="3653788"/>
                  <a:pt x="11551985" y="3653788"/>
                </a:cubicBezTo>
                <a:cubicBezTo>
                  <a:pt x="11549928" y="3662102"/>
                  <a:pt x="11547872" y="3670416"/>
                  <a:pt x="11547872" y="3678730"/>
                </a:cubicBezTo>
                <a:cubicBezTo>
                  <a:pt x="11547872" y="3689122"/>
                  <a:pt x="11549928" y="3697436"/>
                  <a:pt x="11551985" y="3705750"/>
                </a:cubicBezTo>
                <a:cubicBezTo>
                  <a:pt x="11549928" y="3705750"/>
                  <a:pt x="11533476" y="3714063"/>
                  <a:pt x="11531420" y="3714063"/>
                </a:cubicBezTo>
                <a:cubicBezTo>
                  <a:pt x="11521137" y="3699514"/>
                  <a:pt x="11508798" y="3684965"/>
                  <a:pt x="11494402" y="3678730"/>
                </a:cubicBezTo>
                <a:cubicBezTo>
                  <a:pt x="11494402" y="3676651"/>
                  <a:pt x="11494402" y="3676651"/>
                  <a:pt x="11494402" y="3676651"/>
                </a:cubicBezTo>
                <a:cubicBezTo>
                  <a:pt x="11492346" y="3676651"/>
                  <a:pt x="11492346" y="3676651"/>
                  <a:pt x="11492346" y="3676651"/>
                </a:cubicBezTo>
                <a:cubicBezTo>
                  <a:pt x="11486176" y="3680808"/>
                  <a:pt x="11480006" y="3684965"/>
                  <a:pt x="11473837" y="3689122"/>
                </a:cubicBezTo>
                <a:cubicBezTo>
                  <a:pt x="11473837" y="3689122"/>
                  <a:pt x="11473837" y="3691200"/>
                  <a:pt x="11473837" y="3691200"/>
                </a:cubicBezTo>
                <a:cubicBezTo>
                  <a:pt x="11473837" y="3707828"/>
                  <a:pt x="11477950" y="3724456"/>
                  <a:pt x="11486176" y="3741083"/>
                </a:cubicBezTo>
                <a:cubicBezTo>
                  <a:pt x="11484120" y="3743162"/>
                  <a:pt x="11471780" y="3751476"/>
                  <a:pt x="11469724" y="3753554"/>
                </a:cubicBezTo>
                <a:cubicBezTo>
                  <a:pt x="11457385" y="3741083"/>
                  <a:pt x="11440932" y="3730691"/>
                  <a:pt x="11426536" y="3726534"/>
                </a:cubicBezTo>
                <a:cubicBezTo>
                  <a:pt x="11424480" y="3726534"/>
                  <a:pt x="11424480" y="3726534"/>
                  <a:pt x="11424480" y="3726534"/>
                </a:cubicBezTo>
                <a:cubicBezTo>
                  <a:pt x="11424480" y="3728612"/>
                  <a:pt x="11424480" y="3728612"/>
                  <a:pt x="11424480" y="3728612"/>
                </a:cubicBezTo>
                <a:cubicBezTo>
                  <a:pt x="11418310" y="3730691"/>
                  <a:pt x="11412140" y="3736926"/>
                  <a:pt x="11408027" y="3743162"/>
                </a:cubicBezTo>
                <a:cubicBezTo>
                  <a:pt x="11408027" y="3745240"/>
                  <a:pt x="11408027" y="3745240"/>
                  <a:pt x="11408027" y="3745240"/>
                </a:cubicBezTo>
                <a:cubicBezTo>
                  <a:pt x="11412140" y="3759789"/>
                  <a:pt x="11422423" y="3776417"/>
                  <a:pt x="11434763" y="3790966"/>
                </a:cubicBezTo>
                <a:cubicBezTo>
                  <a:pt x="11432706" y="3790966"/>
                  <a:pt x="11422423" y="3805515"/>
                  <a:pt x="11420366" y="3807594"/>
                </a:cubicBezTo>
                <a:cubicBezTo>
                  <a:pt x="11405971" y="3799280"/>
                  <a:pt x="11387462" y="3795123"/>
                  <a:pt x="11371010" y="3795123"/>
                </a:cubicBezTo>
                <a:cubicBezTo>
                  <a:pt x="11368953" y="3795123"/>
                  <a:pt x="11368953" y="3795123"/>
                  <a:pt x="11368953" y="3795123"/>
                </a:cubicBezTo>
                <a:cubicBezTo>
                  <a:pt x="11364840" y="3799280"/>
                  <a:pt x="11360727" y="3807594"/>
                  <a:pt x="11358671" y="3813829"/>
                </a:cubicBezTo>
                <a:cubicBezTo>
                  <a:pt x="11358671" y="3815908"/>
                  <a:pt x="11358671" y="3815908"/>
                  <a:pt x="11358671" y="3815908"/>
                </a:cubicBezTo>
                <a:cubicBezTo>
                  <a:pt x="11366897" y="3830456"/>
                  <a:pt x="11379236" y="3842927"/>
                  <a:pt x="11395688" y="3853320"/>
                </a:cubicBezTo>
                <a:cubicBezTo>
                  <a:pt x="11393632" y="3855398"/>
                  <a:pt x="11387462" y="3869947"/>
                  <a:pt x="11387462" y="3872026"/>
                </a:cubicBezTo>
                <a:cubicBezTo>
                  <a:pt x="11368953" y="3867869"/>
                  <a:pt x="11350444" y="3867869"/>
                  <a:pt x="11336049" y="3872026"/>
                </a:cubicBezTo>
                <a:cubicBezTo>
                  <a:pt x="11333992" y="3872026"/>
                  <a:pt x="11333992" y="3872026"/>
                  <a:pt x="11333992" y="3872026"/>
                </a:cubicBezTo>
                <a:cubicBezTo>
                  <a:pt x="11333992" y="3874104"/>
                  <a:pt x="11333992" y="3874104"/>
                  <a:pt x="11333992" y="3874104"/>
                </a:cubicBezTo>
                <a:cubicBezTo>
                  <a:pt x="11331936" y="3880340"/>
                  <a:pt x="11329879" y="3888653"/>
                  <a:pt x="11327823" y="3894888"/>
                </a:cubicBezTo>
                <a:cubicBezTo>
                  <a:pt x="11329879" y="3896967"/>
                  <a:pt x="11329879" y="3896967"/>
                  <a:pt x="11329879" y="3896967"/>
                </a:cubicBezTo>
                <a:cubicBezTo>
                  <a:pt x="11340162" y="3907359"/>
                  <a:pt x="11356614" y="3917752"/>
                  <a:pt x="11373066" y="3921908"/>
                </a:cubicBezTo>
                <a:cubicBezTo>
                  <a:pt x="11373066" y="3923987"/>
                  <a:pt x="11371010" y="3942693"/>
                  <a:pt x="11371010" y="3944772"/>
                </a:cubicBezTo>
                <a:cubicBezTo>
                  <a:pt x="11352501" y="3944772"/>
                  <a:pt x="11333992" y="3948928"/>
                  <a:pt x="11321653" y="3957243"/>
                </a:cubicBezTo>
                <a:cubicBezTo>
                  <a:pt x="11319596" y="3957243"/>
                  <a:pt x="11319596" y="3957243"/>
                  <a:pt x="11319596" y="3957243"/>
                </a:cubicBezTo>
                <a:cubicBezTo>
                  <a:pt x="11319596" y="3959320"/>
                  <a:pt x="11319596" y="3959320"/>
                  <a:pt x="11319596" y="3959320"/>
                </a:cubicBezTo>
                <a:cubicBezTo>
                  <a:pt x="11319596" y="3961399"/>
                  <a:pt x="11319596" y="3965556"/>
                  <a:pt x="11319596" y="3969713"/>
                </a:cubicBezTo>
                <a:cubicBezTo>
                  <a:pt x="11319596" y="3973870"/>
                  <a:pt x="11319596" y="3978027"/>
                  <a:pt x="11319596" y="3980105"/>
                </a:cubicBezTo>
                <a:cubicBezTo>
                  <a:pt x="11319596" y="3982184"/>
                  <a:pt x="11319596" y="3982184"/>
                  <a:pt x="11319596" y="3982184"/>
                </a:cubicBezTo>
                <a:cubicBezTo>
                  <a:pt x="11321653" y="3982184"/>
                  <a:pt x="11321653" y="3982184"/>
                  <a:pt x="11321653" y="3982184"/>
                </a:cubicBezTo>
                <a:cubicBezTo>
                  <a:pt x="11333992" y="3990498"/>
                  <a:pt x="11352501" y="3994655"/>
                  <a:pt x="11371010" y="3994655"/>
                </a:cubicBezTo>
                <a:cubicBezTo>
                  <a:pt x="11371010" y="3998811"/>
                  <a:pt x="11373066" y="4015439"/>
                  <a:pt x="11375123" y="4017517"/>
                </a:cubicBezTo>
                <a:cubicBezTo>
                  <a:pt x="11356614" y="4023752"/>
                  <a:pt x="11340162" y="4032066"/>
                  <a:pt x="11329879" y="4044537"/>
                </a:cubicBezTo>
                <a:cubicBezTo>
                  <a:pt x="11327823" y="4044537"/>
                  <a:pt x="11327823" y="4044537"/>
                  <a:pt x="11327823" y="4044537"/>
                </a:cubicBezTo>
                <a:cubicBezTo>
                  <a:pt x="11327823" y="4046616"/>
                  <a:pt x="11327823" y="4046616"/>
                  <a:pt x="11327823" y="4046616"/>
                </a:cubicBezTo>
                <a:cubicBezTo>
                  <a:pt x="11329879" y="4052851"/>
                  <a:pt x="11331936" y="4061165"/>
                  <a:pt x="11333992" y="4067401"/>
                </a:cubicBezTo>
                <a:cubicBezTo>
                  <a:pt x="11336049" y="4067401"/>
                  <a:pt x="11336049" y="4067401"/>
                  <a:pt x="11336049" y="4067401"/>
                </a:cubicBezTo>
                <a:cubicBezTo>
                  <a:pt x="11350444" y="4073636"/>
                  <a:pt x="11371010" y="4071557"/>
                  <a:pt x="11387462" y="4067401"/>
                </a:cubicBezTo>
                <a:cubicBezTo>
                  <a:pt x="11387462" y="4069478"/>
                  <a:pt x="11395688" y="4086107"/>
                  <a:pt x="11395688" y="4088184"/>
                </a:cubicBezTo>
                <a:cubicBezTo>
                  <a:pt x="11381292" y="4096498"/>
                  <a:pt x="11366897" y="4111048"/>
                  <a:pt x="11358671" y="4125597"/>
                </a:cubicBezTo>
                <a:cubicBezTo>
                  <a:pt x="11358671" y="4127675"/>
                  <a:pt x="11358671" y="4127675"/>
                  <a:pt x="11358671" y="4127675"/>
                </a:cubicBezTo>
                <a:cubicBezTo>
                  <a:pt x="11360727" y="4131833"/>
                  <a:pt x="11366897" y="4140146"/>
                  <a:pt x="11371010" y="4146381"/>
                </a:cubicBezTo>
                <a:cubicBezTo>
                  <a:pt x="11387462" y="4146381"/>
                  <a:pt x="11405971" y="4142225"/>
                  <a:pt x="11422423" y="4131833"/>
                </a:cubicBezTo>
                <a:cubicBezTo>
                  <a:pt x="11422423" y="4133910"/>
                  <a:pt x="11432706" y="4148460"/>
                  <a:pt x="11434763" y="4150539"/>
                </a:cubicBezTo>
                <a:cubicBezTo>
                  <a:pt x="11422423" y="4163009"/>
                  <a:pt x="11412140" y="4179636"/>
                  <a:pt x="11408027" y="4196265"/>
                </a:cubicBezTo>
                <a:cubicBezTo>
                  <a:pt x="11410084" y="4198342"/>
                  <a:pt x="11410084" y="4198342"/>
                  <a:pt x="11410084" y="4198342"/>
                </a:cubicBezTo>
                <a:cubicBezTo>
                  <a:pt x="11412140" y="4202500"/>
                  <a:pt x="11420366" y="4208735"/>
                  <a:pt x="11424480" y="4212892"/>
                </a:cubicBezTo>
                <a:cubicBezTo>
                  <a:pt x="11426536" y="4212892"/>
                  <a:pt x="11426536" y="4212892"/>
                  <a:pt x="11426536" y="4212892"/>
                </a:cubicBezTo>
                <a:cubicBezTo>
                  <a:pt x="11440932" y="4208735"/>
                  <a:pt x="11457385" y="4200421"/>
                  <a:pt x="11471780" y="4185872"/>
                </a:cubicBezTo>
                <a:cubicBezTo>
                  <a:pt x="11473837" y="4187951"/>
                  <a:pt x="11486176" y="4198342"/>
                  <a:pt x="11488233" y="4200421"/>
                </a:cubicBezTo>
                <a:cubicBezTo>
                  <a:pt x="11480006" y="4217048"/>
                  <a:pt x="11475894" y="4233677"/>
                  <a:pt x="11475894" y="4250304"/>
                </a:cubicBezTo>
                <a:cubicBezTo>
                  <a:pt x="11475894" y="4250304"/>
                  <a:pt x="11475894" y="4252383"/>
                  <a:pt x="11475894" y="4252383"/>
                </a:cubicBezTo>
                <a:cubicBezTo>
                  <a:pt x="11480006" y="4256539"/>
                  <a:pt x="11488233" y="4260697"/>
                  <a:pt x="11494402" y="4262774"/>
                </a:cubicBezTo>
                <a:cubicBezTo>
                  <a:pt x="11494402" y="4264853"/>
                  <a:pt x="11494402" y="4264853"/>
                  <a:pt x="11494402" y="4264853"/>
                </a:cubicBezTo>
                <a:cubicBezTo>
                  <a:pt x="11496459" y="4262774"/>
                  <a:pt x="11496459" y="4262774"/>
                  <a:pt x="11496459" y="4262774"/>
                </a:cubicBezTo>
                <a:cubicBezTo>
                  <a:pt x="11510854" y="4254461"/>
                  <a:pt x="11523194" y="4241990"/>
                  <a:pt x="11533476" y="4225363"/>
                </a:cubicBezTo>
                <a:cubicBezTo>
                  <a:pt x="11535533" y="4227441"/>
                  <a:pt x="11549928" y="4233677"/>
                  <a:pt x="11551985" y="4233677"/>
                </a:cubicBezTo>
                <a:cubicBezTo>
                  <a:pt x="11549928" y="4241990"/>
                  <a:pt x="11549928" y="4252383"/>
                  <a:pt x="11549928" y="4260697"/>
                </a:cubicBezTo>
                <a:cubicBezTo>
                  <a:pt x="11549928" y="4269010"/>
                  <a:pt x="11549928" y="4279403"/>
                  <a:pt x="11551985" y="4285638"/>
                </a:cubicBezTo>
                <a:cubicBezTo>
                  <a:pt x="11551985" y="4287716"/>
                  <a:pt x="11551985" y="4287716"/>
                  <a:pt x="11551985" y="4287716"/>
                </a:cubicBezTo>
                <a:cubicBezTo>
                  <a:pt x="11554042" y="4287716"/>
                  <a:pt x="11554042" y="4287716"/>
                  <a:pt x="11554042" y="4287716"/>
                </a:cubicBezTo>
                <a:cubicBezTo>
                  <a:pt x="11558155" y="4289795"/>
                  <a:pt x="11568437" y="4291873"/>
                  <a:pt x="11574607" y="4293951"/>
                </a:cubicBezTo>
                <a:cubicBezTo>
                  <a:pt x="11576663" y="4293951"/>
                  <a:pt x="11576663" y="4293951"/>
                  <a:pt x="11576663" y="4293951"/>
                </a:cubicBezTo>
                <a:cubicBezTo>
                  <a:pt x="11586946" y="4281481"/>
                  <a:pt x="11597229" y="4264853"/>
                  <a:pt x="11601342" y="4248226"/>
                </a:cubicBezTo>
                <a:cubicBezTo>
                  <a:pt x="11603398" y="4248226"/>
                  <a:pt x="11621907" y="4250304"/>
                  <a:pt x="11623964" y="4250304"/>
                </a:cubicBezTo>
                <a:cubicBezTo>
                  <a:pt x="11623964" y="4269010"/>
                  <a:pt x="11628077" y="4287716"/>
                  <a:pt x="11636303" y="4302265"/>
                </a:cubicBezTo>
                <a:cubicBezTo>
                  <a:pt x="11638359" y="4302265"/>
                  <a:pt x="11638359" y="4302265"/>
                  <a:pt x="11638359" y="4302265"/>
                </a:cubicBezTo>
                <a:cubicBezTo>
                  <a:pt x="11644529" y="4302265"/>
                  <a:pt x="11654812" y="4302265"/>
                  <a:pt x="11658925" y="4302265"/>
                </a:cubicBezTo>
                <a:cubicBezTo>
                  <a:pt x="11660982" y="4302265"/>
                  <a:pt x="11660982" y="4302265"/>
                  <a:pt x="11660982" y="4302265"/>
                </a:cubicBezTo>
                <a:cubicBezTo>
                  <a:pt x="11669208" y="4287716"/>
                  <a:pt x="11673321" y="4269010"/>
                  <a:pt x="11675378" y="4250304"/>
                </a:cubicBezTo>
                <a:cubicBezTo>
                  <a:pt x="11677434" y="4250304"/>
                  <a:pt x="11693886" y="4248226"/>
                  <a:pt x="11695943" y="4248226"/>
                </a:cubicBezTo>
                <a:cubicBezTo>
                  <a:pt x="11700056" y="4264853"/>
                  <a:pt x="11710338" y="4281481"/>
                  <a:pt x="11722678" y="4293951"/>
                </a:cubicBezTo>
                <a:cubicBezTo>
                  <a:pt x="11728847" y="4291873"/>
                  <a:pt x="11739130" y="4289795"/>
                  <a:pt x="11743243" y="4287716"/>
                </a:cubicBezTo>
                <a:cubicBezTo>
                  <a:pt x="11745300" y="4287716"/>
                  <a:pt x="11745300" y="4287716"/>
                  <a:pt x="11745300" y="4287716"/>
                </a:cubicBezTo>
                <a:cubicBezTo>
                  <a:pt x="11747356" y="4279403"/>
                  <a:pt x="11747356" y="4269010"/>
                  <a:pt x="11747356" y="4260697"/>
                </a:cubicBezTo>
                <a:cubicBezTo>
                  <a:pt x="11747356" y="4252383"/>
                  <a:pt x="11747356" y="4241990"/>
                  <a:pt x="11745300" y="4233677"/>
                </a:cubicBezTo>
                <a:cubicBezTo>
                  <a:pt x="11747356" y="4233677"/>
                  <a:pt x="11763808" y="4227441"/>
                  <a:pt x="11765865" y="4225363"/>
                </a:cubicBezTo>
                <a:cubicBezTo>
                  <a:pt x="11774091" y="4241990"/>
                  <a:pt x="11788487" y="4254461"/>
                  <a:pt x="11802882" y="4262774"/>
                </a:cubicBezTo>
                <a:cubicBezTo>
                  <a:pt x="11809052" y="4260697"/>
                  <a:pt x="11817278" y="4256539"/>
                  <a:pt x="11821391" y="4252383"/>
                </a:cubicBezTo>
                <a:cubicBezTo>
                  <a:pt x="11823448" y="4250304"/>
                  <a:pt x="11823448" y="4250304"/>
                  <a:pt x="11823448" y="4250304"/>
                </a:cubicBezTo>
                <a:cubicBezTo>
                  <a:pt x="11823448" y="4250304"/>
                  <a:pt x="11823448" y="4250304"/>
                  <a:pt x="11823448" y="4248226"/>
                </a:cubicBezTo>
                <a:cubicBezTo>
                  <a:pt x="11823448" y="4233677"/>
                  <a:pt x="11817278" y="4214971"/>
                  <a:pt x="11809052" y="4200421"/>
                </a:cubicBezTo>
                <a:cubicBezTo>
                  <a:pt x="11811108" y="4198342"/>
                  <a:pt x="11823448" y="4187951"/>
                  <a:pt x="11825504" y="4185872"/>
                </a:cubicBezTo>
                <a:cubicBezTo>
                  <a:pt x="11839900" y="4198342"/>
                  <a:pt x="11856352" y="4208735"/>
                  <a:pt x="11870748" y="4212892"/>
                </a:cubicBezTo>
                <a:cubicBezTo>
                  <a:pt x="11872805" y="4212892"/>
                  <a:pt x="11872805" y="4212892"/>
                  <a:pt x="11872805" y="4212892"/>
                </a:cubicBezTo>
                <a:cubicBezTo>
                  <a:pt x="11876918" y="4208735"/>
                  <a:pt x="11885144" y="4202500"/>
                  <a:pt x="11887201" y="4196265"/>
                </a:cubicBezTo>
                <a:cubicBezTo>
                  <a:pt x="11889257" y="4196265"/>
                  <a:pt x="11889257" y="4196265"/>
                  <a:pt x="11889257" y="4196265"/>
                </a:cubicBezTo>
                <a:cubicBezTo>
                  <a:pt x="11885144" y="4179636"/>
                  <a:pt x="11874861" y="4163009"/>
                  <a:pt x="11862522" y="4150539"/>
                </a:cubicBezTo>
                <a:cubicBezTo>
                  <a:pt x="11864579" y="4148460"/>
                  <a:pt x="11874861" y="4133910"/>
                  <a:pt x="11874861" y="4131833"/>
                </a:cubicBezTo>
                <a:cubicBezTo>
                  <a:pt x="11891314" y="4140146"/>
                  <a:pt x="11909822" y="4146381"/>
                  <a:pt x="11926275" y="4146381"/>
                </a:cubicBezTo>
                <a:cubicBezTo>
                  <a:pt x="11928331" y="4144303"/>
                  <a:pt x="11928331" y="4144303"/>
                  <a:pt x="11928331" y="4144303"/>
                </a:cubicBezTo>
                <a:cubicBezTo>
                  <a:pt x="11930388" y="4140146"/>
                  <a:pt x="11936557" y="4131833"/>
                  <a:pt x="11938614" y="4125597"/>
                </a:cubicBezTo>
                <a:cubicBezTo>
                  <a:pt x="11938614" y="4123519"/>
                  <a:pt x="11938614" y="4123519"/>
                  <a:pt x="11938614" y="4123519"/>
                </a:cubicBezTo>
                <a:cubicBezTo>
                  <a:pt x="11930388" y="4111048"/>
                  <a:pt x="11915992" y="4096498"/>
                  <a:pt x="11901596" y="4088184"/>
                </a:cubicBezTo>
                <a:cubicBezTo>
                  <a:pt x="11901596" y="4084028"/>
                  <a:pt x="11909822" y="4069478"/>
                  <a:pt x="11909822" y="4067401"/>
                </a:cubicBezTo>
                <a:cubicBezTo>
                  <a:pt x="11926275" y="4071557"/>
                  <a:pt x="11944784" y="4071557"/>
                  <a:pt x="11961236" y="4067401"/>
                </a:cubicBezTo>
                <a:cubicBezTo>
                  <a:pt x="11963292" y="4067401"/>
                  <a:pt x="11963292" y="4067401"/>
                  <a:pt x="11963292" y="4067401"/>
                </a:cubicBezTo>
                <a:cubicBezTo>
                  <a:pt x="11965349" y="4061165"/>
                  <a:pt x="11967405" y="4052851"/>
                  <a:pt x="11967405" y="4046616"/>
                </a:cubicBezTo>
                <a:cubicBezTo>
                  <a:pt x="11967405" y="4044537"/>
                  <a:pt x="11967405" y="4044537"/>
                  <a:pt x="11967405" y="4044537"/>
                </a:cubicBezTo>
                <a:cubicBezTo>
                  <a:pt x="11957123" y="4032066"/>
                  <a:pt x="11940670" y="4023752"/>
                  <a:pt x="11922162" y="4017517"/>
                </a:cubicBezTo>
                <a:cubicBezTo>
                  <a:pt x="11924218" y="4015439"/>
                  <a:pt x="11926275" y="3998811"/>
                  <a:pt x="11926275" y="3996733"/>
                </a:cubicBezTo>
                <a:cubicBezTo>
                  <a:pt x="11944784" y="3996733"/>
                  <a:pt x="11963292" y="3990498"/>
                  <a:pt x="11975632" y="3982184"/>
                </a:cubicBezTo>
                <a:cubicBezTo>
                  <a:pt x="11977688" y="3982184"/>
                  <a:pt x="11977688" y="3982184"/>
                  <a:pt x="11977688" y="3982184"/>
                </a:cubicBezTo>
                <a:cubicBezTo>
                  <a:pt x="11977688" y="3978027"/>
                  <a:pt x="11977688" y="3973870"/>
                  <a:pt x="11977688" y="3969713"/>
                </a:cubicBezTo>
                <a:cubicBezTo>
                  <a:pt x="11977688" y="3967634"/>
                  <a:pt x="11977688" y="3963478"/>
                  <a:pt x="11977688" y="3959320"/>
                </a:cubicBezTo>
                <a:cubicBezTo>
                  <a:pt x="11975632" y="3959320"/>
                  <a:pt x="11975632" y="3959320"/>
                  <a:pt x="11975632" y="3959320"/>
                </a:cubicBezTo>
                <a:cubicBezTo>
                  <a:pt x="11963292" y="3951007"/>
                  <a:pt x="11944784" y="3944772"/>
                  <a:pt x="11926275" y="3944772"/>
                </a:cubicBezTo>
                <a:cubicBezTo>
                  <a:pt x="11926275" y="3942693"/>
                  <a:pt x="11924218" y="3926066"/>
                  <a:pt x="11924218" y="3923987"/>
                </a:cubicBezTo>
                <a:cubicBezTo>
                  <a:pt x="11940670" y="3917752"/>
                  <a:pt x="11957123" y="3909438"/>
                  <a:pt x="11967405" y="3896967"/>
                </a:cubicBezTo>
                <a:cubicBezTo>
                  <a:pt x="11969462" y="3896967"/>
                  <a:pt x="11969462" y="3896967"/>
                  <a:pt x="11969462" y="3896967"/>
                </a:cubicBezTo>
                <a:cubicBezTo>
                  <a:pt x="11969462" y="3894888"/>
                  <a:pt x="11969462" y="3894888"/>
                  <a:pt x="11969462" y="3894888"/>
                </a:cubicBezTo>
                <a:cubicBezTo>
                  <a:pt x="11967405" y="3888653"/>
                  <a:pt x="11965349" y="3880340"/>
                  <a:pt x="11963292" y="3874104"/>
                </a:cubicBezTo>
                <a:cubicBezTo>
                  <a:pt x="11961236" y="3874104"/>
                  <a:pt x="11961236" y="3874104"/>
                  <a:pt x="11961236" y="3874104"/>
                </a:cubicBezTo>
                <a:cubicBezTo>
                  <a:pt x="11946840" y="3867869"/>
                  <a:pt x="11928331" y="3869947"/>
                  <a:pt x="11909822" y="3874104"/>
                </a:cubicBezTo>
                <a:cubicBezTo>
                  <a:pt x="11909822" y="3872026"/>
                  <a:pt x="11903653" y="3855398"/>
                  <a:pt x="11901596" y="3853320"/>
                </a:cubicBezTo>
                <a:cubicBezTo>
                  <a:pt x="11918049" y="3845006"/>
                  <a:pt x="11930388" y="3830456"/>
                  <a:pt x="11938614" y="3815908"/>
                </a:cubicBezTo>
                <a:cubicBezTo>
                  <a:pt x="11938614" y="3813829"/>
                  <a:pt x="11938614" y="3813829"/>
                  <a:pt x="11938614" y="3813829"/>
                </a:cubicBezTo>
                <a:cubicBezTo>
                  <a:pt x="11936557" y="3809672"/>
                  <a:pt x="11932444" y="3801358"/>
                  <a:pt x="11928331" y="3795123"/>
                </a:cubicBezTo>
                <a:cubicBezTo>
                  <a:pt x="11926275" y="3795123"/>
                  <a:pt x="11926275" y="3795123"/>
                  <a:pt x="11926275" y="3795123"/>
                </a:cubicBezTo>
                <a:cubicBezTo>
                  <a:pt x="11909822" y="3795123"/>
                  <a:pt x="11891314" y="3799280"/>
                  <a:pt x="11876918" y="3807594"/>
                </a:cubicBezTo>
                <a:cubicBezTo>
                  <a:pt x="11874861" y="3807594"/>
                  <a:pt x="11864579" y="3793044"/>
                  <a:pt x="11862522" y="3790966"/>
                </a:cubicBezTo>
                <a:cubicBezTo>
                  <a:pt x="11874861" y="3778495"/>
                  <a:pt x="11885144" y="3761868"/>
                  <a:pt x="11889257" y="3745240"/>
                </a:cubicBezTo>
                <a:cubicBezTo>
                  <a:pt x="11889257" y="3743162"/>
                  <a:pt x="11889257" y="3743162"/>
                  <a:pt x="11889257" y="3743162"/>
                </a:cubicBezTo>
                <a:cubicBezTo>
                  <a:pt x="11885144" y="3739005"/>
                  <a:pt x="11878975" y="3732769"/>
                  <a:pt x="11872805" y="3728612"/>
                </a:cubicBezTo>
                <a:cubicBezTo>
                  <a:pt x="11856352" y="3732769"/>
                  <a:pt x="11839900" y="3741083"/>
                  <a:pt x="11827561" y="3753554"/>
                </a:cubicBezTo>
                <a:cubicBezTo>
                  <a:pt x="11825504" y="3753554"/>
                  <a:pt x="11811108" y="3743162"/>
                  <a:pt x="11809052" y="3741083"/>
                </a:cubicBezTo>
                <a:cubicBezTo>
                  <a:pt x="11819334" y="3724456"/>
                  <a:pt x="11823448" y="3707828"/>
                  <a:pt x="11823448" y="3691200"/>
                </a:cubicBezTo>
                <a:cubicBezTo>
                  <a:pt x="11823448" y="3691200"/>
                  <a:pt x="11823448" y="3689122"/>
                  <a:pt x="11823448" y="3689122"/>
                </a:cubicBezTo>
                <a:cubicBezTo>
                  <a:pt x="11817278" y="3684965"/>
                  <a:pt x="11809052" y="3680808"/>
                  <a:pt x="11804939" y="3678730"/>
                </a:cubicBezTo>
                <a:cubicBezTo>
                  <a:pt x="11802882" y="3676651"/>
                  <a:pt x="11802882" y="3676651"/>
                  <a:pt x="11802882" y="3676651"/>
                </a:cubicBezTo>
                <a:cubicBezTo>
                  <a:pt x="11802882" y="3678730"/>
                  <a:pt x="11802882" y="3678730"/>
                  <a:pt x="11802882" y="3678730"/>
                </a:cubicBezTo>
                <a:cubicBezTo>
                  <a:pt x="11788487" y="3684965"/>
                  <a:pt x="11776147" y="3699514"/>
                  <a:pt x="11765865" y="3714063"/>
                </a:cubicBezTo>
                <a:cubicBezTo>
                  <a:pt x="11763808" y="3714063"/>
                  <a:pt x="11747356" y="3707828"/>
                  <a:pt x="11745300" y="3705750"/>
                </a:cubicBezTo>
                <a:cubicBezTo>
                  <a:pt x="11747356" y="3697436"/>
                  <a:pt x="11749412" y="3689122"/>
                  <a:pt x="11749412" y="3678730"/>
                </a:cubicBezTo>
                <a:cubicBezTo>
                  <a:pt x="11749412" y="3670416"/>
                  <a:pt x="11747356" y="3662102"/>
                  <a:pt x="11745300" y="3653788"/>
                </a:cubicBezTo>
                <a:cubicBezTo>
                  <a:pt x="11745300" y="3651710"/>
                  <a:pt x="11745300" y="3651710"/>
                  <a:pt x="11745300" y="3651710"/>
                </a:cubicBezTo>
                <a:cubicBezTo>
                  <a:pt x="11743243" y="3651710"/>
                  <a:pt x="11743243" y="3651710"/>
                  <a:pt x="11743243" y="3651710"/>
                </a:cubicBezTo>
                <a:cubicBezTo>
                  <a:pt x="11739130" y="3649631"/>
                  <a:pt x="11730904" y="3647553"/>
                  <a:pt x="11722678" y="3647553"/>
                </a:cubicBezTo>
                <a:cubicBezTo>
                  <a:pt x="11710338" y="3657945"/>
                  <a:pt x="11700056" y="3674573"/>
                  <a:pt x="11695943" y="3693279"/>
                </a:cubicBezTo>
                <a:cubicBezTo>
                  <a:pt x="11693886" y="3691200"/>
                  <a:pt x="11677434" y="3689122"/>
                  <a:pt x="11673321" y="3689122"/>
                </a:cubicBezTo>
                <a:cubicBezTo>
                  <a:pt x="11673321" y="3672494"/>
                  <a:pt x="11669208" y="3653788"/>
                  <a:pt x="11660982" y="3639239"/>
                </a:cubicBezTo>
                <a:cubicBezTo>
                  <a:pt x="11658925" y="3639239"/>
                  <a:pt x="11658925" y="3639239"/>
                  <a:pt x="11658925" y="3639239"/>
                </a:cubicBezTo>
                <a:cubicBezTo>
                  <a:pt x="11652756" y="3637160"/>
                  <a:pt x="11644529" y="3637160"/>
                  <a:pt x="11638359" y="3639239"/>
                </a:cubicBezTo>
                <a:cubicBezTo>
                  <a:pt x="11636303" y="3639239"/>
                  <a:pt x="11636303" y="3639239"/>
                  <a:pt x="11636303" y="363923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4454665"/>
                </a:lnTo>
                <a:lnTo>
                  <a:pt x="4539049" y="4454665"/>
                </a:lnTo>
                <a:lnTo>
                  <a:pt x="0" y="4454665"/>
                </a:lnTo>
                <a:lnTo>
                  <a:pt x="0" y="38697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E9DC1D0-3644-45DF-A146-AEC5F8D9A0AF}"/>
              </a:ext>
            </a:extLst>
          </p:cNvPr>
          <p:cNvSpPr/>
          <p:nvPr userDrawn="1"/>
        </p:nvSpPr>
        <p:spPr>
          <a:xfrm>
            <a:off x="0" y="1"/>
            <a:ext cx="12192000" cy="2403334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9D3472EC-3332-4840-B3B3-3F529B60B0C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96333" y="593866"/>
            <a:ext cx="11065934" cy="635000"/>
          </a:xfrm>
        </p:spPr>
        <p:txBody>
          <a:bodyPr>
            <a:normAutofit/>
          </a:bodyPr>
          <a:lstStyle>
            <a:lvl1pPr marL="0" indent="0" algn="l">
              <a:buNone/>
              <a:defRPr sz="440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ctr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C54DFB-92F7-41E0-897D-1D2F9A8570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6333" y="1338932"/>
            <a:ext cx="11065934" cy="465667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33333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7A25AB8-018D-4AE5-A574-6BAA008440FD}"/>
              </a:ext>
            </a:extLst>
          </p:cNvPr>
          <p:cNvSpPr/>
          <p:nvPr userDrawn="1"/>
        </p:nvSpPr>
        <p:spPr>
          <a:xfrm>
            <a:off x="0" y="2403335"/>
            <a:ext cx="12192000" cy="4454665"/>
          </a:xfrm>
          <a:custGeom>
            <a:avLst/>
            <a:gdLst>
              <a:gd name="connsiteX0" fmla="*/ 11603402 w 12192000"/>
              <a:gd name="connsiteY0" fmla="*/ 4036670 h 4454665"/>
              <a:gd name="connsiteX1" fmla="*/ 11613605 w 12192000"/>
              <a:gd name="connsiteY1" fmla="*/ 4036670 h 4454665"/>
              <a:gd name="connsiteX2" fmla="*/ 11617686 w 12192000"/>
              <a:gd name="connsiteY2" fmla="*/ 4045008 h 4454665"/>
              <a:gd name="connsiteX3" fmla="*/ 11623808 w 12192000"/>
              <a:gd name="connsiteY3" fmla="*/ 4147152 h 4454665"/>
              <a:gd name="connsiteX4" fmla="*/ 11621767 w 12192000"/>
              <a:gd name="connsiteY4" fmla="*/ 4157574 h 4454665"/>
              <a:gd name="connsiteX5" fmla="*/ 11615645 w 12192000"/>
              <a:gd name="connsiteY5" fmla="*/ 4157574 h 4454665"/>
              <a:gd name="connsiteX6" fmla="*/ 11509533 w 12192000"/>
              <a:gd name="connsiteY6" fmla="*/ 4095038 h 4454665"/>
              <a:gd name="connsiteX7" fmla="*/ 11505451 w 12192000"/>
              <a:gd name="connsiteY7" fmla="*/ 4088785 h 4454665"/>
              <a:gd name="connsiteX8" fmla="*/ 11505451 w 12192000"/>
              <a:gd name="connsiteY8" fmla="*/ 4086699 h 4454665"/>
              <a:gd name="connsiteX9" fmla="*/ 11511573 w 12192000"/>
              <a:gd name="connsiteY9" fmla="*/ 4082530 h 4454665"/>
              <a:gd name="connsiteX10" fmla="*/ 11603402 w 12192000"/>
              <a:gd name="connsiteY10" fmla="*/ 4036670 h 4454665"/>
              <a:gd name="connsiteX11" fmla="*/ 11686136 w 12192000"/>
              <a:gd name="connsiteY11" fmla="*/ 4034586 h 4454665"/>
              <a:gd name="connsiteX12" fmla="*/ 11696438 w 12192000"/>
              <a:gd name="connsiteY12" fmla="*/ 4034586 h 4454665"/>
              <a:gd name="connsiteX13" fmla="*/ 11787097 w 12192000"/>
              <a:gd name="connsiteY13" fmla="*/ 4080352 h 4454665"/>
              <a:gd name="connsiteX14" fmla="*/ 11795339 w 12192000"/>
              <a:gd name="connsiteY14" fmla="*/ 4086593 h 4454665"/>
              <a:gd name="connsiteX15" fmla="*/ 11791218 w 12192000"/>
              <a:gd name="connsiteY15" fmla="*/ 4092833 h 4454665"/>
              <a:gd name="connsiteX16" fmla="*/ 11684076 w 12192000"/>
              <a:gd name="connsiteY16" fmla="*/ 4155241 h 4454665"/>
              <a:gd name="connsiteX17" fmla="*/ 11675833 w 12192000"/>
              <a:gd name="connsiteY17" fmla="*/ 4155241 h 4454665"/>
              <a:gd name="connsiteX18" fmla="*/ 11673773 w 12192000"/>
              <a:gd name="connsiteY18" fmla="*/ 4146920 h 4454665"/>
              <a:gd name="connsiteX19" fmla="*/ 11682015 w 12192000"/>
              <a:gd name="connsiteY19" fmla="*/ 4042907 h 4454665"/>
              <a:gd name="connsiteX20" fmla="*/ 11686136 w 12192000"/>
              <a:gd name="connsiteY20" fmla="*/ 4034586 h 4454665"/>
              <a:gd name="connsiteX21" fmla="*/ 10868401 w 12192000"/>
              <a:gd name="connsiteY21" fmla="*/ 3994843 h 4454665"/>
              <a:gd name="connsiteX22" fmla="*/ 10868401 w 12192000"/>
              <a:gd name="connsiteY22" fmla="*/ 4038046 h 4454665"/>
              <a:gd name="connsiteX23" fmla="*/ 10820512 w 12192000"/>
              <a:gd name="connsiteY23" fmla="*/ 4046275 h 4454665"/>
              <a:gd name="connsiteX24" fmla="*/ 10801773 w 12192000"/>
              <a:gd name="connsiteY24" fmla="*/ 4021588 h 4454665"/>
              <a:gd name="connsiteX25" fmla="*/ 10826759 w 12192000"/>
              <a:gd name="connsiteY25" fmla="*/ 3996901 h 4454665"/>
              <a:gd name="connsiteX26" fmla="*/ 10518900 w 12192000"/>
              <a:gd name="connsiteY26" fmla="*/ 3924709 h 4454665"/>
              <a:gd name="connsiteX27" fmla="*/ 10559811 w 12192000"/>
              <a:gd name="connsiteY27" fmla="*/ 3984908 h 4454665"/>
              <a:gd name="connsiteX28" fmla="*/ 10518900 w 12192000"/>
              <a:gd name="connsiteY28" fmla="*/ 4045106 h 4454665"/>
              <a:gd name="connsiteX29" fmla="*/ 10477988 w 12192000"/>
              <a:gd name="connsiteY29" fmla="*/ 3984908 h 4454665"/>
              <a:gd name="connsiteX30" fmla="*/ 10518900 w 12192000"/>
              <a:gd name="connsiteY30" fmla="*/ 3924709 h 4454665"/>
              <a:gd name="connsiteX31" fmla="*/ 11673123 w 12192000"/>
              <a:gd name="connsiteY31" fmla="*/ 3916397 h 4454665"/>
              <a:gd name="connsiteX32" fmla="*/ 11682116 w 12192000"/>
              <a:gd name="connsiteY32" fmla="*/ 3917436 h 4454665"/>
              <a:gd name="connsiteX33" fmla="*/ 11708840 w 12192000"/>
              <a:gd name="connsiteY33" fmla="*/ 3969387 h 4454665"/>
              <a:gd name="connsiteX34" fmla="*/ 11649226 w 12192000"/>
              <a:gd name="connsiteY34" fmla="*/ 4027572 h 4454665"/>
              <a:gd name="connsiteX35" fmla="*/ 11589612 w 12192000"/>
              <a:gd name="connsiteY35" fmla="*/ 3969387 h 4454665"/>
              <a:gd name="connsiteX36" fmla="*/ 11616336 w 12192000"/>
              <a:gd name="connsiteY36" fmla="*/ 3919515 h 4454665"/>
              <a:gd name="connsiteX37" fmla="*/ 11632781 w 12192000"/>
              <a:gd name="connsiteY37" fmla="*/ 3921592 h 4454665"/>
              <a:gd name="connsiteX38" fmla="*/ 11630725 w 12192000"/>
              <a:gd name="connsiteY38" fmla="*/ 3938217 h 4454665"/>
              <a:gd name="connsiteX39" fmla="*/ 11614280 w 12192000"/>
              <a:gd name="connsiteY39" fmla="*/ 3969387 h 4454665"/>
              <a:gd name="connsiteX40" fmla="*/ 11649226 w 12192000"/>
              <a:gd name="connsiteY40" fmla="*/ 4004714 h 4454665"/>
              <a:gd name="connsiteX41" fmla="*/ 11684172 w 12192000"/>
              <a:gd name="connsiteY41" fmla="*/ 3969387 h 4454665"/>
              <a:gd name="connsiteX42" fmla="*/ 11667727 w 12192000"/>
              <a:gd name="connsiteY42" fmla="*/ 3938217 h 4454665"/>
              <a:gd name="connsiteX43" fmla="*/ 11665671 w 12192000"/>
              <a:gd name="connsiteY43" fmla="*/ 3921592 h 4454665"/>
              <a:gd name="connsiteX44" fmla="*/ 11673123 w 12192000"/>
              <a:gd name="connsiteY44" fmla="*/ 3916397 h 4454665"/>
              <a:gd name="connsiteX45" fmla="*/ 11822057 w 12192000"/>
              <a:gd name="connsiteY45" fmla="*/ 3901331 h 4454665"/>
              <a:gd name="connsiteX46" fmla="*/ 11826190 w 12192000"/>
              <a:gd name="connsiteY46" fmla="*/ 3907560 h 4454665"/>
              <a:gd name="connsiteX47" fmla="*/ 11826190 w 12192000"/>
              <a:gd name="connsiteY47" fmla="*/ 4032127 h 4454665"/>
              <a:gd name="connsiteX48" fmla="*/ 11822057 w 12192000"/>
              <a:gd name="connsiteY48" fmla="*/ 4038355 h 4454665"/>
              <a:gd name="connsiteX49" fmla="*/ 11813791 w 12192000"/>
              <a:gd name="connsiteY49" fmla="*/ 4036279 h 4454665"/>
              <a:gd name="connsiteX50" fmla="*/ 11729066 w 12192000"/>
              <a:gd name="connsiteY50" fmla="*/ 3978147 h 4454665"/>
              <a:gd name="connsiteX51" fmla="*/ 11722867 w 12192000"/>
              <a:gd name="connsiteY51" fmla="*/ 3969843 h 4454665"/>
              <a:gd name="connsiteX52" fmla="*/ 11729066 w 12192000"/>
              <a:gd name="connsiteY52" fmla="*/ 3961539 h 4454665"/>
              <a:gd name="connsiteX53" fmla="*/ 11813791 w 12192000"/>
              <a:gd name="connsiteY53" fmla="*/ 3903408 h 4454665"/>
              <a:gd name="connsiteX54" fmla="*/ 11822057 w 12192000"/>
              <a:gd name="connsiteY54" fmla="*/ 3901331 h 4454665"/>
              <a:gd name="connsiteX55" fmla="*/ 11476229 w 12192000"/>
              <a:gd name="connsiteY55" fmla="*/ 3901331 h 4454665"/>
              <a:gd name="connsiteX56" fmla="*/ 11484412 w 12192000"/>
              <a:gd name="connsiteY56" fmla="*/ 3905483 h 4454665"/>
              <a:gd name="connsiteX57" fmla="*/ 11568280 w 12192000"/>
              <a:gd name="connsiteY57" fmla="*/ 3961539 h 4454665"/>
              <a:gd name="connsiteX58" fmla="*/ 11574417 w 12192000"/>
              <a:gd name="connsiteY58" fmla="*/ 3969843 h 4454665"/>
              <a:gd name="connsiteX59" fmla="*/ 11568280 w 12192000"/>
              <a:gd name="connsiteY59" fmla="*/ 3978147 h 4454665"/>
              <a:gd name="connsiteX60" fmla="*/ 11484412 w 12192000"/>
              <a:gd name="connsiteY60" fmla="*/ 4036279 h 4454665"/>
              <a:gd name="connsiteX61" fmla="*/ 11476229 w 12192000"/>
              <a:gd name="connsiteY61" fmla="*/ 4038355 h 4454665"/>
              <a:gd name="connsiteX62" fmla="*/ 11472138 w 12192000"/>
              <a:gd name="connsiteY62" fmla="*/ 4032127 h 4454665"/>
              <a:gd name="connsiteX63" fmla="*/ 11472138 w 12192000"/>
              <a:gd name="connsiteY63" fmla="*/ 3907560 h 4454665"/>
              <a:gd name="connsiteX64" fmla="*/ 11476229 w 12192000"/>
              <a:gd name="connsiteY64" fmla="*/ 3901331 h 4454665"/>
              <a:gd name="connsiteX65" fmla="*/ 11088184 w 12192000"/>
              <a:gd name="connsiteY65" fmla="*/ 3890811 h 4454665"/>
              <a:gd name="connsiteX66" fmla="*/ 11082024 w 12192000"/>
              <a:gd name="connsiteY66" fmla="*/ 3892889 h 4454665"/>
              <a:gd name="connsiteX67" fmla="*/ 11079972 w 12192000"/>
              <a:gd name="connsiteY67" fmla="*/ 3899119 h 4454665"/>
              <a:gd name="connsiteX68" fmla="*/ 11121033 w 12192000"/>
              <a:gd name="connsiteY68" fmla="*/ 4056970 h 4454665"/>
              <a:gd name="connsiteX69" fmla="*/ 11145670 w 12192000"/>
              <a:gd name="connsiteY69" fmla="*/ 4077739 h 4454665"/>
              <a:gd name="connsiteX70" fmla="*/ 11153882 w 12192000"/>
              <a:gd name="connsiteY70" fmla="*/ 4077739 h 4454665"/>
              <a:gd name="connsiteX71" fmla="*/ 11149776 w 12192000"/>
              <a:gd name="connsiteY71" fmla="*/ 4086047 h 4454665"/>
              <a:gd name="connsiteX72" fmla="*/ 11149776 w 12192000"/>
              <a:gd name="connsiteY72" fmla="*/ 4088124 h 4454665"/>
              <a:gd name="connsiteX73" fmla="*/ 11125139 w 12192000"/>
              <a:gd name="connsiteY73" fmla="*/ 4106817 h 4454665"/>
              <a:gd name="connsiteX74" fmla="*/ 11090237 w 12192000"/>
              <a:gd name="connsiteY74" fmla="*/ 4104740 h 4454665"/>
              <a:gd name="connsiteX75" fmla="*/ 11084078 w 12192000"/>
              <a:gd name="connsiteY75" fmla="*/ 4106817 h 4454665"/>
              <a:gd name="connsiteX76" fmla="*/ 11082024 w 12192000"/>
              <a:gd name="connsiteY76" fmla="*/ 4110971 h 4454665"/>
              <a:gd name="connsiteX77" fmla="*/ 11082024 w 12192000"/>
              <a:gd name="connsiteY77" fmla="*/ 4129664 h 4454665"/>
              <a:gd name="connsiteX78" fmla="*/ 11088184 w 12192000"/>
              <a:gd name="connsiteY78" fmla="*/ 4135895 h 4454665"/>
              <a:gd name="connsiteX79" fmla="*/ 11135404 w 12192000"/>
              <a:gd name="connsiteY79" fmla="*/ 4142125 h 4454665"/>
              <a:gd name="connsiteX80" fmla="*/ 11137458 w 12192000"/>
              <a:gd name="connsiteY80" fmla="*/ 4142125 h 4454665"/>
              <a:gd name="connsiteX81" fmla="*/ 11190838 w 12192000"/>
              <a:gd name="connsiteY81" fmla="*/ 4090201 h 4454665"/>
              <a:gd name="connsiteX82" fmla="*/ 11223687 w 12192000"/>
              <a:gd name="connsiteY82" fmla="*/ 3961429 h 4454665"/>
              <a:gd name="connsiteX83" fmla="*/ 11236005 w 12192000"/>
              <a:gd name="connsiteY83" fmla="*/ 3919889 h 4454665"/>
              <a:gd name="connsiteX84" fmla="*/ 11240111 w 12192000"/>
              <a:gd name="connsiteY84" fmla="*/ 3899119 h 4454665"/>
              <a:gd name="connsiteX85" fmla="*/ 11238058 w 12192000"/>
              <a:gd name="connsiteY85" fmla="*/ 3892889 h 4454665"/>
              <a:gd name="connsiteX86" fmla="*/ 11233952 w 12192000"/>
              <a:gd name="connsiteY86" fmla="*/ 3890811 h 4454665"/>
              <a:gd name="connsiteX87" fmla="*/ 11205209 w 12192000"/>
              <a:gd name="connsiteY87" fmla="*/ 3890811 h 4454665"/>
              <a:gd name="connsiteX88" fmla="*/ 11199050 w 12192000"/>
              <a:gd name="connsiteY88" fmla="*/ 3894966 h 4454665"/>
              <a:gd name="connsiteX89" fmla="*/ 11162094 w 12192000"/>
              <a:gd name="connsiteY89" fmla="*/ 4036200 h 4454665"/>
              <a:gd name="connsiteX90" fmla="*/ 11160041 w 12192000"/>
              <a:gd name="connsiteY90" fmla="*/ 4036200 h 4454665"/>
              <a:gd name="connsiteX91" fmla="*/ 11121033 w 12192000"/>
              <a:gd name="connsiteY91" fmla="*/ 3894966 h 4454665"/>
              <a:gd name="connsiteX92" fmla="*/ 11114874 w 12192000"/>
              <a:gd name="connsiteY92" fmla="*/ 3890811 h 4454665"/>
              <a:gd name="connsiteX93" fmla="*/ 11088184 w 12192000"/>
              <a:gd name="connsiteY93" fmla="*/ 3890811 h 4454665"/>
              <a:gd name="connsiteX94" fmla="*/ 11048412 w 12192000"/>
              <a:gd name="connsiteY94" fmla="*/ 3888474 h 4454665"/>
              <a:gd name="connsiteX95" fmla="*/ 10999317 w 12192000"/>
              <a:gd name="connsiteY95" fmla="*/ 3909283 h 4454665"/>
              <a:gd name="connsiteX96" fmla="*/ 10999317 w 12192000"/>
              <a:gd name="connsiteY96" fmla="*/ 3896798 h 4454665"/>
              <a:gd name="connsiteX97" fmla="*/ 10993181 w 12192000"/>
              <a:gd name="connsiteY97" fmla="*/ 3890555 h 4454665"/>
              <a:gd name="connsiteX98" fmla="*/ 10964542 w 12192000"/>
              <a:gd name="connsiteY98" fmla="*/ 3890555 h 4454665"/>
              <a:gd name="connsiteX99" fmla="*/ 10958406 w 12192000"/>
              <a:gd name="connsiteY99" fmla="*/ 3896798 h 4454665"/>
              <a:gd name="connsiteX100" fmla="*/ 10958406 w 12192000"/>
              <a:gd name="connsiteY100" fmla="*/ 4071593 h 4454665"/>
              <a:gd name="connsiteX101" fmla="*/ 10964542 w 12192000"/>
              <a:gd name="connsiteY101" fmla="*/ 4077836 h 4454665"/>
              <a:gd name="connsiteX102" fmla="*/ 10993181 w 12192000"/>
              <a:gd name="connsiteY102" fmla="*/ 4077836 h 4454665"/>
              <a:gd name="connsiteX103" fmla="*/ 10999317 w 12192000"/>
              <a:gd name="connsiteY103" fmla="*/ 4071593 h 4454665"/>
              <a:gd name="connsiteX104" fmla="*/ 10999317 w 12192000"/>
              <a:gd name="connsiteY104" fmla="*/ 3950901 h 4454665"/>
              <a:gd name="connsiteX105" fmla="*/ 11050457 w 12192000"/>
              <a:gd name="connsiteY105" fmla="*/ 3928011 h 4454665"/>
              <a:gd name="connsiteX106" fmla="*/ 11056594 w 12192000"/>
              <a:gd name="connsiteY106" fmla="*/ 3921768 h 4454665"/>
              <a:gd name="connsiteX107" fmla="*/ 11056594 w 12192000"/>
              <a:gd name="connsiteY107" fmla="*/ 3894717 h 4454665"/>
              <a:gd name="connsiteX108" fmla="*/ 11054548 w 12192000"/>
              <a:gd name="connsiteY108" fmla="*/ 3890555 h 4454665"/>
              <a:gd name="connsiteX109" fmla="*/ 11048412 w 12192000"/>
              <a:gd name="connsiteY109" fmla="*/ 3888474 h 4454665"/>
              <a:gd name="connsiteX110" fmla="*/ 10847504 w 12192000"/>
              <a:gd name="connsiteY110" fmla="*/ 3884967 h 4454665"/>
              <a:gd name="connsiteX111" fmla="*/ 10777148 w 12192000"/>
              <a:gd name="connsiteY111" fmla="*/ 3893285 h 4454665"/>
              <a:gd name="connsiteX112" fmla="*/ 10770940 w 12192000"/>
              <a:gd name="connsiteY112" fmla="*/ 3899523 h 4454665"/>
              <a:gd name="connsiteX113" fmla="*/ 10773009 w 12192000"/>
              <a:gd name="connsiteY113" fmla="*/ 3924476 h 4454665"/>
              <a:gd name="connsiteX114" fmla="*/ 10775079 w 12192000"/>
              <a:gd name="connsiteY114" fmla="*/ 3928635 h 4454665"/>
              <a:gd name="connsiteX115" fmla="*/ 10779217 w 12192000"/>
              <a:gd name="connsiteY115" fmla="*/ 3930714 h 4454665"/>
              <a:gd name="connsiteX116" fmla="*/ 10845434 w 12192000"/>
              <a:gd name="connsiteY116" fmla="*/ 3926555 h 4454665"/>
              <a:gd name="connsiteX117" fmla="*/ 10868196 w 12192000"/>
              <a:gd name="connsiteY117" fmla="*/ 3949429 h 4454665"/>
              <a:gd name="connsiteX118" fmla="*/ 10868196 w 12192000"/>
              <a:gd name="connsiteY118" fmla="*/ 3961905 h 4454665"/>
              <a:gd name="connsiteX119" fmla="*/ 10822672 w 12192000"/>
              <a:gd name="connsiteY119" fmla="*/ 3966064 h 4454665"/>
              <a:gd name="connsiteX120" fmla="*/ 10758524 w 12192000"/>
              <a:gd name="connsiteY120" fmla="*/ 4022208 h 4454665"/>
              <a:gd name="connsiteX121" fmla="*/ 10814395 w 12192000"/>
              <a:gd name="connsiteY121" fmla="*/ 4082511 h 4454665"/>
              <a:gd name="connsiteX122" fmla="*/ 10874404 w 12192000"/>
              <a:gd name="connsiteY122" fmla="*/ 4070035 h 4454665"/>
              <a:gd name="connsiteX123" fmla="*/ 10903374 w 12192000"/>
              <a:gd name="connsiteY123" fmla="*/ 4082511 h 4454665"/>
              <a:gd name="connsiteX124" fmla="*/ 10909582 w 12192000"/>
              <a:gd name="connsiteY124" fmla="*/ 4080432 h 4454665"/>
              <a:gd name="connsiteX125" fmla="*/ 10911651 w 12192000"/>
              <a:gd name="connsiteY125" fmla="*/ 4074194 h 4454665"/>
              <a:gd name="connsiteX126" fmla="*/ 10911651 w 12192000"/>
              <a:gd name="connsiteY126" fmla="*/ 3949429 h 4454665"/>
              <a:gd name="connsiteX127" fmla="*/ 10847504 w 12192000"/>
              <a:gd name="connsiteY127" fmla="*/ 3884967 h 4454665"/>
              <a:gd name="connsiteX128" fmla="*/ 10518899 w 12192000"/>
              <a:gd name="connsiteY128" fmla="*/ 3884967 h 4454665"/>
              <a:gd name="connsiteX129" fmla="*/ 10434738 w 12192000"/>
              <a:gd name="connsiteY129" fmla="*/ 3983739 h 4454665"/>
              <a:gd name="connsiteX130" fmla="*/ 10518899 w 12192000"/>
              <a:gd name="connsiteY130" fmla="*/ 4082511 h 4454665"/>
              <a:gd name="connsiteX131" fmla="*/ 10603060 w 12192000"/>
              <a:gd name="connsiteY131" fmla="*/ 3983739 h 4454665"/>
              <a:gd name="connsiteX132" fmla="*/ 10518899 w 12192000"/>
              <a:gd name="connsiteY132" fmla="*/ 3884967 h 4454665"/>
              <a:gd name="connsiteX133" fmla="*/ 10302945 w 12192000"/>
              <a:gd name="connsiteY133" fmla="*/ 3859251 h 4454665"/>
              <a:gd name="connsiteX134" fmla="*/ 10319310 w 12192000"/>
              <a:gd name="connsiteY134" fmla="*/ 3859251 h 4454665"/>
              <a:gd name="connsiteX135" fmla="*/ 10362267 w 12192000"/>
              <a:gd name="connsiteY135" fmla="*/ 3898993 h 4454665"/>
              <a:gd name="connsiteX136" fmla="*/ 10317264 w 12192000"/>
              <a:gd name="connsiteY136" fmla="*/ 3936644 h 4454665"/>
              <a:gd name="connsiteX137" fmla="*/ 10272261 w 12192000"/>
              <a:gd name="connsiteY137" fmla="*/ 3936644 h 4454665"/>
              <a:gd name="connsiteX138" fmla="*/ 10272261 w 12192000"/>
              <a:gd name="connsiteY138" fmla="*/ 3861343 h 4454665"/>
              <a:gd name="connsiteX139" fmla="*/ 10302945 w 12192000"/>
              <a:gd name="connsiteY139" fmla="*/ 3859251 h 4454665"/>
              <a:gd name="connsiteX140" fmla="*/ 10679182 w 12192000"/>
              <a:gd name="connsiteY140" fmla="*/ 3847562 h 4454665"/>
              <a:gd name="connsiteX141" fmla="*/ 10650472 w 12192000"/>
              <a:gd name="connsiteY141" fmla="*/ 3853806 h 4454665"/>
              <a:gd name="connsiteX142" fmla="*/ 10644320 w 12192000"/>
              <a:gd name="connsiteY142" fmla="*/ 3860050 h 4454665"/>
              <a:gd name="connsiteX143" fmla="*/ 10644320 w 12192000"/>
              <a:gd name="connsiteY143" fmla="*/ 3891272 h 4454665"/>
              <a:gd name="connsiteX144" fmla="*/ 10627914 w 12192000"/>
              <a:gd name="connsiteY144" fmla="*/ 3891272 h 4454665"/>
              <a:gd name="connsiteX145" fmla="*/ 10621762 w 12192000"/>
              <a:gd name="connsiteY145" fmla="*/ 3897517 h 4454665"/>
              <a:gd name="connsiteX146" fmla="*/ 10621762 w 12192000"/>
              <a:gd name="connsiteY146" fmla="*/ 3922495 h 4454665"/>
              <a:gd name="connsiteX147" fmla="*/ 10627914 w 12192000"/>
              <a:gd name="connsiteY147" fmla="*/ 3928739 h 4454665"/>
              <a:gd name="connsiteX148" fmla="*/ 10644320 w 12192000"/>
              <a:gd name="connsiteY148" fmla="*/ 3928739 h 4454665"/>
              <a:gd name="connsiteX149" fmla="*/ 10644320 w 12192000"/>
              <a:gd name="connsiteY149" fmla="*/ 4011998 h 4454665"/>
              <a:gd name="connsiteX150" fmla="*/ 10699689 w 12192000"/>
              <a:gd name="connsiteY150" fmla="*/ 4084849 h 4454665"/>
              <a:gd name="connsiteX151" fmla="*/ 10732500 w 12192000"/>
              <a:gd name="connsiteY151" fmla="*/ 4080686 h 4454665"/>
              <a:gd name="connsiteX152" fmla="*/ 10738652 w 12192000"/>
              <a:gd name="connsiteY152" fmla="*/ 4072360 h 4454665"/>
              <a:gd name="connsiteX153" fmla="*/ 10736602 w 12192000"/>
              <a:gd name="connsiteY153" fmla="*/ 4049464 h 4454665"/>
              <a:gd name="connsiteX154" fmla="*/ 10730449 w 12192000"/>
              <a:gd name="connsiteY154" fmla="*/ 4041138 h 4454665"/>
              <a:gd name="connsiteX155" fmla="*/ 10705841 w 12192000"/>
              <a:gd name="connsiteY155" fmla="*/ 4043220 h 4454665"/>
              <a:gd name="connsiteX156" fmla="*/ 10687385 w 12192000"/>
              <a:gd name="connsiteY156" fmla="*/ 4005753 h 4454665"/>
              <a:gd name="connsiteX157" fmla="*/ 10687385 w 12192000"/>
              <a:gd name="connsiteY157" fmla="*/ 3928739 h 4454665"/>
              <a:gd name="connsiteX158" fmla="*/ 10730449 w 12192000"/>
              <a:gd name="connsiteY158" fmla="*/ 3928739 h 4454665"/>
              <a:gd name="connsiteX159" fmla="*/ 10736602 w 12192000"/>
              <a:gd name="connsiteY159" fmla="*/ 3922495 h 4454665"/>
              <a:gd name="connsiteX160" fmla="*/ 10736602 w 12192000"/>
              <a:gd name="connsiteY160" fmla="*/ 3897517 h 4454665"/>
              <a:gd name="connsiteX161" fmla="*/ 10730449 w 12192000"/>
              <a:gd name="connsiteY161" fmla="*/ 3891272 h 4454665"/>
              <a:gd name="connsiteX162" fmla="*/ 10687385 w 12192000"/>
              <a:gd name="connsiteY162" fmla="*/ 3891272 h 4454665"/>
              <a:gd name="connsiteX163" fmla="*/ 10687385 w 12192000"/>
              <a:gd name="connsiteY163" fmla="*/ 3853806 h 4454665"/>
              <a:gd name="connsiteX164" fmla="*/ 10685334 w 12192000"/>
              <a:gd name="connsiteY164" fmla="*/ 3847562 h 4454665"/>
              <a:gd name="connsiteX165" fmla="*/ 10679182 w 12192000"/>
              <a:gd name="connsiteY165" fmla="*/ 3847562 h 4454665"/>
              <a:gd name="connsiteX166" fmla="*/ 10313278 w 12192000"/>
              <a:gd name="connsiteY166" fmla="*/ 3818340 h 4454665"/>
              <a:gd name="connsiteX167" fmla="*/ 10232861 w 12192000"/>
              <a:gd name="connsiteY167" fmla="*/ 3822492 h 4454665"/>
              <a:gd name="connsiteX168" fmla="*/ 10226674 w 12192000"/>
              <a:gd name="connsiteY168" fmla="*/ 3830796 h 4454665"/>
              <a:gd name="connsiteX169" fmla="*/ 10226674 w 12192000"/>
              <a:gd name="connsiteY169" fmla="*/ 4071608 h 4454665"/>
              <a:gd name="connsiteX170" fmla="*/ 10234922 w 12192000"/>
              <a:gd name="connsiteY170" fmla="*/ 4077836 h 4454665"/>
              <a:gd name="connsiteX171" fmla="*/ 10263790 w 12192000"/>
              <a:gd name="connsiteY171" fmla="*/ 4077836 h 4454665"/>
              <a:gd name="connsiteX172" fmla="*/ 10272038 w 12192000"/>
              <a:gd name="connsiteY172" fmla="*/ 4071608 h 4454665"/>
              <a:gd name="connsiteX173" fmla="*/ 10272038 w 12192000"/>
              <a:gd name="connsiteY173" fmla="*/ 3976114 h 4454665"/>
              <a:gd name="connsiteX174" fmla="*/ 10321526 w 12192000"/>
              <a:gd name="connsiteY174" fmla="*/ 3978189 h 4454665"/>
              <a:gd name="connsiteX175" fmla="*/ 10362766 w 12192000"/>
              <a:gd name="connsiteY175" fmla="*/ 4073683 h 4454665"/>
              <a:gd name="connsiteX176" fmla="*/ 10368952 w 12192000"/>
              <a:gd name="connsiteY176" fmla="*/ 4077836 h 4454665"/>
              <a:gd name="connsiteX177" fmla="*/ 10401944 w 12192000"/>
              <a:gd name="connsiteY177" fmla="*/ 4077836 h 4454665"/>
              <a:gd name="connsiteX178" fmla="*/ 10408130 w 12192000"/>
              <a:gd name="connsiteY178" fmla="*/ 4075760 h 4454665"/>
              <a:gd name="connsiteX179" fmla="*/ 10410192 w 12192000"/>
              <a:gd name="connsiteY179" fmla="*/ 4069532 h 4454665"/>
              <a:gd name="connsiteX180" fmla="*/ 10362766 w 12192000"/>
              <a:gd name="connsiteY180" fmla="*/ 3965734 h 4454665"/>
              <a:gd name="connsiteX181" fmla="*/ 10408130 w 12192000"/>
              <a:gd name="connsiteY181" fmla="*/ 3897226 h 4454665"/>
              <a:gd name="connsiteX182" fmla="*/ 10319464 w 12192000"/>
              <a:gd name="connsiteY182" fmla="*/ 3818340 h 4454665"/>
              <a:gd name="connsiteX183" fmla="*/ 10313278 w 12192000"/>
              <a:gd name="connsiteY183" fmla="*/ 3818340 h 4454665"/>
              <a:gd name="connsiteX184" fmla="*/ 11675833 w 12192000"/>
              <a:gd name="connsiteY184" fmla="*/ 3785334 h 4454665"/>
              <a:gd name="connsiteX185" fmla="*/ 11684076 w 12192000"/>
              <a:gd name="connsiteY185" fmla="*/ 3785334 h 4454665"/>
              <a:gd name="connsiteX186" fmla="*/ 11791218 w 12192000"/>
              <a:gd name="connsiteY186" fmla="*/ 3847147 h 4454665"/>
              <a:gd name="connsiteX187" fmla="*/ 11795339 w 12192000"/>
              <a:gd name="connsiteY187" fmla="*/ 3853328 h 4454665"/>
              <a:gd name="connsiteX188" fmla="*/ 11787097 w 12192000"/>
              <a:gd name="connsiteY188" fmla="*/ 3859509 h 4454665"/>
              <a:gd name="connsiteX189" fmla="*/ 11696438 w 12192000"/>
              <a:gd name="connsiteY189" fmla="*/ 3902778 h 4454665"/>
              <a:gd name="connsiteX190" fmla="*/ 11686136 w 12192000"/>
              <a:gd name="connsiteY190" fmla="*/ 3904838 h 4454665"/>
              <a:gd name="connsiteX191" fmla="*/ 11682015 w 12192000"/>
              <a:gd name="connsiteY191" fmla="*/ 3894536 h 4454665"/>
              <a:gd name="connsiteX192" fmla="*/ 11673773 w 12192000"/>
              <a:gd name="connsiteY192" fmla="*/ 3793575 h 4454665"/>
              <a:gd name="connsiteX193" fmla="*/ 11675833 w 12192000"/>
              <a:gd name="connsiteY193" fmla="*/ 3785334 h 4454665"/>
              <a:gd name="connsiteX194" fmla="*/ 11618498 w 12192000"/>
              <a:gd name="connsiteY194" fmla="*/ 3784563 h 4454665"/>
              <a:gd name="connsiteX195" fmla="*/ 11622619 w 12192000"/>
              <a:gd name="connsiteY195" fmla="*/ 3785338 h 4454665"/>
              <a:gd name="connsiteX196" fmla="*/ 11624679 w 12192000"/>
              <a:gd name="connsiteY196" fmla="*/ 3795663 h 4454665"/>
              <a:gd name="connsiteX197" fmla="*/ 11616438 w 12192000"/>
              <a:gd name="connsiteY197" fmla="*/ 3896851 h 4454665"/>
              <a:gd name="connsiteX198" fmla="*/ 11612316 w 12192000"/>
              <a:gd name="connsiteY198" fmla="*/ 3905111 h 4454665"/>
              <a:gd name="connsiteX199" fmla="*/ 11602015 w 12192000"/>
              <a:gd name="connsiteY199" fmla="*/ 3905111 h 4454665"/>
              <a:gd name="connsiteX200" fmla="*/ 11511355 w 12192000"/>
              <a:gd name="connsiteY200" fmla="*/ 3859680 h 4454665"/>
              <a:gd name="connsiteX201" fmla="*/ 11503114 w 12192000"/>
              <a:gd name="connsiteY201" fmla="*/ 3853485 h 4454665"/>
              <a:gd name="connsiteX202" fmla="*/ 11507235 w 12192000"/>
              <a:gd name="connsiteY202" fmla="*/ 3847289 h 4454665"/>
              <a:gd name="connsiteX203" fmla="*/ 11614377 w 12192000"/>
              <a:gd name="connsiteY203" fmla="*/ 3785338 h 4454665"/>
              <a:gd name="connsiteX204" fmla="*/ 11618498 w 12192000"/>
              <a:gd name="connsiteY204" fmla="*/ 3784563 h 4454665"/>
              <a:gd name="connsiteX205" fmla="*/ 11649811 w 12192000"/>
              <a:gd name="connsiteY205" fmla="*/ 3749374 h 4454665"/>
              <a:gd name="connsiteX206" fmla="*/ 11432980 w 12192000"/>
              <a:gd name="connsiteY206" fmla="*/ 3968544 h 4454665"/>
              <a:gd name="connsiteX207" fmla="*/ 11649811 w 12192000"/>
              <a:gd name="connsiteY207" fmla="*/ 4187713 h 4454665"/>
              <a:gd name="connsiteX208" fmla="*/ 11866643 w 12192000"/>
              <a:gd name="connsiteY208" fmla="*/ 3968544 h 4454665"/>
              <a:gd name="connsiteX209" fmla="*/ 11649811 w 12192000"/>
              <a:gd name="connsiteY209" fmla="*/ 3749374 h 4454665"/>
              <a:gd name="connsiteX210" fmla="*/ 11649226 w 12192000"/>
              <a:gd name="connsiteY210" fmla="*/ 3717815 h 4454665"/>
              <a:gd name="connsiteX211" fmla="*/ 11895865 w 12192000"/>
              <a:gd name="connsiteY211" fmla="*/ 3967376 h 4454665"/>
              <a:gd name="connsiteX212" fmla="*/ 11649226 w 12192000"/>
              <a:gd name="connsiteY212" fmla="*/ 4216937 h 4454665"/>
              <a:gd name="connsiteX213" fmla="*/ 11402588 w 12192000"/>
              <a:gd name="connsiteY213" fmla="*/ 3967376 h 4454665"/>
              <a:gd name="connsiteX214" fmla="*/ 11649226 w 12192000"/>
              <a:gd name="connsiteY214" fmla="*/ 3717815 h 4454665"/>
              <a:gd name="connsiteX215" fmla="*/ 11636303 w 12192000"/>
              <a:gd name="connsiteY215" fmla="*/ 3639239 h 4454665"/>
              <a:gd name="connsiteX216" fmla="*/ 11623964 w 12192000"/>
              <a:gd name="connsiteY216" fmla="*/ 3689122 h 4454665"/>
              <a:gd name="connsiteX217" fmla="*/ 11601342 w 12192000"/>
              <a:gd name="connsiteY217" fmla="*/ 3693279 h 4454665"/>
              <a:gd name="connsiteX218" fmla="*/ 11574607 w 12192000"/>
              <a:gd name="connsiteY218" fmla="*/ 3647553 h 4454665"/>
              <a:gd name="connsiteX219" fmla="*/ 11574607 w 12192000"/>
              <a:gd name="connsiteY219" fmla="*/ 3645474 h 4454665"/>
              <a:gd name="connsiteX220" fmla="*/ 11572550 w 12192000"/>
              <a:gd name="connsiteY220" fmla="*/ 3647553 h 4454665"/>
              <a:gd name="connsiteX221" fmla="*/ 11551985 w 12192000"/>
              <a:gd name="connsiteY221" fmla="*/ 3651710 h 4454665"/>
              <a:gd name="connsiteX222" fmla="*/ 11551985 w 12192000"/>
              <a:gd name="connsiteY222" fmla="*/ 3653788 h 4454665"/>
              <a:gd name="connsiteX223" fmla="*/ 11547872 w 12192000"/>
              <a:gd name="connsiteY223" fmla="*/ 3678730 h 4454665"/>
              <a:gd name="connsiteX224" fmla="*/ 11551985 w 12192000"/>
              <a:gd name="connsiteY224" fmla="*/ 3705750 h 4454665"/>
              <a:gd name="connsiteX225" fmla="*/ 11531420 w 12192000"/>
              <a:gd name="connsiteY225" fmla="*/ 3714063 h 4454665"/>
              <a:gd name="connsiteX226" fmla="*/ 11494402 w 12192000"/>
              <a:gd name="connsiteY226" fmla="*/ 3678730 h 4454665"/>
              <a:gd name="connsiteX227" fmla="*/ 11494402 w 12192000"/>
              <a:gd name="connsiteY227" fmla="*/ 3676651 h 4454665"/>
              <a:gd name="connsiteX228" fmla="*/ 11492346 w 12192000"/>
              <a:gd name="connsiteY228" fmla="*/ 3676651 h 4454665"/>
              <a:gd name="connsiteX229" fmla="*/ 11473837 w 12192000"/>
              <a:gd name="connsiteY229" fmla="*/ 3689122 h 4454665"/>
              <a:gd name="connsiteX230" fmla="*/ 11473837 w 12192000"/>
              <a:gd name="connsiteY230" fmla="*/ 3691200 h 4454665"/>
              <a:gd name="connsiteX231" fmla="*/ 11486176 w 12192000"/>
              <a:gd name="connsiteY231" fmla="*/ 3741083 h 4454665"/>
              <a:gd name="connsiteX232" fmla="*/ 11469724 w 12192000"/>
              <a:gd name="connsiteY232" fmla="*/ 3753554 h 4454665"/>
              <a:gd name="connsiteX233" fmla="*/ 11426536 w 12192000"/>
              <a:gd name="connsiteY233" fmla="*/ 3726534 h 4454665"/>
              <a:gd name="connsiteX234" fmla="*/ 11424480 w 12192000"/>
              <a:gd name="connsiteY234" fmla="*/ 3726534 h 4454665"/>
              <a:gd name="connsiteX235" fmla="*/ 11424480 w 12192000"/>
              <a:gd name="connsiteY235" fmla="*/ 3728612 h 4454665"/>
              <a:gd name="connsiteX236" fmla="*/ 11408027 w 12192000"/>
              <a:gd name="connsiteY236" fmla="*/ 3743162 h 4454665"/>
              <a:gd name="connsiteX237" fmla="*/ 11408027 w 12192000"/>
              <a:gd name="connsiteY237" fmla="*/ 3745240 h 4454665"/>
              <a:gd name="connsiteX238" fmla="*/ 11434763 w 12192000"/>
              <a:gd name="connsiteY238" fmla="*/ 3790966 h 4454665"/>
              <a:gd name="connsiteX239" fmla="*/ 11420366 w 12192000"/>
              <a:gd name="connsiteY239" fmla="*/ 3807594 h 4454665"/>
              <a:gd name="connsiteX240" fmla="*/ 11371010 w 12192000"/>
              <a:gd name="connsiteY240" fmla="*/ 3795123 h 4454665"/>
              <a:gd name="connsiteX241" fmla="*/ 11368953 w 12192000"/>
              <a:gd name="connsiteY241" fmla="*/ 3795123 h 4454665"/>
              <a:gd name="connsiteX242" fmla="*/ 11358671 w 12192000"/>
              <a:gd name="connsiteY242" fmla="*/ 3813829 h 4454665"/>
              <a:gd name="connsiteX243" fmla="*/ 11358671 w 12192000"/>
              <a:gd name="connsiteY243" fmla="*/ 3815908 h 4454665"/>
              <a:gd name="connsiteX244" fmla="*/ 11395688 w 12192000"/>
              <a:gd name="connsiteY244" fmla="*/ 3853320 h 4454665"/>
              <a:gd name="connsiteX245" fmla="*/ 11387462 w 12192000"/>
              <a:gd name="connsiteY245" fmla="*/ 3872026 h 4454665"/>
              <a:gd name="connsiteX246" fmla="*/ 11336049 w 12192000"/>
              <a:gd name="connsiteY246" fmla="*/ 3872026 h 4454665"/>
              <a:gd name="connsiteX247" fmla="*/ 11333992 w 12192000"/>
              <a:gd name="connsiteY247" fmla="*/ 3872026 h 4454665"/>
              <a:gd name="connsiteX248" fmla="*/ 11333992 w 12192000"/>
              <a:gd name="connsiteY248" fmla="*/ 3874104 h 4454665"/>
              <a:gd name="connsiteX249" fmla="*/ 11327823 w 12192000"/>
              <a:gd name="connsiteY249" fmla="*/ 3894888 h 4454665"/>
              <a:gd name="connsiteX250" fmla="*/ 11329879 w 12192000"/>
              <a:gd name="connsiteY250" fmla="*/ 3896967 h 4454665"/>
              <a:gd name="connsiteX251" fmla="*/ 11373066 w 12192000"/>
              <a:gd name="connsiteY251" fmla="*/ 3921908 h 4454665"/>
              <a:gd name="connsiteX252" fmla="*/ 11371010 w 12192000"/>
              <a:gd name="connsiteY252" fmla="*/ 3944772 h 4454665"/>
              <a:gd name="connsiteX253" fmla="*/ 11321653 w 12192000"/>
              <a:gd name="connsiteY253" fmla="*/ 3957243 h 4454665"/>
              <a:gd name="connsiteX254" fmla="*/ 11319596 w 12192000"/>
              <a:gd name="connsiteY254" fmla="*/ 3957243 h 4454665"/>
              <a:gd name="connsiteX255" fmla="*/ 11319596 w 12192000"/>
              <a:gd name="connsiteY255" fmla="*/ 3959320 h 4454665"/>
              <a:gd name="connsiteX256" fmla="*/ 11319596 w 12192000"/>
              <a:gd name="connsiteY256" fmla="*/ 3969713 h 4454665"/>
              <a:gd name="connsiteX257" fmla="*/ 11319596 w 12192000"/>
              <a:gd name="connsiteY257" fmla="*/ 3980105 h 4454665"/>
              <a:gd name="connsiteX258" fmla="*/ 11319596 w 12192000"/>
              <a:gd name="connsiteY258" fmla="*/ 3982184 h 4454665"/>
              <a:gd name="connsiteX259" fmla="*/ 11321653 w 12192000"/>
              <a:gd name="connsiteY259" fmla="*/ 3982184 h 4454665"/>
              <a:gd name="connsiteX260" fmla="*/ 11371010 w 12192000"/>
              <a:gd name="connsiteY260" fmla="*/ 3994655 h 4454665"/>
              <a:gd name="connsiteX261" fmla="*/ 11375123 w 12192000"/>
              <a:gd name="connsiteY261" fmla="*/ 4017517 h 4454665"/>
              <a:gd name="connsiteX262" fmla="*/ 11329879 w 12192000"/>
              <a:gd name="connsiteY262" fmla="*/ 4044537 h 4454665"/>
              <a:gd name="connsiteX263" fmla="*/ 11327823 w 12192000"/>
              <a:gd name="connsiteY263" fmla="*/ 4044537 h 4454665"/>
              <a:gd name="connsiteX264" fmla="*/ 11327823 w 12192000"/>
              <a:gd name="connsiteY264" fmla="*/ 4046616 h 4454665"/>
              <a:gd name="connsiteX265" fmla="*/ 11333992 w 12192000"/>
              <a:gd name="connsiteY265" fmla="*/ 4067401 h 4454665"/>
              <a:gd name="connsiteX266" fmla="*/ 11336049 w 12192000"/>
              <a:gd name="connsiteY266" fmla="*/ 4067401 h 4454665"/>
              <a:gd name="connsiteX267" fmla="*/ 11387462 w 12192000"/>
              <a:gd name="connsiteY267" fmla="*/ 4067401 h 4454665"/>
              <a:gd name="connsiteX268" fmla="*/ 11395688 w 12192000"/>
              <a:gd name="connsiteY268" fmla="*/ 4088184 h 4454665"/>
              <a:gd name="connsiteX269" fmla="*/ 11358671 w 12192000"/>
              <a:gd name="connsiteY269" fmla="*/ 4125597 h 4454665"/>
              <a:gd name="connsiteX270" fmla="*/ 11358671 w 12192000"/>
              <a:gd name="connsiteY270" fmla="*/ 4127675 h 4454665"/>
              <a:gd name="connsiteX271" fmla="*/ 11371010 w 12192000"/>
              <a:gd name="connsiteY271" fmla="*/ 4146381 h 4454665"/>
              <a:gd name="connsiteX272" fmla="*/ 11422423 w 12192000"/>
              <a:gd name="connsiteY272" fmla="*/ 4131833 h 4454665"/>
              <a:gd name="connsiteX273" fmla="*/ 11434763 w 12192000"/>
              <a:gd name="connsiteY273" fmla="*/ 4150539 h 4454665"/>
              <a:gd name="connsiteX274" fmla="*/ 11408027 w 12192000"/>
              <a:gd name="connsiteY274" fmla="*/ 4196265 h 4454665"/>
              <a:gd name="connsiteX275" fmla="*/ 11410084 w 12192000"/>
              <a:gd name="connsiteY275" fmla="*/ 4198342 h 4454665"/>
              <a:gd name="connsiteX276" fmla="*/ 11424480 w 12192000"/>
              <a:gd name="connsiteY276" fmla="*/ 4212892 h 4454665"/>
              <a:gd name="connsiteX277" fmla="*/ 11426536 w 12192000"/>
              <a:gd name="connsiteY277" fmla="*/ 4212892 h 4454665"/>
              <a:gd name="connsiteX278" fmla="*/ 11471780 w 12192000"/>
              <a:gd name="connsiteY278" fmla="*/ 4185872 h 4454665"/>
              <a:gd name="connsiteX279" fmla="*/ 11488233 w 12192000"/>
              <a:gd name="connsiteY279" fmla="*/ 4200421 h 4454665"/>
              <a:gd name="connsiteX280" fmla="*/ 11475894 w 12192000"/>
              <a:gd name="connsiteY280" fmla="*/ 4250304 h 4454665"/>
              <a:gd name="connsiteX281" fmla="*/ 11475894 w 12192000"/>
              <a:gd name="connsiteY281" fmla="*/ 4252383 h 4454665"/>
              <a:gd name="connsiteX282" fmla="*/ 11494402 w 12192000"/>
              <a:gd name="connsiteY282" fmla="*/ 4262774 h 4454665"/>
              <a:gd name="connsiteX283" fmla="*/ 11494402 w 12192000"/>
              <a:gd name="connsiteY283" fmla="*/ 4264853 h 4454665"/>
              <a:gd name="connsiteX284" fmla="*/ 11496459 w 12192000"/>
              <a:gd name="connsiteY284" fmla="*/ 4262774 h 4454665"/>
              <a:gd name="connsiteX285" fmla="*/ 11533476 w 12192000"/>
              <a:gd name="connsiteY285" fmla="*/ 4225363 h 4454665"/>
              <a:gd name="connsiteX286" fmla="*/ 11551985 w 12192000"/>
              <a:gd name="connsiteY286" fmla="*/ 4233677 h 4454665"/>
              <a:gd name="connsiteX287" fmla="*/ 11549928 w 12192000"/>
              <a:gd name="connsiteY287" fmla="*/ 4260697 h 4454665"/>
              <a:gd name="connsiteX288" fmla="*/ 11551985 w 12192000"/>
              <a:gd name="connsiteY288" fmla="*/ 4285638 h 4454665"/>
              <a:gd name="connsiteX289" fmla="*/ 11551985 w 12192000"/>
              <a:gd name="connsiteY289" fmla="*/ 4287716 h 4454665"/>
              <a:gd name="connsiteX290" fmla="*/ 11554042 w 12192000"/>
              <a:gd name="connsiteY290" fmla="*/ 4287716 h 4454665"/>
              <a:gd name="connsiteX291" fmla="*/ 11574607 w 12192000"/>
              <a:gd name="connsiteY291" fmla="*/ 4293951 h 4454665"/>
              <a:gd name="connsiteX292" fmla="*/ 11576663 w 12192000"/>
              <a:gd name="connsiteY292" fmla="*/ 4293951 h 4454665"/>
              <a:gd name="connsiteX293" fmla="*/ 11601342 w 12192000"/>
              <a:gd name="connsiteY293" fmla="*/ 4248226 h 4454665"/>
              <a:gd name="connsiteX294" fmla="*/ 11623964 w 12192000"/>
              <a:gd name="connsiteY294" fmla="*/ 4250304 h 4454665"/>
              <a:gd name="connsiteX295" fmla="*/ 11636303 w 12192000"/>
              <a:gd name="connsiteY295" fmla="*/ 4302265 h 4454665"/>
              <a:gd name="connsiteX296" fmla="*/ 11638359 w 12192000"/>
              <a:gd name="connsiteY296" fmla="*/ 4302265 h 4454665"/>
              <a:gd name="connsiteX297" fmla="*/ 11658925 w 12192000"/>
              <a:gd name="connsiteY297" fmla="*/ 4302265 h 4454665"/>
              <a:gd name="connsiteX298" fmla="*/ 11660982 w 12192000"/>
              <a:gd name="connsiteY298" fmla="*/ 4302265 h 4454665"/>
              <a:gd name="connsiteX299" fmla="*/ 11675378 w 12192000"/>
              <a:gd name="connsiteY299" fmla="*/ 4250304 h 4454665"/>
              <a:gd name="connsiteX300" fmla="*/ 11695943 w 12192000"/>
              <a:gd name="connsiteY300" fmla="*/ 4248226 h 4454665"/>
              <a:gd name="connsiteX301" fmla="*/ 11722678 w 12192000"/>
              <a:gd name="connsiteY301" fmla="*/ 4293951 h 4454665"/>
              <a:gd name="connsiteX302" fmla="*/ 11743243 w 12192000"/>
              <a:gd name="connsiteY302" fmla="*/ 4287716 h 4454665"/>
              <a:gd name="connsiteX303" fmla="*/ 11745300 w 12192000"/>
              <a:gd name="connsiteY303" fmla="*/ 4287716 h 4454665"/>
              <a:gd name="connsiteX304" fmla="*/ 11747356 w 12192000"/>
              <a:gd name="connsiteY304" fmla="*/ 4260697 h 4454665"/>
              <a:gd name="connsiteX305" fmla="*/ 11745300 w 12192000"/>
              <a:gd name="connsiteY305" fmla="*/ 4233677 h 4454665"/>
              <a:gd name="connsiteX306" fmla="*/ 11765865 w 12192000"/>
              <a:gd name="connsiteY306" fmla="*/ 4225363 h 4454665"/>
              <a:gd name="connsiteX307" fmla="*/ 11802882 w 12192000"/>
              <a:gd name="connsiteY307" fmla="*/ 4262774 h 4454665"/>
              <a:gd name="connsiteX308" fmla="*/ 11821391 w 12192000"/>
              <a:gd name="connsiteY308" fmla="*/ 4252383 h 4454665"/>
              <a:gd name="connsiteX309" fmla="*/ 11823448 w 12192000"/>
              <a:gd name="connsiteY309" fmla="*/ 4250304 h 4454665"/>
              <a:gd name="connsiteX310" fmla="*/ 11823448 w 12192000"/>
              <a:gd name="connsiteY310" fmla="*/ 4248226 h 4454665"/>
              <a:gd name="connsiteX311" fmla="*/ 11809052 w 12192000"/>
              <a:gd name="connsiteY311" fmla="*/ 4200421 h 4454665"/>
              <a:gd name="connsiteX312" fmla="*/ 11825504 w 12192000"/>
              <a:gd name="connsiteY312" fmla="*/ 4185872 h 4454665"/>
              <a:gd name="connsiteX313" fmla="*/ 11870748 w 12192000"/>
              <a:gd name="connsiteY313" fmla="*/ 4212892 h 4454665"/>
              <a:gd name="connsiteX314" fmla="*/ 11872805 w 12192000"/>
              <a:gd name="connsiteY314" fmla="*/ 4212892 h 4454665"/>
              <a:gd name="connsiteX315" fmla="*/ 11887201 w 12192000"/>
              <a:gd name="connsiteY315" fmla="*/ 4196265 h 4454665"/>
              <a:gd name="connsiteX316" fmla="*/ 11889257 w 12192000"/>
              <a:gd name="connsiteY316" fmla="*/ 4196265 h 4454665"/>
              <a:gd name="connsiteX317" fmla="*/ 11862522 w 12192000"/>
              <a:gd name="connsiteY317" fmla="*/ 4150539 h 4454665"/>
              <a:gd name="connsiteX318" fmla="*/ 11874861 w 12192000"/>
              <a:gd name="connsiteY318" fmla="*/ 4131833 h 4454665"/>
              <a:gd name="connsiteX319" fmla="*/ 11926275 w 12192000"/>
              <a:gd name="connsiteY319" fmla="*/ 4146381 h 4454665"/>
              <a:gd name="connsiteX320" fmla="*/ 11928331 w 12192000"/>
              <a:gd name="connsiteY320" fmla="*/ 4144303 h 4454665"/>
              <a:gd name="connsiteX321" fmla="*/ 11938614 w 12192000"/>
              <a:gd name="connsiteY321" fmla="*/ 4125597 h 4454665"/>
              <a:gd name="connsiteX322" fmla="*/ 11938614 w 12192000"/>
              <a:gd name="connsiteY322" fmla="*/ 4123519 h 4454665"/>
              <a:gd name="connsiteX323" fmla="*/ 11901596 w 12192000"/>
              <a:gd name="connsiteY323" fmla="*/ 4088184 h 4454665"/>
              <a:gd name="connsiteX324" fmla="*/ 11909822 w 12192000"/>
              <a:gd name="connsiteY324" fmla="*/ 4067401 h 4454665"/>
              <a:gd name="connsiteX325" fmla="*/ 11961236 w 12192000"/>
              <a:gd name="connsiteY325" fmla="*/ 4067401 h 4454665"/>
              <a:gd name="connsiteX326" fmla="*/ 11963292 w 12192000"/>
              <a:gd name="connsiteY326" fmla="*/ 4067401 h 4454665"/>
              <a:gd name="connsiteX327" fmla="*/ 11967405 w 12192000"/>
              <a:gd name="connsiteY327" fmla="*/ 4046616 h 4454665"/>
              <a:gd name="connsiteX328" fmla="*/ 11967405 w 12192000"/>
              <a:gd name="connsiteY328" fmla="*/ 4044537 h 4454665"/>
              <a:gd name="connsiteX329" fmla="*/ 11922162 w 12192000"/>
              <a:gd name="connsiteY329" fmla="*/ 4017517 h 4454665"/>
              <a:gd name="connsiteX330" fmla="*/ 11926275 w 12192000"/>
              <a:gd name="connsiteY330" fmla="*/ 3996733 h 4454665"/>
              <a:gd name="connsiteX331" fmla="*/ 11975632 w 12192000"/>
              <a:gd name="connsiteY331" fmla="*/ 3982184 h 4454665"/>
              <a:gd name="connsiteX332" fmla="*/ 11977688 w 12192000"/>
              <a:gd name="connsiteY332" fmla="*/ 3982184 h 4454665"/>
              <a:gd name="connsiteX333" fmla="*/ 11977688 w 12192000"/>
              <a:gd name="connsiteY333" fmla="*/ 3969713 h 4454665"/>
              <a:gd name="connsiteX334" fmla="*/ 11977688 w 12192000"/>
              <a:gd name="connsiteY334" fmla="*/ 3959320 h 4454665"/>
              <a:gd name="connsiteX335" fmla="*/ 11975632 w 12192000"/>
              <a:gd name="connsiteY335" fmla="*/ 3959320 h 4454665"/>
              <a:gd name="connsiteX336" fmla="*/ 11926275 w 12192000"/>
              <a:gd name="connsiteY336" fmla="*/ 3944772 h 4454665"/>
              <a:gd name="connsiteX337" fmla="*/ 11924218 w 12192000"/>
              <a:gd name="connsiteY337" fmla="*/ 3923987 h 4454665"/>
              <a:gd name="connsiteX338" fmla="*/ 11967405 w 12192000"/>
              <a:gd name="connsiteY338" fmla="*/ 3896967 h 4454665"/>
              <a:gd name="connsiteX339" fmla="*/ 11969462 w 12192000"/>
              <a:gd name="connsiteY339" fmla="*/ 3896967 h 4454665"/>
              <a:gd name="connsiteX340" fmla="*/ 11969462 w 12192000"/>
              <a:gd name="connsiteY340" fmla="*/ 3894888 h 4454665"/>
              <a:gd name="connsiteX341" fmla="*/ 11963292 w 12192000"/>
              <a:gd name="connsiteY341" fmla="*/ 3874104 h 4454665"/>
              <a:gd name="connsiteX342" fmla="*/ 11961236 w 12192000"/>
              <a:gd name="connsiteY342" fmla="*/ 3874104 h 4454665"/>
              <a:gd name="connsiteX343" fmla="*/ 11909822 w 12192000"/>
              <a:gd name="connsiteY343" fmla="*/ 3874104 h 4454665"/>
              <a:gd name="connsiteX344" fmla="*/ 11901596 w 12192000"/>
              <a:gd name="connsiteY344" fmla="*/ 3853320 h 4454665"/>
              <a:gd name="connsiteX345" fmla="*/ 11938614 w 12192000"/>
              <a:gd name="connsiteY345" fmla="*/ 3815908 h 4454665"/>
              <a:gd name="connsiteX346" fmla="*/ 11938614 w 12192000"/>
              <a:gd name="connsiteY346" fmla="*/ 3813829 h 4454665"/>
              <a:gd name="connsiteX347" fmla="*/ 11928331 w 12192000"/>
              <a:gd name="connsiteY347" fmla="*/ 3795123 h 4454665"/>
              <a:gd name="connsiteX348" fmla="*/ 11926275 w 12192000"/>
              <a:gd name="connsiteY348" fmla="*/ 3795123 h 4454665"/>
              <a:gd name="connsiteX349" fmla="*/ 11876918 w 12192000"/>
              <a:gd name="connsiteY349" fmla="*/ 3807594 h 4454665"/>
              <a:gd name="connsiteX350" fmla="*/ 11862522 w 12192000"/>
              <a:gd name="connsiteY350" fmla="*/ 3790966 h 4454665"/>
              <a:gd name="connsiteX351" fmla="*/ 11889257 w 12192000"/>
              <a:gd name="connsiteY351" fmla="*/ 3745240 h 4454665"/>
              <a:gd name="connsiteX352" fmla="*/ 11889257 w 12192000"/>
              <a:gd name="connsiteY352" fmla="*/ 3743162 h 4454665"/>
              <a:gd name="connsiteX353" fmla="*/ 11872805 w 12192000"/>
              <a:gd name="connsiteY353" fmla="*/ 3728612 h 4454665"/>
              <a:gd name="connsiteX354" fmla="*/ 11827561 w 12192000"/>
              <a:gd name="connsiteY354" fmla="*/ 3753554 h 4454665"/>
              <a:gd name="connsiteX355" fmla="*/ 11809052 w 12192000"/>
              <a:gd name="connsiteY355" fmla="*/ 3741083 h 4454665"/>
              <a:gd name="connsiteX356" fmla="*/ 11823448 w 12192000"/>
              <a:gd name="connsiteY356" fmla="*/ 3691200 h 4454665"/>
              <a:gd name="connsiteX357" fmla="*/ 11823448 w 12192000"/>
              <a:gd name="connsiteY357" fmla="*/ 3689122 h 4454665"/>
              <a:gd name="connsiteX358" fmla="*/ 11804939 w 12192000"/>
              <a:gd name="connsiteY358" fmla="*/ 3678730 h 4454665"/>
              <a:gd name="connsiteX359" fmla="*/ 11802882 w 12192000"/>
              <a:gd name="connsiteY359" fmla="*/ 3676651 h 4454665"/>
              <a:gd name="connsiteX360" fmla="*/ 11802882 w 12192000"/>
              <a:gd name="connsiteY360" fmla="*/ 3678730 h 4454665"/>
              <a:gd name="connsiteX361" fmla="*/ 11765865 w 12192000"/>
              <a:gd name="connsiteY361" fmla="*/ 3714063 h 4454665"/>
              <a:gd name="connsiteX362" fmla="*/ 11745300 w 12192000"/>
              <a:gd name="connsiteY362" fmla="*/ 3705750 h 4454665"/>
              <a:gd name="connsiteX363" fmla="*/ 11749412 w 12192000"/>
              <a:gd name="connsiteY363" fmla="*/ 3678730 h 4454665"/>
              <a:gd name="connsiteX364" fmla="*/ 11745300 w 12192000"/>
              <a:gd name="connsiteY364" fmla="*/ 3653788 h 4454665"/>
              <a:gd name="connsiteX365" fmla="*/ 11745300 w 12192000"/>
              <a:gd name="connsiteY365" fmla="*/ 3651710 h 4454665"/>
              <a:gd name="connsiteX366" fmla="*/ 11743243 w 12192000"/>
              <a:gd name="connsiteY366" fmla="*/ 3651710 h 4454665"/>
              <a:gd name="connsiteX367" fmla="*/ 11722678 w 12192000"/>
              <a:gd name="connsiteY367" fmla="*/ 3647553 h 4454665"/>
              <a:gd name="connsiteX368" fmla="*/ 11695943 w 12192000"/>
              <a:gd name="connsiteY368" fmla="*/ 3693279 h 4454665"/>
              <a:gd name="connsiteX369" fmla="*/ 11673321 w 12192000"/>
              <a:gd name="connsiteY369" fmla="*/ 3689122 h 4454665"/>
              <a:gd name="connsiteX370" fmla="*/ 11660982 w 12192000"/>
              <a:gd name="connsiteY370" fmla="*/ 3639239 h 4454665"/>
              <a:gd name="connsiteX371" fmla="*/ 11658925 w 12192000"/>
              <a:gd name="connsiteY371" fmla="*/ 3639239 h 4454665"/>
              <a:gd name="connsiteX372" fmla="*/ 11638359 w 12192000"/>
              <a:gd name="connsiteY372" fmla="*/ 3639239 h 4454665"/>
              <a:gd name="connsiteX373" fmla="*/ 11636303 w 12192000"/>
              <a:gd name="connsiteY373" fmla="*/ 3639239 h 4454665"/>
              <a:gd name="connsiteX374" fmla="*/ 0 w 12192000"/>
              <a:gd name="connsiteY374" fmla="*/ 0 h 4454665"/>
              <a:gd name="connsiteX375" fmla="*/ 12192000 w 12192000"/>
              <a:gd name="connsiteY375" fmla="*/ 0 h 4454665"/>
              <a:gd name="connsiteX376" fmla="*/ 12192000 w 12192000"/>
              <a:gd name="connsiteY376" fmla="*/ 4454665 h 4454665"/>
              <a:gd name="connsiteX377" fmla="*/ 4539049 w 12192000"/>
              <a:gd name="connsiteY377" fmla="*/ 4454665 h 4454665"/>
              <a:gd name="connsiteX378" fmla="*/ 0 w 12192000"/>
              <a:gd name="connsiteY378" fmla="*/ 4454665 h 4454665"/>
              <a:gd name="connsiteX379" fmla="*/ 0 w 12192000"/>
              <a:gd name="connsiteY379" fmla="*/ 3869778 h 4454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</a:cxnLst>
            <a:rect l="l" t="t" r="r" b="b"/>
            <a:pathLst>
              <a:path w="12192000" h="4454665">
                <a:moveTo>
                  <a:pt x="11603402" y="4036670"/>
                </a:moveTo>
                <a:cubicBezTo>
                  <a:pt x="11607483" y="4034586"/>
                  <a:pt x="11609524" y="4034586"/>
                  <a:pt x="11613605" y="4036670"/>
                </a:cubicBezTo>
                <a:cubicBezTo>
                  <a:pt x="11615645" y="4038755"/>
                  <a:pt x="11617686" y="4040839"/>
                  <a:pt x="11617686" y="4045008"/>
                </a:cubicBezTo>
                <a:cubicBezTo>
                  <a:pt x="11623808" y="4147152"/>
                  <a:pt x="11623808" y="4147152"/>
                  <a:pt x="11623808" y="4147152"/>
                </a:cubicBezTo>
                <a:cubicBezTo>
                  <a:pt x="11625848" y="4153405"/>
                  <a:pt x="11623808" y="4155490"/>
                  <a:pt x="11621767" y="4157574"/>
                </a:cubicBezTo>
                <a:cubicBezTo>
                  <a:pt x="11619727" y="4159659"/>
                  <a:pt x="11617686" y="4157574"/>
                  <a:pt x="11615645" y="4157574"/>
                </a:cubicBezTo>
                <a:cubicBezTo>
                  <a:pt x="11570752" y="4147152"/>
                  <a:pt x="11540142" y="4128390"/>
                  <a:pt x="11509533" y="4095038"/>
                </a:cubicBezTo>
                <a:cubicBezTo>
                  <a:pt x="11507492" y="4092954"/>
                  <a:pt x="11505451" y="4090869"/>
                  <a:pt x="11505451" y="4088785"/>
                </a:cubicBezTo>
                <a:cubicBezTo>
                  <a:pt x="11505451" y="4088785"/>
                  <a:pt x="11505451" y="4088785"/>
                  <a:pt x="11505451" y="4086699"/>
                </a:cubicBezTo>
                <a:cubicBezTo>
                  <a:pt x="11505451" y="4084615"/>
                  <a:pt x="11509533" y="4082530"/>
                  <a:pt x="11511573" y="4082530"/>
                </a:cubicBezTo>
                <a:cubicBezTo>
                  <a:pt x="11603402" y="4036670"/>
                  <a:pt x="11603402" y="4036670"/>
                  <a:pt x="11603402" y="4036670"/>
                </a:cubicBezTo>
                <a:close/>
                <a:moveTo>
                  <a:pt x="11686136" y="4034586"/>
                </a:moveTo>
                <a:cubicBezTo>
                  <a:pt x="11690256" y="4034586"/>
                  <a:pt x="11692317" y="4034586"/>
                  <a:pt x="11696438" y="4034586"/>
                </a:cubicBezTo>
                <a:cubicBezTo>
                  <a:pt x="11787097" y="4080352"/>
                  <a:pt x="11787097" y="4080352"/>
                  <a:pt x="11787097" y="4080352"/>
                </a:cubicBezTo>
                <a:cubicBezTo>
                  <a:pt x="11791218" y="4082432"/>
                  <a:pt x="11793278" y="4084512"/>
                  <a:pt x="11795339" y="4086593"/>
                </a:cubicBezTo>
                <a:cubicBezTo>
                  <a:pt x="11795339" y="4088673"/>
                  <a:pt x="11793278" y="4090753"/>
                  <a:pt x="11791218" y="4092833"/>
                </a:cubicBezTo>
                <a:cubicBezTo>
                  <a:pt x="11760312" y="4126117"/>
                  <a:pt x="11727344" y="4144840"/>
                  <a:pt x="11684076" y="4155241"/>
                </a:cubicBezTo>
                <a:cubicBezTo>
                  <a:pt x="11679954" y="4157321"/>
                  <a:pt x="11677894" y="4157321"/>
                  <a:pt x="11675833" y="4155241"/>
                </a:cubicBezTo>
                <a:cubicBezTo>
                  <a:pt x="11673773" y="4153161"/>
                  <a:pt x="11673773" y="4149000"/>
                  <a:pt x="11673773" y="4146920"/>
                </a:cubicBezTo>
                <a:cubicBezTo>
                  <a:pt x="11682015" y="4042907"/>
                  <a:pt x="11682015" y="4042907"/>
                  <a:pt x="11682015" y="4042907"/>
                </a:cubicBezTo>
                <a:cubicBezTo>
                  <a:pt x="11682015" y="4040827"/>
                  <a:pt x="11684076" y="4036666"/>
                  <a:pt x="11686136" y="4034586"/>
                </a:cubicBezTo>
                <a:close/>
                <a:moveTo>
                  <a:pt x="10868401" y="3994843"/>
                </a:moveTo>
                <a:cubicBezTo>
                  <a:pt x="10868401" y="3994843"/>
                  <a:pt x="10868401" y="3994843"/>
                  <a:pt x="10868401" y="4038046"/>
                </a:cubicBezTo>
                <a:cubicBezTo>
                  <a:pt x="10868401" y="4038046"/>
                  <a:pt x="10841333" y="4046275"/>
                  <a:pt x="10820512" y="4046275"/>
                </a:cubicBezTo>
                <a:cubicBezTo>
                  <a:pt x="10803855" y="4046275"/>
                  <a:pt x="10801773" y="4029817"/>
                  <a:pt x="10801773" y="4021588"/>
                </a:cubicBezTo>
                <a:cubicBezTo>
                  <a:pt x="10801773" y="4007187"/>
                  <a:pt x="10810102" y="3998958"/>
                  <a:pt x="10826759" y="3996901"/>
                </a:cubicBezTo>
                <a:close/>
                <a:moveTo>
                  <a:pt x="10518900" y="3924709"/>
                </a:moveTo>
                <a:cubicBezTo>
                  <a:pt x="10547537" y="3924709"/>
                  <a:pt x="10559811" y="3941316"/>
                  <a:pt x="10559811" y="3984908"/>
                </a:cubicBezTo>
                <a:cubicBezTo>
                  <a:pt x="10559811" y="4022272"/>
                  <a:pt x="10553675" y="4045106"/>
                  <a:pt x="10518900" y="4045106"/>
                </a:cubicBezTo>
                <a:cubicBezTo>
                  <a:pt x="10484125" y="4045106"/>
                  <a:pt x="10477988" y="4022272"/>
                  <a:pt x="10477988" y="3984908"/>
                </a:cubicBezTo>
                <a:cubicBezTo>
                  <a:pt x="10477988" y="3941316"/>
                  <a:pt x="10488216" y="3924709"/>
                  <a:pt x="10518900" y="3924709"/>
                </a:cubicBezTo>
                <a:close/>
                <a:moveTo>
                  <a:pt x="11673123" y="3916397"/>
                </a:moveTo>
                <a:cubicBezTo>
                  <a:pt x="11675950" y="3915878"/>
                  <a:pt x="11679033" y="3916397"/>
                  <a:pt x="11682116" y="3917436"/>
                </a:cubicBezTo>
                <a:cubicBezTo>
                  <a:pt x="11698562" y="3929905"/>
                  <a:pt x="11708840" y="3948607"/>
                  <a:pt x="11708840" y="3969387"/>
                </a:cubicBezTo>
                <a:cubicBezTo>
                  <a:pt x="11708840" y="4000558"/>
                  <a:pt x="11682116" y="4027572"/>
                  <a:pt x="11649226" y="4027572"/>
                </a:cubicBezTo>
                <a:cubicBezTo>
                  <a:pt x="11616336" y="4027572"/>
                  <a:pt x="11589612" y="4000558"/>
                  <a:pt x="11589612" y="3969387"/>
                </a:cubicBezTo>
                <a:cubicBezTo>
                  <a:pt x="11589612" y="3948607"/>
                  <a:pt x="11599890" y="3929905"/>
                  <a:pt x="11616336" y="3919515"/>
                </a:cubicBezTo>
                <a:cubicBezTo>
                  <a:pt x="11622503" y="3915358"/>
                  <a:pt x="11628669" y="3915358"/>
                  <a:pt x="11632781" y="3921592"/>
                </a:cubicBezTo>
                <a:cubicBezTo>
                  <a:pt x="11636892" y="3927827"/>
                  <a:pt x="11634837" y="3934060"/>
                  <a:pt x="11630725" y="3938217"/>
                </a:cubicBezTo>
                <a:cubicBezTo>
                  <a:pt x="11620447" y="3944451"/>
                  <a:pt x="11614280" y="3956919"/>
                  <a:pt x="11614280" y="3969387"/>
                </a:cubicBezTo>
                <a:cubicBezTo>
                  <a:pt x="11614280" y="3988090"/>
                  <a:pt x="11630725" y="4004714"/>
                  <a:pt x="11649226" y="4004714"/>
                </a:cubicBezTo>
                <a:cubicBezTo>
                  <a:pt x="11667727" y="4004714"/>
                  <a:pt x="11684172" y="3988090"/>
                  <a:pt x="11684172" y="3969387"/>
                </a:cubicBezTo>
                <a:cubicBezTo>
                  <a:pt x="11684172" y="3956919"/>
                  <a:pt x="11678005" y="3944451"/>
                  <a:pt x="11667727" y="3938217"/>
                </a:cubicBezTo>
                <a:cubicBezTo>
                  <a:pt x="11663616" y="3934060"/>
                  <a:pt x="11661560" y="3927827"/>
                  <a:pt x="11665671" y="3921592"/>
                </a:cubicBezTo>
                <a:cubicBezTo>
                  <a:pt x="11667727" y="3918476"/>
                  <a:pt x="11670297" y="3916917"/>
                  <a:pt x="11673123" y="3916397"/>
                </a:cubicBezTo>
                <a:close/>
                <a:moveTo>
                  <a:pt x="11822057" y="3901331"/>
                </a:moveTo>
                <a:cubicBezTo>
                  <a:pt x="11824124" y="3901331"/>
                  <a:pt x="11826190" y="3905483"/>
                  <a:pt x="11826190" y="3907560"/>
                </a:cubicBezTo>
                <a:cubicBezTo>
                  <a:pt x="11838588" y="3951158"/>
                  <a:pt x="11838588" y="3988528"/>
                  <a:pt x="11826190" y="4032127"/>
                </a:cubicBezTo>
                <a:cubicBezTo>
                  <a:pt x="11824124" y="4036279"/>
                  <a:pt x="11824124" y="4038355"/>
                  <a:pt x="11822057" y="4038355"/>
                </a:cubicBezTo>
                <a:cubicBezTo>
                  <a:pt x="11817924" y="4040431"/>
                  <a:pt x="11815858" y="4038355"/>
                  <a:pt x="11813791" y="4036279"/>
                </a:cubicBezTo>
                <a:cubicBezTo>
                  <a:pt x="11729066" y="3978147"/>
                  <a:pt x="11729066" y="3978147"/>
                  <a:pt x="11729066" y="3978147"/>
                </a:cubicBezTo>
                <a:cubicBezTo>
                  <a:pt x="11724933" y="3976072"/>
                  <a:pt x="11722867" y="3973995"/>
                  <a:pt x="11722867" y="3969843"/>
                </a:cubicBezTo>
                <a:cubicBezTo>
                  <a:pt x="11722867" y="3967767"/>
                  <a:pt x="11724933" y="3963615"/>
                  <a:pt x="11729066" y="3961539"/>
                </a:cubicBezTo>
                <a:cubicBezTo>
                  <a:pt x="11813791" y="3903408"/>
                  <a:pt x="11813791" y="3903408"/>
                  <a:pt x="11813791" y="3903408"/>
                </a:cubicBezTo>
                <a:cubicBezTo>
                  <a:pt x="11815858" y="3901331"/>
                  <a:pt x="11819991" y="3901331"/>
                  <a:pt x="11822057" y="3901331"/>
                </a:cubicBezTo>
                <a:close/>
                <a:moveTo>
                  <a:pt x="11476229" y="3901331"/>
                </a:moveTo>
                <a:cubicBezTo>
                  <a:pt x="11480320" y="3901331"/>
                  <a:pt x="11482366" y="3903408"/>
                  <a:pt x="11484412" y="3905483"/>
                </a:cubicBezTo>
                <a:cubicBezTo>
                  <a:pt x="11568280" y="3961539"/>
                  <a:pt x="11568280" y="3961539"/>
                  <a:pt x="11568280" y="3961539"/>
                </a:cubicBezTo>
                <a:cubicBezTo>
                  <a:pt x="11572371" y="3963615"/>
                  <a:pt x="11574417" y="3967767"/>
                  <a:pt x="11574417" y="3969843"/>
                </a:cubicBezTo>
                <a:cubicBezTo>
                  <a:pt x="11574417" y="3973995"/>
                  <a:pt x="11572371" y="3976072"/>
                  <a:pt x="11568280" y="3978147"/>
                </a:cubicBezTo>
                <a:lnTo>
                  <a:pt x="11484412" y="4036279"/>
                </a:lnTo>
                <a:cubicBezTo>
                  <a:pt x="11480320" y="4038355"/>
                  <a:pt x="11478275" y="4040431"/>
                  <a:pt x="11476229" y="4038355"/>
                </a:cubicBezTo>
                <a:cubicBezTo>
                  <a:pt x="11474184" y="4038355"/>
                  <a:pt x="11472138" y="4036279"/>
                  <a:pt x="11472138" y="4032127"/>
                </a:cubicBezTo>
                <a:cubicBezTo>
                  <a:pt x="11459865" y="3988528"/>
                  <a:pt x="11459865" y="3953234"/>
                  <a:pt x="11472138" y="3907560"/>
                </a:cubicBezTo>
                <a:cubicBezTo>
                  <a:pt x="11472138" y="3905483"/>
                  <a:pt x="11474184" y="3903408"/>
                  <a:pt x="11476229" y="3901331"/>
                </a:cubicBezTo>
                <a:close/>
                <a:moveTo>
                  <a:pt x="11088184" y="3890811"/>
                </a:moveTo>
                <a:cubicBezTo>
                  <a:pt x="11086131" y="3890811"/>
                  <a:pt x="11084078" y="3890811"/>
                  <a:pt x="11082024" y="3892889"/>
                </a:cubicBezTo>
                <a:cubicBezTo>
                  <a:pt x="11079972" y="3894966"/>
                  <a:pt x="11079972" y="3897043"/>
                  <a:pt x="11079972" y="3899119"/>
                </a:cubicBezTo>
                <a:cubicBezTo>
                  <a:pt x="11121033" y="4056970"/>
                  <a:pt x="11121033" y="4056970"/>
                  <a:pt x="11121033" y="4056970"/>
                </a:cubicBezTo>
                <a:cubicBezTo>
                  <a:pt x="11123086" y="4065278"/>
                  <a:pt x="11131299" y="4077739"/>
                  <a:pt x="11145670" y="4077739"/>
                </a:cubicBezTo>
                <a:cubicBezTo>
                  <a:pt x="11153882" y="4077739"/>
                  <a:pt x="11153882" y="4077739"/>
                  <a:pt x="11153882" y="4077739"/>
                </a:cubicBezTo>
                <a:cubicBezTo>
                  <a:pt x="11151829" y="4081893"/>
                  <a:pt x="11151829" y="4083971"/>
                  <a:pt x="11149776" y="4086047"/>
                </a:cubicBezTo>
                <a:cubicBezTo>
                  <a:pt x="11149776" y="4088124"/>
                  <a:pt x="11149776" y="4088124"/>
                  <a:pt x="11149776" y="4088124"/>
                </a:cubicBezTo>
                <a:cubicBezTo>
                  <a:pt x="11147723" y="4094356"/>
                  <a:pt x="11145670" y="4106817"/>
                  <a:pt x="11125139" y="4106817"/>
                </a:cubicBezTo>
                <a:cubicBezTo>
                  <a:pt x="11090237" y="4104740"/>
                  <a:pt x="11090237" y="4104740"/>
                  <a:pt x="11090237" y="4104740"/>
                </a:cubicBezTo>
                <a:cubicBezTo>
                  <a:pt x="11088184" y="4102663"/>
                  <a:pt x="11086131" y="4104740"/>
                  <a:pt x="11084078" y="4106817"/>
                </a:cubicBezTo>
                <a:cubicBezTo>
                  <a:pt x="11082024" y="4106817"/>
                  <a:pt x="11082024" y="4108894"/>
                  <a:pt x="11082024" y="4110971"/>
                </a:cubicBezTo>
                <a:cubicBezTo>
                  <a:pt x="11082024" y="4129664"/>
                  <a:pt x="11082024" y="4129664"/>
                  <a:pt x="11082024" y="4129664"/>
                </a:cubicBezTo>
                <a:cubicBezTo>
                  <a:pt x="11082024" y="4133818"/>
                  <a:pt x="11084078" y="4135895"/>
                  <a:pt x="11088184" y="4135895"/>
                </a:cubicBezTo>
                <a:cubicBezTo>
                  <a:pt x="11098449" y="4140048"/>
                  <a:pt x="11118980" y="4142125"/>
                  <a:pt x="11135404" y="4142125"/>
                </a:cubicBezTo>
                <a:cubicBezTo>
                  <a:pt x="11135404" y="4142125"/>
                  <a:pt x="11135404" y="4142125"/>
                  <a:pt x="11137458" y="4142125"/>
                </a:cubicBezTo>
                <a:cubicBezTo>
                  <a:pt x="11164148" y="4142125"/>
                  <a:pt x="11182625" y="4125510"/>
                  <a:pt x="11190838" y="4090201"/>
                </a:cubicBezTo>
                <a:cubicBezTo>
                  <a:pt x="11201103" y="4050738"/>
                  <a:pt x="11215474" y="3998814"/>
                  <a:pt x="11223687" y="3961429"/>
                </a:cubicBezTo>
                <a:cubicBezTo>
                  <a:pt x="11227793" y="3944813"/>
                  <a:pt x="11231899" y="3930274"/>
                  <a:pt x="11236005" y="3919889"/>
                </a:cubicBezTo>
                <a:cubicBezTo>
                  <a:pt x="11240111" y="3899119"/>
                  <a:pt x="11240111" y="3899119"/>
                  <a:pt x="11240111" y="3899119"/>
                </a:cubicBezTo>
                <a:cubicBezTo>
                  <a:pt x="11240111" y="3897043"/>
                  <a:pt x="11240111" y="3894966"/>
                  <a:pt x="11238058" y="3892889"/>
                </a:cubicBezTo>
                <a:cubicBezTo>
                  <a:pt x="11238058" y="3890811"/>
                  <a:pt x="11236005" y="3890811"/>
                  <a:pt x="11233952" y="3890811"/>
                </a:cubicBezTo>
                <a:cubicBezTo>
                  <a:pt x="11205209" y="3890811"/>
                  <a:pt x="11205209" y="3890811"/>
                  <a:pt x="11205209" y="3890811"/>
                </a:cubicBezTo>
                <a:cubicBezTo>
                  <a:pt x="11203156" y="3890811"/>
                  <a:pt x="11199050" y="3892889"/>
                  <a:pt x="11199050" y="3894966"/>
                </a:cubicBezTo>
                <a:cubicBezTo>
                  <a:pt x="11162094" y="4036200"/>
                  <a:pt x="11162094" y="4036200"/>
                  <a:pt x="11162094" y="4036200"/>
                </a:cubicBezTo>
                <a:cubicBezTo>
                  <a:pt x="11160041" y="4036200"/>
                  <a:pt x="11160041" y="4036200"/>
                  <a:pt x="11160041" y="4036200"/>
                </a:cubicBezTo>
                <a:cubicBezTo>
                  <a:pt x="11121033" y="3894966"/>
                  <a:pt x="11121033" y="3894966"/>
                  <a:pt x="11121033" y="3894966"/>
                </a:cubicBezTo>
                <a:cubicBezTo>
                  <a:pt x="11121033" y="3892889"/>
                  <a:pt x="11118980" y="3890811"/>
                  <a:pt x="11114874" y="3890811"/>
                </a:cubicBezTo>
                <a:cubicBezTo>
                  <a:pt x="11088184" y="3890811"/>
                  <a:pt x="11088184" y="3890811"/>
                  <a:pt x="11088184" y="3890811"/>
                </a:cubicBezTo>
                <a:close/>
                <a:moveTo>
                  <a:pt x="11048412" y="3888474"/>
                </a:moveTo>
                <a:cubicBezTo>
                  <a:pt x="11030001" y="3888474"/>
                  <a:pt x="11011591" y="3900959"/>
                  <a:pt x="10999317" y="3909283"/>
                </a:cubicBezTo>
                <a:cubicBezTo>
                  <a:pt x="10999317" y="3896798"/>
                  <a:pt x="10999317" y="3896798"/>
                  <a:pt x="10999317" y="3896798"/>
                </a:cubicBezTo>
                <a:cubicBezTo>
                  <a:pt x="10999317" y="3892635"/>
                  <a:pt x="10997272" y="3890555"/>
                  <a:pt x="10993181" y="3890555"/>
                </a:cubicBezTo>
                <a:cubicBezTo>
                  <a:pt x="10964542" y="3890555"/>
                  <a:pt x="10964542" y="3890555"/>
                  <a:pt x="10964542" y="3890555"/>
                </a:cubicBezTo>
                <a:cubicBezTo>
                  <a:pt x="10960451" y="3890555"/>
                  <a:pt x="10958406" y="3892635"/>
                  <a:pt x="10958406" y="3896798"/>
                </a:cubicBezTo>
                <a:cubicBezTo>
                  <a:pt x="10958406" y="4071593"/>
                  <a:pt x="10958406" y="4071593"/>
                  <a:pt x="10958406" y="4071593"/>
                </a:cubicBezTo>
                <a:cubicBezTo>
                  <a:pt x="10958406" y="4075755"/>
                  <a:pt x="10960451" y="4077836"/>
                  <a:pt x="10964542" y="4077836"/>
                </a:cubicBezTo>
                <a:cubicBezTo>
                  <a:pt x="10993181" y="4077836"/>
                  <a:pt x="10993181" y="4077836"/>
                  <a:pt x="10993181" y="4077836"/>
                </a:cubicBezTo>
                <a:cubicBezTo>
                  <a:pt x="10997272" y="4077836"/>
                  <a:pt x="10999317" y="4075755"/>
                  <a:pt x="10999317" y="4071593"/>
                </a:cubicBezTo>
                <a:cubicBezTo>
                  <a:pt x="10999317" y="3950901"/>
                  <a:pt x="10999317" y="3950901"/>
                  <a:pt x="10999317" y="3950901"/>
                </a:cubicBezTo>
                <a:cubicBezTo>
                  <a:pt x="11007500" y="3944658"/>
                  <a:pt x="11025910" y="3930092"/>
                  <a:pt x="11050457" y="3928011"/>
                </a:cubicBezTo>
                <a:cubicBezTo>
                  <a:pt x="11054548" y="3928011"/>
                  <a:pt x="11056594" y="3923849"/>
                  <a:pt x="11056594" y="3921768"/>
                </a:cubicBezTo>
                <a:cubicBezTo>
                  <a:pt x="11056594" y="3894717"/>
                  <a:pt x="11056594" y="3894717"/>
                  <a:pt x="11056594" y="3894717"/>
                </a:cubicBezTo>
                <a:cubicBezTo>
                  <a:pt x="11056594" y="3892635"/>
                  <a:pt x="11056594" y="3890555"/>
                  <a:pt x="11054548" y="3890555"/>
                </a:cubicBezTo>
                <a:cubicBezTo>
                  <a:pt x="11052503" y="3888474"/>
                  <a:pt x="11050457" y="3888474"/>
                  <a:pt x="11048412" y="3888474"/>
                </a:cubicBezTo>
                <a:close/>
                <a:moveTo>
                  <a:pt x="10847504" y="3884967"/>
                </a:moveTo>
                <a:cubicBezTo>
                  <a:pt x="10826811" y="3884967"/>
                  <a:pt x="10791633" y="3891205"/>
                  <a:pt x="10777148" y="3893285"/>
                </a:cubicBezTo>
                <a:cubicBezTo>
                  <a:pt x="10773009" y="3893285"/>
                  <a:pt x="10770940" y="3897443"/>
                  <a:pt x="10770940" y="3899523"/>
                </a:cubicBezTo>
                <a:cubicBezTo>
                  <a:pt x="10770940" y="3899523"/>
                  <a:pt x="10770940" y="3899523"/>
                  <a:pt x="10773009" y="3924476"/>
                </a:cubicBezTo>
                <a:cubicBezTo>
                  <a:pt x="10773009" y="3926555"/>
                  <a:pt x="10773009" y="3928635"/>
                  <a:pt x="10775079" y="3928635"/>
                </a:cubicBezTo>
                <a:cubicBezTo>
                  <a:pt x="10777148" y="3930714"/>
                  <a:pt x="10777148" y="3930714"/>
                  <a:pt x="10779217" y="3930714"/>
                </a:cubicBezTo>
                <a:cubicBezTo>
                  <a:pt x="10795771" y="3930714"/>
                  <a:pt x="10824741" y="3926555"/>
                  <a:pt x="10845434" y="3926555"/>
                </a:cubicBezTo>
                <a:cubicBezTo>
                  <a:pt x="10859918" y="3926555"/>
                  <a:pt x="10868196" y="3934873"/>
                  <a:pt x="10868196" y="3949429"/>
                </a:cubicBezTo>
                <a:cubicBezTo>
                  <a:pt x="10868196" y="3949429"/>
                  <a:pt x="10868196" y="3949429"/>
                  <a:pt x="10868196" y="3961905"/>
                </a:cubicBezTo>
                <a:cubicBezTo>
                  <a:pt x="10868196" y="3961905"/>
                  <a:pt x="10868196" y="3961905"/>
                  <a:pt x="10822672" y="3966064"/>
                </a:cubicBezTo>
                <a:cubicBezTo>
                  <a:pt x="10777148" y="3968144"/>
                  <a:pt x="10758524" y="3984779"/>
                  <a:pt x="10758524" y="4022208"/>
                </a:cubicBezTo>
                <a:cubicBezTo>
                  <a:pt x="10758524" y="4061717"/>
                  <a:pt x="10779217" y="4082511"/>
                  <a:pt x="10814395" y="4082511"/>
                </a:cubicBezTo>
                <a:cubicBezTo>
                  <a:pt x="10843365" y="4082511"/>
                  <a:pt x="10874404" y="4070035"/>
                  <a:pt x="10874404" y="4070035"/>
                </a:cubicBezTo>
                <a:cubicBezTo>
                  <a:pt x="10882681" y="4076273"/>
                  <a:pt x="10888889" y="4080432"/>
                  <a:pt x="10903374" y="4082511"/>
                </a:cubicBezTo>
                <a:cubicBezTo>
                  <a:pt x="10905443" y="4082511"/>
                  <a:pt x="10907512" y="4082511"/>
                  <a:pt x="10909582" y="4080432"/>
                </a:cubicBezTo>
                <a:cubicBezTo>
                  <a:pt x="10909582" y="4078352"/>
                  <a:pt x="10911651" y="4076273"/>
                  <a:pt x="10911651" y="4074194"/>
                </a:cubicBezTo>
                <a:cubicBezTo>
                  <a:pt x="10911651" y="4074194"/>
                  <a:pt x="10911651" y="4074194"/>
                  <a:pt x="10911651" y="3949429"/>
                </a:cubicBezTo>
                <a:cubicBezTo>
                  <a:pt x="10911651" y="3905761"/>
                  <a:pt x="10890958" y="3884967"/>
                  <a:pt x="10847504" y="3884967"/>
                </a:cubicBezTo>
                <a:close/>
                <a:moveTo>
                  <a:pt x="10518899" y="3884967"/>
                </a:moveTo>
                <a:cubicBezTo>
                  <a:pt x="10472419" y="3884967"/>
                  <a:pt x="10434738" y="3929188"/>
                  <a:pt x="10434738" y="3983739"/>
                </a:cubicBezTo>
                <a:cubicBezTo>
                  <a:pt x="10434738" y="4038290"/>
                  <a:pt x="10472419" y="4082511"/>
                  <a:pt x="10518899" y="4082511"/>
                </a:cubicBezTo>
                <a:cubicBezTo>
                  <a:pt x="10565380" y="4082511"/>
                  <a:pt x="10603060" y="4038290"/>
                  <a:pt x="10603060" y="3983739"/>
                </a:cubicBezTo>
                <a:cubicBezTo>
                  <a:pt x="10603060" y="3929188"/>
                  <a:pt x="10565380" y="3884967"/>
                  <a:pt x="10518899" y="3884967"/>
                </a:cubicBezTo>
                <a:close/>
                <a:moveTo>
                  <a:pt x="10302945" y="3859251"/>
                </a:moveTo>
                <a:cubicBezTo>
                  <a:pt x="10302945" y="3859251"/>
                  <a:pt x="10302945" y="3859251"/>
                  <a:pt x="10319310" y="3859251"/>
                </a:cubicBezTo>
                <a:cubicBezTo>
                  <a:pt x="10349994" y="3859251"/>
                  <a:pt x="10362267" y="3880168"/>
                  <a:pt x="10362267" y="3898993"/>
                </a:cubicBezTo>
                <a:cubicBezTo>
                  <a:pt x="10362267" y="3922003"/>
                  <a:pt x="10343857" y="3936644"/>
                  <a:pt x="10317264" y="3936644"/>
                </a:cubicBezTo>
                <a:cubicBezTo>
                  <a:pt x="10294763" y="3938736"/>
                  <a:pt x="10280444" y="3936644"/>
                  <a:pt x="10272261" y="3936644"/>
                </a:cubicBezTo>
                <a:cubicBezTo>
                  <a:pt x="10272261" y="3936644"/>
                  <a:pt x="10272261" y="3936644"/>
                  <a:pt x="10272261" y="3861343"/>
                </a:cubicBezTo>
                <a:cubicBezTo>
                  <a:pt x="10276353" y="3859251"/>
                  <a:pt x="10286581" y="3859251"/>
                  <a:pt x="10302945" y="3859251"/>
                </a:cubicBezTo>
                <a:close/>
                <a:moveTo>
                  <a:pt x="10679182" y="3847562"/>
                </a:moveTo>
                <a:cubicBezTo>
                  <a:pt x="10679182" y="3847562"/>
                  <a:pt x="10679182" y="3847562"/>
                  <a:pt x="10650472" y="3853806"/>
                </a:cubicBezTo>
                <a:cubicBezTo>
                  <a:pt x="10646371" y="3855888"/>
                  <a:pt x="10644320" y="3857970"/>
                  <a:pt x="10644320" y="3860050"/>
                </a:cubicBezTo>
                <a:cubicBezTo>
                  <a:pt x="10644320" y="3860050"/>
                  <a:pt x="10644320" y="3860050"/>
                  <a:pt x="10644320" y="3891272"/>
                </a:cubicBezTo>
                <a:cubicBezTo>
                  <a:pt x="10644320" y="3891272"/>
                  <a:pt x="10644320" y="3891272"/>
                  <a:pt x="10627914" y="3891272"/>
                </a:cubicBezTo>
                <a:cubicBezTo>
                  <a:pt x="10623813" y="3891272"/>
                  <a:pt x="10621762" y="3893354"/>
                  <a:pt x="10621762" y="3897517"/>
                </a:cubicBezTo>
                <a:cubicBezTo>
                  <a:pt x="10621762" y="3897517"/>
                  <a:pt x="10621762" y="3897517"/>
                  <a:pt x="10621762" y="3922495"/>
                </a:cubicBezTo>
                <a:cubicBezTo>
                  <a:pt x="10621762" y="3926658"/>
                  <a:pt x="10623813" y="3928739"/>
                  <a:pt x="10627914" y="3928739"/>
                </a:cubicBezTo>
                <a:cubicBezTo>
                  <a:pt x="10627914" y="3928739"/>
                  <a:pt x="10627914" y="3928739"/>
                  <a:pt x="10644320" y="3928739"/>
                </a:cubicBezTo>
                <a:cubicBezTo>
                  <a:pt x="10644320" y="3928739"/>
                  <a:pt x="10644320" y="3928739"/>
                  <a:pt x="10644320" y="4011998"/>
                </a:cubicBezTo>
                <a:cubicBezTo>
                  <a:pt x="10644320" y="4068197"/>
                  <a:pt x="10658675" y="4084849"/>
                  <a:pt x="10699689" y="4084849"/>
                </a:cubicBezTo>
                <a:cubicBezTo>
                  <a:pt x="10709943" y="4084849"/>
                  <a:pt x="10722247" y="4080686"/>
                  <a:pt x="10732500" y="4080686"/>
                </a:cubicBezTo>
                <a:cubicBezTo>
                  <a:pt x="10736602" y="4078605"/>
                  <a:pt x="10738652" y="4076523"/>
                  <a:pt x="10738652" y="4072360"/>
                </a:cubicBezTo>
                <a:cubicBezTo>
                  <a:pt x="10738652" y="4072360"/>
                  <a:pt x="10738652" y="4072360"/>
                  <a:pt x="10736602" y="4049464"/>
                </a:cubicBezTo>
                <a:cubicBezTo>
                  <a:pt x="10736602" y="4045301"/>
                  <a:pt x="10734551" y="4041138"/>
                  <a:pt x="10730449" y="4041138"/>
                </a:cubicBezTo>
                <a:cubicBezTo>
                  <a:pt x="10724297" y="4041138"/>
                  <a:pt x="10714044" y="4043220"/>
                  <a:pt x="10705841" y="4043220"/>
                </a:cubicBezTo>
                <a:cubicBezTo>
                  <a:pt x="10687385" y="4043220"/>
                  <a:pt x="10687385" y="4032813"/>
                  <a:pt x="10687385" y="4005753"/>
                </a:cubicBezTo>
                <a:cubicBezTo>
                  <a:pt x="10687385" y="4005753"/>
                  <a:pt x="10687385" y="4005753"/>
                  <a:pt x="10687385" y="3928739"/>
                </a:cubicBezTo>
                <a:cubicBezTo>
                  <a:pt x="10687385" y="3928739"/>
                  <a:pt x="10687385" y="3928739"/>
                  <a:pt x="10730449" y="3928739"/>
                </a:cubicBezTo>
                <a:cubicBezTo>
                  <a:pt x="10734551" y="3928739"/>
                  <a:pt x="10736602" y="3926658"/>
                  <a:pt x="10736602" y="3922495"/>
                </a:cubicBezTo>
                <a:cubicBezTo>
                  <a:pt x="10736602" y="3922495"/>
                  <a:pt x="10736602" y="3922495"/>
                  <a:pt x="10736602" y="3897517"/>
                </a:cubicBezTo>
                <a:cubicBezTo>
                  <a:pt x="10736602" y="3893354"/>
                  <a:pt x="10734551" y="3891272"/>
                  <a:pt x="10730449" y="3891272"/>
                </a:cubicBezTo>
                <a:cubicBezTo>
                  <a:pt x="10730449" y="3891272"/>
                  <a:pt x="10730449" y="3891272"/>
                  <a:pt x="10687385" y="3891272"/>
                </a:cubicBezTo>
                <a:cubicBezTo>
                  <a:pt x="10687385" y="3891272"/>
                  <a:pt x="10687385" y="3891272"/>
                  <a:pt x="10687385" y="3853806"/>
                </a:cubicBezTo>
                <a:cubicBezTo>
                  <a:pt x="10687385" y="3851725"/>
                  <a:pt x="10685334" y="3849643"/>
                  <a:pt x="10685334" y="3847562"/>
                </a:cubicBezTo>
                <a:cubicBezTo>
                  <a:pt x="10683283" y="3847562"/>
                  <a:pt x="10681232" y="3847562"/>
                  <a:pt x="10679182" y="3847562"/>
                </a:cubicBezTo>
                <a:close/>
                <a:moveTo>
                  <a:pt x="10313278" y="3818340"/>
                </a:moveTo>
                <a:cubicBezTo>
                  <a:pt x="10302968" y="3818340"/>
                  <a:pt x="10272038" y="3818340"/>
                  <a:pt x="10232861" y="3822492"/>
                </a:cubicBezTo>
                <a:cubicBezTo>
                  <a:pt x="10230798" y="3822492"/>
                  <a:pt x="10226674" y="3826644"/>
                  <a:pt x="10226674" y="3830796"/>
                </a:cubicBezTo>
                <a:cubicBezTo>
                  <a:pt x="10226674" y="3830796"/>
                  <a:pt x="10226674" y="3830796"/>
                  <a:pt x="10226674" y="4071608"/>
                </a:cubicBezTo>
                <a:cubicBezTo>
                  <a:pt x="10226674" y="4075760"/>
                  <a:pt x="10230798" y="4077836"/>
                  <a:pt x="10234922" y="4077836"/>
                </a:cubicBezTo>
                <a:cubicBezTo>
                  <a:pt x="10234922" y="4077836"/>
                  <a:pt x="10234922" y="4077836"/>
                  <a:pt x="10263790" y="4077836"/>
                </a:cubicBezTo>
                <a:cubicBezTo>
                  <a:pt x="10267914" y="4077836"/>
                  <a:pt x="10272038" y="4075760"/>
                  <a:pt x="10272038" y="4071608"/>
                </a:cubicBezTo>
                <a:cubicBezTo>
                  <a:pt x="10272038" y="4071608"/>
                  <a:pt x="10272038" y="4071608"/>
                  <a:pt x="10272038" y="3976114"/>
                </a:cubicBezTo>
                <a:cubicBezTo>
                  <a:pt x="10280286" y="3976114"/>
                  <a:pt x="10298844" y="3978189"/>
                  <a:pt x="10321526" y="3978189"/>
                </a:cubicBezTo>
                <a:cubicBezTo>
                  <a:pt x="10321526" y="3978189"/>
                  <a:pt x="10321526" y="3978189"/>
                  <a:pt x="10362766" y="4073683"/>
                </a:cubicBezTo>
                <a:cubicBezTo>
                  <a:pt x="10364828" y="4077836"/>
                  <a:pt x="10366890" y="4077836"/>
                  <a:pt x="10368952" y="4077836"/>
                </a:cubicBezTo>
                <a:cubicBezTo>
                  <a:pt x="10368952" y="4077836"/>
                  <a:pt x="10368952" y="4077836"/>
                  <a:pt x="10401944" y="4077836"/>
                </a:cubicBezTo>
                <a:cubicBezTo>
                  <a:pt x="10406068" y="4077836"/>
                  <a:pt x="10408130" y="4077836"/>
                  <a:pt x="10408130" y="4075760"/>
                </a:cubicBezTo>
                <a:cubicBezTo>
                  <a:pt x="10410192" y="4073683"/>
                  <a:pt x="10410192" y="4071608"/>
                  <a:pt x="10410192" y="4069532"/>
                </a:cubicBezTo>
                <a:lnTo>
                  <a:pt x="10362766" y="3965734"/>
                </a:lnTo>
                <a:cubicBezTo>
                  <a:pt x="10393696" y="3951202"/>
                  <a:pt x="10408130" y="3928366"/>
                  <a:pt x="10408130" y="3897226"/>
                </a:cubicBezTo>
                <a:cubicBezTo>
                  <a:pt x="10408130" y="3861935"/>
                  <a:pt x="10391634" y="3818340"/>
                  <a:pt x="10319464" y="3818340"/>
                </a:cubicBezTo>
                <a:cubicBezTo>
                  <a:pt x="10319464" y="3818340"/>
                  <a:pt x="10317402" y="3818340"/>
                  <a:pt x="10313278" y="3818340"/>
                </a:cubicBezTo>
                <a:close/>
                <a:moveTo>
                  <a:pt x="11675833" y="3785334"/>
                </a:moveTo>
                <a:cubicBezTo>
                  <a:pt x="11677894" y="3783273"/>
                  <a:pt x="11682015" y="3783273"/>
                  <a:pt x="11684076" y="3785334"/>
                </a:cubicBezTo>
                <a:cubicBezTo>
                  <a:pt x="11727344" y="3795635"/>
                  <a:pt x="11760312" y="3814179"/>
                  <a:pt x="11791218" y="3847147"/>
                </a:cubicBezTo>
                <a:cubicBezTo>
                  <a:pt x="11793278" y="3849207"/>
                  <a:pt x="11795339" y="3851267"/>
                  <a:pt x="11795339" y="3853328"/>
                </a:cubicBezTo>
                <a:cubicBezTo>
                  <a:pt x="11793278" y="3857448"/>
                  <a:pt x="11791218" y="3857448"/>
                  <a:pt x="11787097" y="3859509"/>
                </a:cubicBezTo>
                <a:cubicBezTo>
                  <a:pt x="11696438" y="3902778"/>
                  <a:pt x="11696438" y="3902778"/>
                  <a:pt x="11696438" y="3902778"/>
                </a:cubicBezTo>
                <a:cubicBezTo>
                  <a:pt x="11692317" y="3904838"/>
                  <a:pt x="11688196" y="3904838"/>
                  <a:pt x="11686136" y="3904838"/>
                </a:cubicBezTo>
                <a:cubicBezTo>
                  <a:pt x="11684076" y="3902778"/>
                  <a:pt x="11682015" y="3898657"/>
                  <a:pt x="11682015" y="3894536"/>
                </a:cubicBezTo>
                <a:cubicBezTo>
                  <a:pt x="11673773" y="3793575"/>
                  <a:pt x="11673773" y="3793575"/>
                  <a:pt x="11673773" y="3793575"/>
                </a:cubicBezTo>
                <a:cubicBezTo>
                  <a:pt x="11673773" y="3789454"/>
                  <a:pt x="11673773" y="3787394"/>
                  <a:pt x="11675833" y="3785334"/>
                </a:cubicBezTo>
                <a:close/>
                <a:moveTo>
                  <a:pt x="11618498" y="3784563"/>
                </a:moveTo>
                <a:cubicBezTo>
                  <a:pt x="11620043" y="3784306"/>
                  <a:pt x="11621589" y="3784306"/>
                  <a:pt x="11622619" y="3785338"/>
                </a:cubicBezTo>
                <a:cubicBezTo>
                  <a:pt x="11622619" y="3787403"/>
                  <a:pt x="11624679" y="3789468"/>
                  <a:pt x="11624679" y="3795663"/>
                </a:cubicBezTo>
                <a:cubicBezTo>
                  <a:pt x="11616438" y="3896851"/>
                  <a:pt x="11616438" y="3896851"/>
                  <a:pt x="11616438" y="3896851"/>
                </a:cubicBezTo>
                <a:cubicBezTo>
                  <a:pt x="11616438" y="3900981"/>
                  <a:pt x="11614377" y="3903046"/>
                  <a:pt x="11612316" y="3905111"/>
                </a:cubicBezTo>
                <a:cubicBezTo>
                  <a:pt x="11608196" y="3907176"/>
                  <a:pt x="11606135" y="3907176"/>
                  <a:pt x="11602015" y="3905111"/>
                </a:cubicBezTo>
                <a:cubicBezTo>
                  <a:pt x="11511355" y="3859680"/>
                  <a:pt x="11511355" y="3859680"/>
                  <a:pt x="11511355" y="3859680"/>
                </a:cubicBezTo>
                <a:cubicBezTo>
                  <a:pt x="11507235" y="3859680"/>
                  <a:pt x="11505174" y="3857615"/>
                  <a:pt x="11503114" y="3853485"/>
                </a:cubicBezTo>
                <a:cubicBezTo>
                  <a:pt x="11503114" y="3851419"/>
                  <a:pt x="11505174" y="3849355"/>
                  <a:pt x="11507235" y="3847289"/>
                </a:cubicBezTo>
                <a:cubicBezTo>
                  <a:pt x="11538141" y="3814249"/>
                  <a:pt x="11571108" y="3795663"/>
                  <a:pt x="11614377" y="3785338"/>
                </a:cubicBezTo>
                <a:cubicBezTo>
                  <a:pt x="11615407" y="3785338"/>
                  <a:pt x="11616952" y="3784822"/>
                  <a:pt x="11618498" y="3784563"/>
                </a:cubicBezTo>
                <a:close/>
                <a:moveTo>
                  <a:pt x="11649811" y="3749374"/>
                </a:moveTo>
                <a:cubicBezTo>
                  <a:pt x="11530058" y="3749374"/>
                  <a:pt x="11432980" y="3847500"/>
                  <a:pt x="11432980" y="3968544"/>
                </a:cubicBezTo>
                <a:cubicBezTo>
                  <a:pt x="11432980" y="4089587"/>
                  <a:pt x="11530058" y="4187713"/>
                  <a:pt x="11649811" y="4187713"/>
                </a:cubicBezTo>
                <a:cubicBezTo>
                  <a:pt x="11769564" y="4187713"/>
                  <a:pt x="11866643" y="4089587"/>
                  <a:pt x="11866643" y="3968544"/>
                </a:cubicBezTo>
                <a:cubicBezTo>
                  <a:pt x="11866643" y="3847500"/>
                  <a:pt x="11769564" y="3749374"/>
                  <a:pt x="11649811" y="3749374"/>
                </a:cubicBezTo>
                <a:close/>
                <a:moveTo>
                  <a:pt x="11649226" y="3717815"/>
                </a:moveTo>
                <a:cubicBezTo>
                  <a:pt x="11785441" y="3717815"/>
                  <a:pt x="11895865" y="3829547"/>
                  <a:pt x="11895865" y="3967376"/>
                </a:cubicBezTo>
                <a:cubicBezTo>
                  <a:pt x="11895865" y="4105204"/>
                  <a:pt x="11785441" y="4216937"/>
                  <a:pt x="11649226" y="4216937"/>
                </a:cubicBezTo>
                <a:cubicBezTo>
                  <a:pt x="11513012" y="4216937"/>
                  <a:pt x="11402588" y="4105204"/>
                  <a:pt x="11402588" y="3967376"/>
                </a:cubicBezTo>
                <a:cubicBezTo>
                  <a:pt x="11402588" y="3829547"/>
                  <a:pt x="11513012" y="3717815"/>
                  <a:pt x="11649226" y="3717815"/>
                </a:cubicBezTo>
                <a:close/>
                <a:moveTo>
                  <a:pt x="11636303" y="3639239"/>
                </a:moveTo>
                <a:cubicBezTo>
                  <a:pt x="11628077" y="3653788"/>
                  <a:pt x="11623964" y="3672494"/>
                  <a:pt x="11623964" y="3689122"/>
                </a:cubicBezTo>
                <a:cubicBezTo>
                  <a:pt x="11619850" y="3689122"/>
                  <a:pt x="11603398" y="3691200"/>
                  <a:pt x="11601342" y="3693279"/>
                </a:cubicBezTo>
                <a:cubicBezTo>
                  <a:pt x="11595172" y="3674573"/>
                  <a:pt x="11586946" y="3657945"/>
                  <a:pt x="11574607" y="3647553"/>
                </a:cubicBezTo>
                <a:cubicBezTo>
                  <a:pt x="11574607" y="3645474"/>
                  <a:pt x="11574607" y="3645474"/>
                  <a:pt x="11574607" y="3645474"/>
                </a:cubicBezTo>
                <a:cubicBezTo>
                  <a:pt x="11572550" y="3647553"/>
                  <a:pt x="11572550" y="3647553"/>
                  <a:pt x="11572550" y="3647553"/>
                </a:cubicBezTo>
                <a:cubicBezTo>
                  <a:pt x="11566381" y="3647553"/>
                  <a:pt x="11558155" y="3649631"/>
                  <a:pt x="11551985" y="3651710"/>
                </a:cubicBezTo>
                <a:cubicBezTo>
                  <a:pt x="11551985" y="3653788"/>
                  <a:pt x="11551985" y="3653788"/>
                  <a:pt x="11551985" y="3653788"/>
                </a:cubicBezTo>
                <a:cubicBezTo>
                  <a:pt x="11549928" y="3662102"/>
                  <a:pt x="11547872" y="3670416"/>
                  <a:pt x="11547872" y="3678730"/>
                </a:cubicBezTo>
                <a:cubicBezTo>
                  <a:pt x="11547872" y="3689122"/>
                  <a:pt x="11549928" y="3697436"/>
                  <a:pt x="11551985" y="3705750"/>
                </a:cubicBezTo>
                <a:cubicBezTo>
                  <a:pt x="11549928" y="3705750"/>
                  <a:pt x="11533476" y="3714063"/>
                  <a:pt x="11531420" y="3714063"/>
                </a:cubicBezTo>
                <a:cubicBezTo>
                  <a:pt x="11521137" y="3699514"/>
                  <a:pt x="11508798" y="3684965"/>
                  <a:pt x="11494402" y="3678730"/>
                </a:cubicBezTo>
                <a:cubicBezTo>
                  <a:pt x="11494402" y="3676651"/>
                  <a:pt x="11494402" y="3676651"/>
                  <a:pt x="11494402" y="3676651"/>
                </a:cubicBezTo>
                <a:cubicBezTo>
                  <a:pt x="11492346" y="3676651"/>
                  <a:pt x="11492346" y="3676651"/>
                  <a:pt x="11492346" y="3676651"/>
                </a:cubicBezTo>
                <a:cubicBezTo>
                  <a:pt x="11486176" y="3680808"/>
                  <a:pt x="11480006" y="3684965"/>
                  <a:pt x="11473837" y="3689122"/>
                </a:cubicBezTo>
                <a:cubicBezTo>
                  <a:pt x="11473837" y="3689122"/>
                  <a:pt x="11473837" y="3691200"/>
                  <a:pt x="11473837" y="3691200"/>
                </a:cubicBezTo>
                <a:cubicBezTo>
                  <a:pt x="11473837" y="3707828"/>
                  <a:pt x="11477950" y="3724456"/>
                  <a:pt x="11486176" y="3741083"/>
                </a:cubicBezTo>
                <a:cubicBezTo>
                  <a:pt x="11484120" y="3743162"/>
                  <a:pt x="11471780" y="3751476"/>
                  <a:pt x="11469724" y="3753554"/>
                </a:cubicBezTo>
                <a:cubicBezTo>
                  <a:pt x="11457385" y="3741083"/>
                  <a:pt x="11440932" y="3730691"/>
                  <a:pt x="11426536" y="3726534"/>
                </a:cubicBezTo>
                <a:cubicBezTo>
                  <a:pt x="11424480" y="3726534"/>
                  <a:pt x="11424480" y="3726534"/>
                  <a:pt x="11424480" y="3726534"/>
                </a:cubicBezTo>
                <a:cubicBezTo>
                  <a:pt x="11424480" y="3728612"/>
                  <a:pt x="11424480" y="3728612"/>
                  <a:pt x="11424480" y="3728612"/>
                </a:cubicBezTo>
                <a:cubicBezTo>
                  <a:pt x="11418310" y="3730691"/>
                  <a:pt x="11412140" y="3736926"/>
                  <a:pt x="11408027" y="3743162"/>
                </a:cubicBezTo>
                <a:cubicBezTo>
                  <a:pt x="11408027" y="3745240"/>
                  <a:pt x="11408027" y="3745240"/>
                  <a:pt x="11408027" y="3745240"/>
                </a:cubicBezTo>
                <a:cubicBezTo>
                  <a:pt x="11412140" y="3759789"/>
                  <a:pt x="11422423" y="3776417"/>
                  <a:pt x="11434763" y="3790966"/>
                </a:cubicBezTo>
                <a:cubicBezTo>
                  <a:pt x="11432706" y="3790966"/>
                  <a:pt x="11422423" y="3805515"/>
                  <a:pt x="11420366" y="3807594"/>
                </a:cubicBezTo>
                <a:cubicBezTo>
                  <a:pt x="11405971" y="3799280"/>
                  <a:pt x="11387462" y="3795123"/>
                  <a:pt x="11371010" y="3795123"/>
                </a:cubicBezTo>
                <a:cubicBezTo>
                  <a:pt x="11368953" y="3795123"/>
                  <a:pt x="11368953" y="3795123"/>
                  <a:pt x="11368953" y="3795123"/>
                </a:cubicBezTo>
                <a:cubicBezTo>
                  <a:pt x="11364840" y="3799280"/>
                  <a:pt x="11360727" y="3807594"/>
                  <a:pt x="11358671" y="3813829"/>
                </a:cubicBezTo>
                <a:cubicBezTo>
                  <a:pt x="11358671" y="3815908"/>
                  <a:pt x="11358671" y="3815908"/>
                  <a:pt x="11358671" y="3815908"/>
                </a:cubicBezTo>
                <a:cubicBezTo>
                  <a:pt x="11366897" y="3830456"/>
                  <a:pt x="11379236" y="3842927"/>
                  <a:pt x="11395688" y="3853320"/>
                </a:cubicBezTo>
                <a:cubicBezTo>
                  <a:pt x="11393632" y="3855398"/>
                  <a:pt x="11387462" y="3869947"/>
                  <a:pt x="11387462" y="3872026"/>
                </a:cubicBezTo>
                <a:cubicBezTo>
                  <a:pt x="11368953" y="3867869"/>
                  <a:pt x="11350444" y="3867869"/>
                  <a:pt x="11336049" y="3872026"/>
                </a:cubicBezTo>
                <a:cubicBezTo>
                  <a:pt x="11333992" y="3872026"/>
                  <a:pt x="11333992" y="3872026"/>
                  <a:pt x="11333992" y="3872026"/>
                </a:cubicBezTo>
                <a:cubicBezTo>
                  <a:pt x="11333992" y="3874104"/>
                  <a:pt x="11333992" y="3874104"/>
                  <a:pt x="11333992" y="3874104"/>
                </a:cubicBezTo>
                <a:cubicBezTo>
                  <a:pt x="11331936" y="3880340"/>
                  <a:pt x="11329879" y="3888653"/>
                  <a:pt x="11327823" y="3894888"/>
                </a:cubicBezTo>
                <a:cubicBezTo>
                  <a:pt x="11329879" y="3896967"/>
                  <a:pt x="11329879" y="3896967"/>
                  <a:pt x="11329879" y="3896967"/>
                </a:cubicBezTo>
                <a:cubicBezTo>
                  <a:pt x="11340162" y="3907359"/>
                  <a:pt x="11356614" y="3917752"/>
                  <a:pt x="11373066" y="3921908"/>
                </a:cubicBezTo>
                <a:cubicBezTo>
                  <a:pt x="11373066" y="3923987"/>
                  <a:pt x="11371010" y="3942693"/>
                  <a:pt x="11371010" y="3944772"/>
                </a:cubicBezTo>
                <a:cubicBezTo>
                  <a:pt x="11352501" y="3944772"/>
                  <a:pt x="11333992" y="3948928"/>
                  <a:pt x="11321653" y="3957243"/>
                </a:cubicBezTo>
                <a:cubicBezTo>
                  <a:pt x="11319596" y="3957243"/>
                  <a:pt x="11319596" y="3957243"/>
                  <a:pt x="11319596" y="3957243"/>
                </a:cubicBezTo>
                <a:cubicBezTo>
                  <a:pt x="11319596" y="3959320"/>
                  <a:pt x="11319596" y="3959320"/>
                  <a:pt x="11319596" y="3959320"/>
                </a:cubicBezTo>
                <a:cubicBezTo>
                  <a:pt x="11319596" y="3961399"/>
                  <a:pt x="11319596" y="3965556"/>
                  <a:pt x="11319596" y="3969713"/>
                </a:cubicBezTo>
                <a:cubicBezTo>
                  <a:pt x="11319596" y="3973870"/>
                  <a:pt x="11319596" y="3978027"/>
                  <a:pt x="11319596" y="3980105"/>
                </a:cubicBezTo>
                <a:cubicBezTo>
                  <a:pt x="11319596" y="3982184"/>
                  <a:pt x="11319596" y="3982184"/>
                  <a:pt x="11319596" y="3982184"/>
                </a:cubicBezTo>
                <a:cubicBezTo>
                  <a:pt x="11321653" y="3982184"/>
                  <a:pt x="11321653" y="3982184"/>
                  <a:pt x="11321653" y="3982184"/>
                </a:cubicBezTo>
                <a:cubicBezTo>
                  <a:pt x="11333992" y="3990498"/>
                  <a:pt x="11352501" y="3994655"/>
                  <a:pt x="11371010" y="3994655"/>
                </a:cubicBezTo>
                <a:cubicBezTo>
                  <a:pt x="11371010" y="3998811"/>
                  <a:pt x="11373066" y="4015439"/>
                  <a:pt x="11375123" y="4017517"/>
                </a:cubicBezTo>
                <a:cubicBezTo>
                  <a:pt x="11356614" y="4023752"/>
                  <a:pt x="11340162" y="4032066"/>
                  <a:pt x="11329879" y="4044537"/>
                </a:cubicBezTo>
                <a:cubicBezTo>
                  <a:pt x="11327823" y="4044537"/>
                  <a:pt x="11327823" y="4044537"/>
                  <a:pt x="11327823" y="4044537"/>
                </a:cubicBezTo>
                <a:cubicBezTo>
                  <a:pt x="11327823" y="4046616"/>
                  <a:pt x="11327823" y="4046616"/>
                  <a:pt x="11327823" y="4046616"/>
                </a:cubicBezTo>
                <a:cubicBezTo>
                  <a:pt x="11329879" y="4052851"/>
                  <a:pt x="11331936" y="4061165"/>
                  <a:pt x="11333992" y="4067401"/>
                </a:cubicBezTo>
                <a:cubicBezTo>
                  <a:pt x="11336049" y="4067401"/>
                  <a:pt x="11336049" y="4067401"/>
                  <a:pt x="11336049" y="4067401"/>
                </a:cubicBezTo>
                <a:cubicBezTo>
                  <a:pt x="11350444" y="4073636"/>
                  <a:pt x="11371010" y="4071557"/>
                  <a:pt x="11387462" y="4067401"/>
                </a:cubicBezTo>
                <a:cubicBezTo>
                  <a:pt x="11387462" y="4069478"/>
                  <a:pt x="11395688" y="4086107"/>
                  <a:pt x="11395688" y="4088184"/>
                </a:cubicBezTo>
                <a:cubicBezTo>
                  <a:pt x="11381292" y="4096498"/>
                  <a:pt x="11366897" y="4111048"/>
                  <a:pt x="11358671" y="4125597"/>
                </a:cubicBezTo>
                <a:cubicBezTo>
                  <a:pt x="11358671" y="4127675"/>
                  <a:pt x="11358671" y="4127675"/>
                  <a:pt x="11358671" y="4127675"/>
                </a:cubicBezTo>
                <a:cubicBezTo>
                  <a:pt x="11360727" y="4131833"/>
                  <a:pt x="11366897" y="4140146"/>
                  <a:pt x="11371010" y="4146381"/>
                </a:cubicBezTo>
                <a:cubicBezTo>
                  <a:pt x="11387462" y="4146381"/>
                  <a:pt x="11405971" y="4142225"/>
                  <a:pt x="11422423" y="4131833"/>
                </a:cubicBezTo>
                <a:cubicBezTo>
                  <a:pt x="11422423" y="4133910"/>
                  <a:pt x="11432706" y="4148460"/>
                  <a:pt x="11434763" y="4150539"/>
                </a:cubicBezTo>
                <a:cubicBezTo>
                  <a:pt x="11422423" y="4163009"/>
                  <a:pt x="11412140" y="4179636"/>
                  <a:pt x="11408027" y="4196265"/>
                </a:cubicBezTo>
                <a:cubicBezTo>
                  <a:pt x="11410084" y="4198342"/>
                  <a:pt x="11410084" y="4198342"/>
                  <a:pt x="11410084" y="4198342"/>
                </a:cubicBezTo>
                <a:cubicBezTo>
                  <a:pt x="11412140" y="4202500"/>
                  <a:pt x="11420366" y="4208735"/>
                  <a:pt x="11424480" y="4212892"/>
                </a:cubicBezTo>
                <a:cubicBezTo>
                  <a:pt x="11426536" y="4212892"/>
                  <a:pt x="11426536" y="4212892"/>
                  <a:pt x="11426536" y="4212892"/>
                </a:cubicBezTo>
                <a:cubicBezTo>
                  <a:pt x="11440932" y="4208735"/>
                  <a:pt x="11457385" y="4200421"/>
                  <a:pt x="11471780" y="4185872"/>
                </a:cubicBezTo>
                <a:cubicBezTo>
                  <a:pt x="11473837" y="4187951"/>
                  <a:pt x="11486176" y="4198342"/>
                  <a:pt x="11488233" y="4200421"/>
                </a:cubicBezTo>
                <a:cubicBezTo>
                  <a:pt x="11480006" y="4217048"/>
                  <a:pt x="11475894" y="4233677"/>
                  <a:pt x="11475894" y="4250304"/>
                </a:cubicBezTo>
                <a:cubicBezTo>
                  <a:pt x="11475894" y="4250304"/>
                  <a:pt x="11475894" y="4252383"/>
                  <a:pt x="11475894" y="4252383"/>
                </a:cubicBezTo>
                <a:cubicBezTo>
                  <a:pt x="11480006" y="4256539"/>
                  <a:pt x="11488233" y="4260697"/>
                  <a:pt x="11494402" y="4262774"/>
                </a:cubicBezTo>
                <a:cubicBezTo>
                  <a:pt x="11494402" y="4264853"/>
                  <a:pt x="11494402" y="4264853"/>
                  <a:pt x="11494402" y="4264853"/>
                </a:cubicBezTo>
                <a:cubicBezTo>
                  <a:pt x="11496459" y="4262774"/>
                  <a:pt x="11496459" y="4262774"/>
                  <a:pt x="11496459" y="4262774"/>
                </a:cubicBezTo>
                <a:cubicBezTo>
                  <a:pt x="11510854" y="4254461"/>
                  <a:pt x="11523194" y="4241990"/>
                  <a:pt x="11533476" y="4225363"/>
                </a:cubicBezTo>
                <a:cubicBezTo>
                  <a:pt x="11535533" y="4227441"/>
                  <a:pt x="11549928" y="4233677"/>
                  <a:pt x="11551985" y="4233677"/>
                </a:cubicBezTo>
                <a:cubicBezTo>
                  <a:pt x="11549928" y="4241990"/>
                  <a:pt x="11549928" y="4252383"/>
                  <a:pt x="11549928" y="4260697"/>
                </a:cubicBezTo>
                <a:cubicBezTo>
                  <a:pt x="11549928" y="4269010"/>
                  <a:pt x="11549928" y="4279403"/>
                  <a:pt x="11551985" y="4285638"/>
                </a:cubicBezTo>
                <a:cubicBezTo>
                  <a:pt x="11551985" y="4287716"/>
                  <a:pt x="11551985" y="4287716"/>
                  <a:pt x="11551985" y="4287716"/>
                </a:cubicBezTo>
                <a:cubicBezTo>
                  <a:pt x="11554042" y="4287716"/>
                  <a:pt x="11554042" y="4287716"/>
                  <a:pt x="11554042" y="4287716"/>
                </a:cubicBezTo>
                <a:cubicBezTo>
                  <a:pt x="11558155" y="4289795"/>
                  <a:pt x="11568437" y="4291873"/>
                  <a:pt x="11574607" y="4293951"/>
                </a:cubicBezTo>
                <a:cubicBezTo>
                  <a:pt x="11576663" y="4293951"/>
                  <a:pt x="11576663" y="4293951"/>
                  <a:pt x="11576663" y="4293951"/>
                </a:cubicBezTo>
                <a:cubicBezTo>
                  <a:pt x="11586946" y="4281481"/>
                  <a:pt x="11597229" y="4264853"/>
                  <a:pt x="11601342" y="4248226"/>
                </a:cubicBezTo>
                <a:cubicBezTo>
                  <a:pt x="11603398" y="4248226"/>
                  <a:pt x="11621907" y="4250304"/>
                  <a:pt x="11623964" y="4250304"/>
                </a:cubicBezTo>
                <a:cubicBezTo>
                  <a:pt x="11623964" y="4269010"/>
                  <a:pt x="11628077" y="4287716"/>
                  <a:pt x="11636303" y="4302265"/>
                </a:cubicBezTo>
                <a:cubicBezTo>
                  <a:pt x="11638359" y="4302265"/>
                  <a:pt x="11638359" y="4302265"/>
                  <a:pt x="11638359" y="4302265"/>
                </a:cubicBezTo>
                <a:cubicBezTo>
                  <a:pt x="11644529" y="4302265"/>
                  <a:pt x="11654812" y="4302265"/>
                  <a:pt x="11658925" y="4302265"/>
                </a:cubicBezTo>
                <a:cubicBezTo>
                  <a:pt x="11660982" y="4302265"/>
                  <a:pt x="11660982" y="4302265"/>
                  <a:pt x="11660982" y="4302265"/>
                </a:cubicBezTo>
                <a:cubicBezTo>
                  <a:pt x="11669208" y="4287716"/>
                  <a:pt x="11673321" y="4269010"/>
                  <a:pt x="11675378" y="4250304"/>
                </a:cubicBezTo>
                <a:cubicBezTo>
                  <a:pt x="11677434" y="4250304"/>
                  <a:pt x="11693886" y="4248226"/>
                  <a:pt x="11695943" y="4248226"/>
                </a:cubicBezTo>
                <a:cubicBezTo>
                  <a:pt x="11700056" y="4264853"/>
                  <a:pt x="11710338" y="4281481"/>
                  <a:pt x="11722678" y="4293951"/>
                </a:cubicBezTo>
                <a:cubicBezTo>
                  <a:pt x="11728847" y="4291873"/>
                  <a:pt x="11739130" y="4289795"/>
                  <a:pt x="11743243" y="4287716"/>
                </a:cubicBezTo>
                <a:cubicBezTo>
                  <a:pt x="11745300" y="4287716"/>
                  <a:pt x="11745300" y="4287716"/>
                  <a:pt x="11745300" y="4287716"/>
                </a:cubicBezTo>
                <a:cubicBezTo>
                  <a:pt x="11747356" y="4279403"/>
                  <a:pt x="11747356" y="4269010"/>
                  <a:pt x="11747356" y="4260697"/>
                </a:cubicBezTo>
                <a:cubicBezTo>
                  <a:pt x="11747356" y="4252383"/>
                  <a:pt x="11747356" y="4241990"/>
                  <a:pt x="11745300" y="4233677"/>
                </a:cubicBezTo>
                <a:cubicBezTo>
                  <a:pt x="11747356" y="4233677"/>
                  <a:pt x="11763808" y="4227441"/>
                  <a:pt x="11765865" y="4225363"/>
                </a:cubicBezTo>
                <a:cubicBezTo>
                  <a:pt x="11774091" y="4241990"/>
                  <a:pt x="11788487" y="4254461"/>
                  <a:pt x="11802882" y="4262774"/>
                </a:cubicBezTo>
                <a:cubicBezTo>
                  <a:pt x="11809052" y="4260697"/>
                  <a:pt x="11817278" y="4256539"/>
                  <a:pt x="11821391" y="4252383"/>
                </a:cubicBezTo>
                <a:cubicBezTo>
                  <a:pt x="11823448" y="4250304"/>
                  <a:pt x="11823448" y="4250304"/>
                  <a:pt x="11823448" y="4250304"/>
                </a:cubicBezTo>
                <a:cubicBezTo>
                  <a:pt x="11823448" y="4250304"/>
                  <a:pt x="11823448" y="4250304"/>
                  <a:pt x="11823448" y="4248226"/>
                </a:cubicBezTo>
                <a:cubicBezTo>
                  <a:pt x="11823448" y="4233677"/>
                  <a:pt x="11817278" y="4214971"/>
                  <a:pt x="11809052" y="4200421"/>
                </a:cubicBezTo>
                <a:cubicBezTo>
                  <a:pt x="11811108" y="4198342"/>
                  <a:pt x="11823448" y="4187951"/>
                  <a:pt x="11825504" y="4185872"/>
                </a:cubicBezTo>
                <a:cubicBezTo>
                  <a:pt x="11839900" y="4198342"/>
                  <a:pt x="11856352" y="4208735"/>
                  <a:pt x="11870748" y="4212892"/>
                </a:cubicBezTo>
                <a:cubicBezTo>
                  <a:pt x="11872805" y="4212892"/>
                  <a:pt x="11872805" y="4212892"/>
                  <a:pt x="11872805" y="4212892"/>
                </a:cubicBezTo>
                <a:cubicBezTo>
                  <a:pt x="11876918" y="4208735"/>
                  <a:pt x="11885144" y="4202500"/>
                  <a:pt x="11887201" y="4196265"/>
                </a:cubicBezTo>
                <a:cubicBezTo>
                  <a:pt x="11889257" y="4196265"/>
                  <a:pt x="11889257" y="4196265"/>
                  <a:pt x="11889257" y="4196265"/>
                </a:cubicBezTo>
                <a:cubicBezTo>
                  <a:pt x="11885144" y="4179636"/>
                  <a:pt x="11874861" y="4163009"/>
                  <a:pt x="11862522" y="4150539"/>
                </a:cubicBezTo>
                <a:cubicBezTo>
                  <a:pt x="11864579" y="4148460"/>
                  <a:pt x="11874861" y="4133910"/>
                  <a:pt x="11874861" y="4131833"/>
                </a:cubicBezTo>
                <a:cubicBezTo>
                  <a:pt x="11891314" y="4140146"/>
                  <a:pt x="11909822" y="4146381"/>
                  <a:pt x="11926275" y="4146381"/>
                </a:cubicBezTo>
                <a:cubicBezTo>
                  <a:pt x="11928331" y="4144303"/>
                  <a:pt x="11928331" y="4144303"/>
                  <a:pt x="11928331" y="4144303"/>
                </a:cubicBezTo>
                <a:cubicBezTo>
                  <a:pt x="11930388" y="4140146"/>
                  <a:pt x="11936557" y="4131833"/>
                  <a:pt x="11938614" y="4125597"/>
                </a:cubicBezTo>
                <a:cubicBezTo>
                  <a:pt x="11938614" y="4123519"/>
                  <a:pt x="11938614" y="4123519"/>
                  <a:pt x="11938614" y="4123519"/>
                </a:cubicBezTo>
                <a:cubicBezTo>
                  <a:pt x="11930388" y="4111048"/>
                  <a:pt x="11915992" y="4096498"/>
                  <a:pt x="11901596" y="4088184"/>
                </a:cubicBezTo>
                <a:cubicBezTo>
                  <a:pt x="11901596" y="4084028"/>
                  <a:pt x="11909822" y="4069478"/>
                  <a:pt x="11909822" y="4067401"/>
                </a:cubicBezTo>
                <a:cubicBezTo>
                  <a:pt x="11926275" y="4071557"/>
                  <a:pt x="11944784" y="4071557"/>
                  <a:pt x="11961236" y="4067401"/>
                </a:cubicBezTo>
                <a:cubicBezTo>
                  <a:pt x="11963292" y="4067401"/>
                  <a:pt x="11963292" y="4067401"/>
                  <a:pt x="11963292" y="4067401"/>
                </a:cubicBezTo>
                <a:cubicBezTo>
                  <a:pt x="11965349" y="4061165"/>
                  <a:pt x="11967405" y="4052851"/>
                  <a:pt x="11967405" y="4046616"/>
                </a:cubicBezTo>
                <a:cubicBezTo>
                  <a:pt x="11967405" y="4044537"/>
                  <a:pt x="11967405" y="4044537"/>
                  <a:pt x="11967405" y="4044537"/>
                </a:cubicBezTo>
                <a:cubicBezTo>
                  <a:pt x="11957123" y="4032066"/>
                  <a:pt x="11940670" y="4023752"/>
                  <a:pt x="11922162" y="4017517"/>
                </a:cubicBezTo>
                <a:cubicBezTo>
                  <a:pt x="11924218" y="4015439"/>
                  <a:pt x="11926275" y="3998811"/>
                  <a:pt x="11926275" y="3996733"/>
                </a:cubicBezTo>
                <a:cubicBezTo>
                  <a:pt x="11944784" y="3996733"/>
                  <a:pt x="11963292" y="3990498"/>
                  <a:pt x="11975632" y="3982184"/>
                </a:cubicBezTo>
                <a:cubicBezTo>
                  <a:pt x="11977688" y="3982184"/>
                  <a:pt x="11977688" y="3982184"/>
                  <a:pt x="11977688" y="3982184"/>
                </a:cubicBezTo>
                <a:cubicBezTo>
                  <a:pt x="11977688" y="3978027"/>
                  <a:pt x="11977688" y="3973870"/>
                  <a:pt x="11977688" y="3969713"/>
                </a:cubicBezTo>
                <a:cubicBezTo>
                  <a:pt x="11977688" y="3967634"/>
                  <a:pt x="11977688" y="3963478"/>
                  <a:pt x="11977688" y="3959320"/>
                </a:cubicBezTo>
                <a:cubicBezTo>
                  <a:pt x="11975632" y="3959320"/>
                  <a:pt x="11975632" y="3959320"/>
                  <a:pt x="11975632" y="3959320"/>
                </a:cubicBezTo>
                <a:cubicBezTo>
                  <a:pt x="11963292" y="3951007"/>
                  <a:pt x="11944784" y="3944772"/>
                  <a:pt x="11926275" y="3944772"/>
                </a:cubicBezTo>
                <a:cubicBezTo>
                  <a:pt x="11926275" y="3942693"/>
                  <a:pt x="11924218" y="3926066"/>
                  <a:pt x="11924218" y="3923987"/>
                </a:cubicBezTo>
                <a:cubicBezTo>
                  <a:pt x="11940670" y="3917752"/>
                  <a:pt x="11957123" y="3909438"/>
                  <a:pt x="11967405" y="3896967"/>
                </a:cubicBezTo>
                <a:cubicBezTo>
                  <a:pt x="11969462" y="3896967"/>
                  <a:pt x="11969462" y="3896967"/>
                  <a:pt x="11969462" y="3896967"/>
                </a:cubicBezTo>
                <a:cubicBezTo>
                  <a:pt x="11969462" y="3894888"/>
                  <a:pt x="11969462" y="3894888"/>
                  <a:pt x="11969462" y="3894888"/>
                </a:cubicBezTo>
                <a:cubicBezTo>
                  <a:pt x="11967405" y="3888653"/>
                  <a:pt x="11965349" y="3880340"/>
                  <a:pt x="11963292" y="3874104"/>
                </a:cubicBezTo>
                <a:cubicBezTo>
                  <a:pt x="11961236" y="3874104"/>
                  <a:pt x="11961236" y="3874104"/>
                  <a:pt x="11961236" y="3874104"/>
                </a:cubicBezTo>
                <a:cubicBezTo>
                  <a:pt x="11946840" y="3867869"/>
                  <a:pt x="11928331" y="3869947"/>
                  <a:pt x="11909822" y="3874104"/>
                </a:cubicBezTo>
                <a:cubicBezTo>
                  <a:pt x="11909822" y="3872026"/>
                  <a:pt x="11903653" y="3855398"/>
                  <a:pt x="11901596" y="3853320"/>
                </a:cubicBezTo>
                <a:cubicBezTo>
                  <a:pt x="11918049" y="3845006"/>
                  <a:pt x="11930388" y="3830456"/>
                  <a:pt x="11938614" y="3815908"/>
                </a:cubicBezTo>
                <a:cubicBezTo>
                  <a:pt x="11938614" y="3813829"/>
                  <a:pt x="11938614" y="3813829"/>
                  <a:pt x="11938614" y="3813829"/>
                </a:cubicBezTo>
                <a:cubicBezTo>
                  <a:pt x="11936557" y="3809672"/>
                  <a:pt x="11932444" y="3801358"/>
                  <a:pt x="11928331" y="3795123"/>
                </a:cubicBezTo>
                <a:cubicBezTo>
                  <a:pt x="11926275" y="3795123"/>
                  <a:pt x="11926275" y="3795123"/>
                  <a:pt x="11926275" y="3795123"/>
                </a:cubicBezTo>
                <a:cubicBezTo>
                  <a:pt x="11909822" y="3795123"/>
                  <a:pt x="11891314" y="3799280"/>
                  <a:pt x="11876918" y="3807594"/>
                </a:cubicBezTo>
                <a:cubicBezTo>
                  <a:pt x="11874861" y="3807594"/>
                  <a:pt x="11864579" y="3793044"/>
                  <a:pt x="11862522" y="3790966"/>
                </a:cubicBezTo>
                <a:cubicBezTo>
                  <a:pt x="11874861" y="3778495"/>
                  <a:pt x="11885144" y="3761868"/>
                  <a:pt x="11889257" y="3745240"/>
                </a:cubicBezTo>
                <a:cubicBezTo>
                  <a:pt x="11889257" y="3743162"/>
                  <a:pt x="11889257" y="3743162"/>
                  <a:pt x="11889257" y="3743162"/>
                </a:cubicBezTo>
                <a:cubicBezTo>
                  <a:pt x="11885144" y="3739005"/>
                  <a:pt x="11878975" y="3732769"/>
                  <a:pt x="11872805" y="3728612"/>
                </a:cubicBezTo>
                <a:cubicBezTo>
                  <a:pt x="11856352" y="3732769"/>
                  <a:pt x="11839900" y="3741083"/>
                  <a:pt x="11827561" y="3753554"/>
                </a:cubicBezTo>
                <a:cubicBezTo>
                  <a:pt x="11825504" y="3753554"/>
                  <a:pt x="11811108" y="3743162"/>
                  <a:pt x="11809052" y="3741083"/>
                </a:cubicBezTo>
                <a:cubicBezTo>
                  <a:pt x="11819334" y="3724456"/>
                  <a:pt x="11823448" y="3707828"/>
                  <a:pt x="11823448" y="3691200"/>
                </a:cubicBezTo>
                <a:cubicBezTo>
                  <a:pt x="11823448" y="3691200"/>
                  <a:pt x="11823448" y="3689122"/>
                  <a:pt x="11823448" y="3689122"/>
                </a:cubicBezTo>
                <a:cubicBezTo>
                  <a:pt x="11817278" y="3684965"/>
                  <a:pt x="11809052" y="3680808"/>
                  <a:pt x="11804939" y="3678730"/>
                </a:cubicBezTo>
                <a:cubicBezTo>
                  <a:pt x="11802882" y="3676651"/>
                  <a:pt x="11802882" y="3676651"/>
                  <a:pt x="11802882" y="3676651"/>
                </a:cubicBezTo>
                <a:cubicBezTo>
                  <a:pt x="11802882" y="3678730"/>
                  <a:pt x="11802882" y="3678730"/>
                  <a:pt x="11802882" y="3678730"/>
                </a:cubicBezTo>
                <a:cubicBezTo>
                  <a:pt x="11788487" y="3684965"/>
                  <a:pt x="11776147" y="3699514"/>
                  <a:pt x="11765865" y="3714063"/>
                </a:cubicBezTo>
                <a:cubicBezTo>
                  <a:pt x="11763808" y="3714063"/>
                  <a:pt x="11747356" y="3707828"/>
                  <a:pt x="11745300" y="3705750"/>
                </a:cubicBezTo>
                <a:cubicBezTo>
                  <a:pt x="11747356" y="3697436"/>
                  <a:pt x="11749412" y="3689122"/>
                  <a:pt x="11749412" y="3678730"/>
                </a:cubicBezTo>
                <a:cubicBezTo>
                  <a:pt x="11749412" y="3670416"/>
                  <a:pt x="11747356" y="3662102"/>
                  <a:pt x="11745300" y="3653788"/>
                </a:cubicBezTo>
                <a:cubicBezTo>
                  <a:pt x="11745300" y="3651710"/>
                  <a:pt x="11745300" y="3651710"/>
                  <a:pt x="11745300" y="3651710"/>
                </a:cubicBezTo>
                <a:cubicBezTo>
                  <a:pt x="11743243" y="3651710"/>
                  <a:pt x="11743243" y="3651710"/>
                  <a:pt x="11743243" y="3651710"/>
                </a:cubicBezTo>
                <a:cubicBezTo>
                  <a:pt x="11739130" y="3649631"/>
                  <a:pt x="11730904" y="3647553"/>
                  <a:pt x="11722678" y="3647553"/>
                </a:cubicBezTo>
                <a:cubicBezTo>
                  <a:pt x="11710338" y="3657945"/>
                  <a:pt x="11700056" y="3674573"/>
                  <a:pt x="11695943" y="3693279"/>
                </a:cubicBezTo>
                <a:cubicBezTo>
                  <a:pt x="11693886" y="3691200"/>
                  <a:pt x="11677434" y="3689122"/>
                  <a:pt x="11673321" y="3689122"/>
                </a:cubicBezTo>
                <a:cubicBezTo>
                  <a:pt x="11673321" y="3672494"/>
                  <a:pt x="11669208" y="3653788"/>
                  <a:pt x="11660982" y="3639239"/>
                </a:cubicBezTo>
                <a:cubicBezTo>
                  <a:pt x="11658925" y="3639239"/>
                  <a:pt x="11658925" y="3639239"/>
                  <a:pt x="11658925" y="3639239"/>
                </a:cubicBezTo>
                <a:cubicBezTo>
                  <a:pt x="11652756" y="3637160"/>
                  <a:pt x="11644529" y="3637160"/>
                  <a:pt x="11638359" y="3639239"/>
                </a:cubicBezTo>
                <a:cubicBezTo>
                  <a:pt x="11636303" y="3639239"/>
                  <a:pt x="11636303" y="3639239"/>
                  <a:pt x="11636303" y="363923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4454665"/>
                </a:lnTo>
                <a:lnTo>
                  <a:pt x="4539049" y="4454665"/>
                </a:lnTo>
                <a:lnTo>
                  <a:pt x="0" y="4454665"/>
                </a:lnTo>
                <a:lnTo>
                  <a:pt x="0" y="3869778"/>
                </a:lnTo>
                <a:close/>
              </a:path>
            </a:pathLst>
          </a:custGeom>
          <a:solidFill>
            <a:srgbClr val="01B0E3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alpha val="0"/>
                  </a:schemeClr>
                </a:solidFill>
              </a:rPr>
              <a:t>z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117E5071-7349-4505-A053-38E7B450B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tx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179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B5555C6-768D-4D30-811A-F66CBE74CE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5043713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09702C4-ABB0-4FA9-AC7F-FD0C1056D0BB}"/>
              </a:ext>
            </a:extLst>
          </p:cNvPr>
          <p:cNvSpPr/>
          <p:nvPr userDrawn="1"/>
        </p:nvSpPr>
        <p:spPr>
          <a:xfrm>
            <a:off x="0" y="0"/>
            <a:ext cx="12192000" cy="5043713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74320" rtlCol="0" anchor="b"/>
          <a:lstStyle/>
          <a:p>
            <a:pPr algn="l"/>
            <a:r>
              <a:rPr lang="en-US" dirty="0">
                <a:solidFill>
                  <a:schemeClr val="lt1">
                    <a:alpha val="0"/>
                  </a:schemeClr>
                </a:solidFill>
              </a:rPr>
              <a:t>z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D468973-885C-4EB1-BD5B-E7545B32CF5C}"/>
              </a:ext>
            </a:extLst>
          </p:cNvPr>
          <p:cNvSpPr/>
          <p:nvPr userDrawn="1"/>
        </p:nvSpPr>
        <p:spPr>
          <a:xfrm>
            <a:off x="0" y="5043714"/>
            <a:ext cx="12192000" cy="1814286"/>
          </a:xfrm>
          <a:prstGeom prst="rect">
            <a:avLst/>
          </a:prstGeom>
          <a:solidFill>
            <a:srgbClr val="485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9D3472EC-3332-4840-B3B3-3F529B60B0C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96333" y="5297713"/>
            <a:ext cx="9733038" cy="635000"/>
          </a:xfrm>
        </p:spPr>
        <p:txBody>
          <a:bodyPr>
            <a:normAutofit/>
          </a:bodyPr>
          <a:lstStyle>
            <a:lvl1pPr marL="0" indent="0" algn="l">
              <a:buNone/>
              <a:defRPr sz="4400" b="1" cap="all" baseline="0">
                <a:solidFill>
                  <a:srgbClr val="01B0E3"/>
                </a:solidFill>
                <a:latin typeface="+mj-lt"/>
              </a:defRPr>
            </a:lvl1pPr>
            <a:lvl2pPr marL="0" indent="0" algn="ctr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C54DFB-92F7-41E0-897D-1D2F9A8570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6333" y="6042779"/>
            <a:ext cx="9733038" cy="46566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2C86F38-D8C8-456F-8A72-3A2DD495DC6F}"/>
              </a:ext>
            </a:extLst>
          </p:cNvPr>
          <p:cNvSpPr>
            <a:spLocks/>
          </p:cNvSpPr>
          <p:nvPr userDrawn="1"/>
        </p:nvSpPr>
        <p:spPr bwMode="auto">
          <a:xfrm>
            <a:off x="10226674" y="6041015"/>
            <a:ext cx="1751014" cy="664585"/>
          </a:xfrm>
          <a:custGeom>
            <a:avLst/>
            <a:gdLst>
              <a:gd name="connsiteX0" fmla="*/ 1869753 w 2378076"/>
              <a:gd name="connsiteY0" fmla="*/ 541874 h 902582"/>
              <a:gd name="connsiteX1" fmla="*/ 1745039 w 2378076"/>
              <a:gd name="connsiteY1" fmla="*/ 604157 h 902582"/>
              <a:gd name="connsiteX2" fmla="*/ 1736725 w 2378076"/>
              <a:gd name="connsiteY2" fmla="*/ 609819 h 902582"/>
              <a:gd name="connsiteX3" fmla="*/ 1736725 w 2378076"/>
              <a:gd name="connsiteY3" fmla="*/ 612651 h 902582"/>
              <a:gd name="connsiteX4" fmla="*/ 1742268 w 2378076"/>
              <a:gd name="connsiteY4" fmla="*/ 621144 h 902582"/>
              <a:gd name="connsiteX5" fmla="*/ 1886381 w 2378076"/>
              <a:gd name="connsiteY5" fmla="*/ 706075 h 902582"/>
              <a:gd name="connsiteX6" fmla="*/ 1894695 w 2378076"/>
              <a:gd name="connsiteY6" fmla="*/ 706075 h 902582"/>
              <a:gd name="connsiteX7" fmla="*/ 1897467 w 2378076"/>
              <a:gd name="connsiteY7" fmla="*/ 691920 h 902582"/>
              <a:gd name="connsiteX8" fmla="*/ 1889152 w 2378076"/>
              <a:gd name="connsiteY8" fmla="*/ 553198 h 902582"/>
              <a:gd name="connsiteX9" fmla="*/ 1883610 w 2378076"/>
              <a:gd name="connsiteY9" fmla="*/ 541874 h 902582"/>
              <a:gd name="connsiteX10" fmla="*/ 1869753 w 2378076"/>
              <a:gd name="connsiteY10" fmla="*/ 541874 h 902582"/>
              <a:gd name="connsiteX11" fmla="*/ 1982115 w 2378076"/>
              <a:gd name="connsiteY11" fmla="*/ 539043 h 902582"/>
              <a:gd name="connsiteX12" fmla="*/ 1976518 w 2378076"/>
              <a:gd name="connsiteY12" fmla="*/ 550344 h 902582"/>
              <a:gd name="connsiteX13" fmla="*/ 1965325 w 2378076"/>
              <a:gd name="connsiteY13" fmla="*/ 691605 h 902582"/>
              <a:gd name="connsiteX14" fmla="*/ 1968123 w 2378076"/>
              <a:gd name="connsiteY14" fmla="*/ 702906 h 902582"/>
              <a:gd name="connsiteX15" fmla="*/ 1979317 w 2378076"/>
              <a:gd name="connsiteY15" fmla="*/ 702906 h 902582"/>
              <a:gd name="connsiteX16" fmla="*/ 2124828 w 2378076"/>
              <a:gd name="connsiteY16" fmla="*/ 618149 h 902582"/>
              <a:gd name="connsiteX17" fmla="*/ 2130425 w 2378076"/>
              <a:gd name="connsiteY17" fmla="*/ 609674 h 902582"/>
              <a:gd name="connsiteX18" fmla="*/ 2119232 w 2378076"/>
              <a:gd name="connsiteY18" fmla="*/ 601198 h 902582"/>
              <a:gd name="connsiteX19" fmla="*/ 1996106 w 2378076"/>
              <a:gd name="connsiteY19" fmla="*/ 539043 h 902582"/>
              <a:gd name="connsiteX20" fmla="*/ 1982115 w 2378076"/>
              <a:gd name="connsiteY20" fmla="*/ 539043 h 902582"/>
              <a:gd name="connsiteX21" fmla="*/ 871538 w 2378076"/>
              <a:gd name="connsiteY21" fmla="*/ 485068 h 902582"/>
              <a:gd name="connsiteX22" fmla="*/ 814983 w 2378076"/>
              <a:gd name="connsiteY22" fmla="*/ 487862 h 902582"/>
              <a:gd name="connsiteX23" fmla="*/ 781050 w 2378076"/>
              <a:gd name="connsiteY23" fmla="*/ 521390 h 902582"/>
              <a:gd name="connsiteX24" fmla="*/ 806500 w 2378076"/>
              <a:gd name="connsiteY24" fmla="*/ 554918 h 902582"/>
              <a:gd name="connsiteX25" fmla="*/ 871538 w 2378076"/>
              <a:gd name="connsiteY25" fmla="*/ 543742 h 902582"/>
              <a:gd name="connsiteX26" fmla="*/ 871538 w 2378076"/>
              <a:gd name="connsiteY26" fmla="*/ 485068 h 902582"/>
              <a:gd name="connsiteX27" fmla="*/ 396876 w 2378076"/>
              <a:gd name="connsiteY27" fmla="*/ 389818 h 902582"/>
              <a:gd name="connsiteX28" fmla="*/ 341313 w 2378076"/>
              <a:gd name="connsiteY28" fmla="*/ 471575 h 902582"/>
              <a:gd name="connsiteX29" fmla="*/ 396876 w 2378076"/>
              <a:gd name="connsiteY29" fmla="*/ 553331 h 902582"/>
              <a:gd name="connsiteX30" fmla="*/ 452438 w 2378076"/>
              <a:gd name="connsiteY30" fmla="*/ 471575 h 902582"/>
              <a:gd name="connsiteX31" fmla="*/ 396876 w 2378076"/>
              <a:gd name="connsiteY31" fmla="*/ 389818 h 902582"/>
              <a:gd name="connsiteX32" fmla="*/ 1964442 w 2378076"/>
              <a:gd name="connsiteY32" fmla="*/ 378529 h 902582"/>
              <a:gd name="connsiteX33" fmla="*/ 1954322 w 2378076"/>
              <a:gd name="connsiteY33" fmla="*/ 385585 h 902582"/>
              <a:gd name="connsiteX34" fmla="*/ 1957114 w 2378076"/>
              <a:gd name="connsiteY34" fmla="*/ 408163 h 902582"/>
              <a:gd name="connsiteX35" fmla="*/ 1979448 w 2378076"/>
              <a:gd name="connsiteY35" fmla="*/ 450496 h 902582"/>
              <a:gd name="connsiteX36" fmla="*/ 1931987 w 2378076"/>
              <a:gd name="connsiteY36" fmla="*/ 498474 h 902582"/>
              <a:gd name="connsiteX37" fmla="*/ 1884527 w 2378076"/>
              <a:gd name="connsiteY37" fmla="*/ 450496 h 902582"/>
              <a:gd name="connsiteX38" fmla="*/ 1906861 w 2378076"/>
              <a:gd name="connsiteY38" fmla="*/ 408163 h 902582"/>
              <a:gd name="connsiteX39" fmla="*/ 1909653 w 2378076"/>
              <a:gd name="connsiteY39" fmla="*/ 385585 h 902582"/>
              <a:gd name="connsiteX40" fmla="*/ 1887319 w 2378076"/>
              <a:gd name="connsiteY40" fmla="*/ 382763 h 902582"/>
              <a:gd name="connsiteX41" fmla="*/ 1851025 w 2378076"/>
              <a:gd name="connsiteY41" fmla="*/ 450496 h 902582"/>
              <a:gd name="connsiteX42" fmla="*/ 1931987 w 2378076"/>
              <a:gd name="connsiteY42" fmla="*/ 529518 h 902582"/>
              <a:gd name="connsiteX43" fmla="*/ 2012950 w 2378076"/>
              <a:gd name="connsiteY43" fmla="*/ 450496 h 902582"/>
              <a:gd name="connsiteX44" fmla="*/ 1976656 w 2378076"/>
              <a:gd name="connsiteY44" fmla="*/ 379940 h 902582"/>
              <a:gd name="connsiteX45" fmla="*/ 1964442 w 2378076"/>
              <a:gd name="connsiteY45" fmla="*/ 378529 h 902582"/>
              <a:gd name="connsiteX46" fmla="*/ 2166711 w 2378076"/>
              <a:gd name="connsiteY46" fmla="*/ 358068 h 902582"/>
              <a:gd name="connsiteX47" fmla="*/ 2155485 w 2378076"/>
              <a:gd name="connsiteY47" fmla="*/ 360888 h 902582"/>
              <a:gd name="connsiteX48" fmla="*/ 2040419 w 2378076"/>
              <a:gd name="connsiteY48" fmla="*/ 439837 h 902582"/>
              <a:gd name="connsiteX49" fmla="*/ 2032000 w 2378076"/>
              <a:gd name="connsiteY49" fmla="*/ 451115 h 902582"/>
              <a:gd name="connsiteX50" fmla="*/ 2040419 w 2378076"/>
              <a:gd name="connsiteY50" fmla="*/ 462393 h 902582"/>
              <a:gd name="connsiteX51" fmla="*/ 2155485 w 2378076"/>
              <a:gd name="connsiteY51" fmla="*/ 541342 h 902582"/>
              <a:gd name="connsiteX52" fmla="*/ 2166711 w 2378076"/>
              <a:gd name="connsiteY52" fmla="*/ 544162 h 902582"/>
              <a:gd name="connsiteX53" fmla="*/ 2172324 w 2378076"/>
              <a:gd name="connsiteY53" fmla="*/ 535703 h 902582"/>
              <a:gd name="connsiteX54" fmla="*/ 2172324 w 2378076"/>
              <a:gd name="connsiteY54" fmla="*/ 366527 h 902582"/>
              <a:gd name="connsiteX55" fmla="*/ 2166711 w 2378076"/>
              <a:gd name="connsiteY55" fmla="*/ 358068 h 902582"/>
              <a:gd name="connsiteX56" fmla="*/ 1697038 w 2378076"/>
              <a:gd name="connsiteY56" fmla="*/ 358068 h 902582"/>
              <a:gd name="connsiteX57" fmla="*/ 1691482 w 2378076"/>
              <a:gd name="connsiteY57" fmla="*/ 366527 h 902582"/>
              <a:gd name="connsiteX58" fmla="*/ 1691482 w 2378076"/>
              <a:gd name="connsiteY58" fmla="*/ 535703 h 902582"/>
              <a:gd name="connsiteX59" fmla="*/ 1697038 w 2378076"/>
              <a:gd name="connsiteY59" fmla="*/ 544162 h 902582"/>
              <a:gd name="connsiteX60" fmla="*/ 1708151 w 2378076"/>
              <a:gd name="connsiteY60" fmla="*/ 541342 h 902582"/>
              <a:gd name="connsiteX61" fmla="*/ 1822054 w 2378076"/>
              <a:gd name="connsiteY61" fmla="*/ 462393 h 902582"/>
              <a:gd name="connsiteX62" fmla="*/ 1830388 w 2378076"/>
              <a:gd name="connsiteY62" fmla="*/ 451115 h 902582"/>
              <a:gd name="connsiteX63" fmla="*/ 1822054 w 2378076"/>
              <a:gd name="connsiteY63" fmla="*/ 439837 h 902582"/>
              <a:gd name="connsiteX64" fmla="*/ 1708151 w 2378076"/>
              <a:gd name="connsiteY64" fmla="*/ 363707 h 902582"/>
              <a:gd name="connsiteX65" fmla="*/ 1697038 w 2378076"/>
              <a:gd name="connsiteY65" fmla="*/ 358068 h 902582"/>
              <a:gd name="connsiteX66" fmla="*/ 1170028 w 2378076"/>
              <a:gd name="connsiteY66" fmla="*/ 343781 h 902582"/>
              <a:gd name="connsiteX67" fmla="*/ 1206276 w 2378076"/>
              <a:gd name="connsiteY67" fmla="*/ 343781 h 902582"/>
              <a:gd name="connsiteX68" fmla="*/ 1214641 w 2378076"/>
              <a:gd name="connsiteY68" fmla="*/ 349423 h 902582"/>
              <a:gd name="connsiteX69" fmla="*/ 1267619 w 2378076"/>
              <a:gd name="connsiteY69" fmla="*/ 541235 h 902582"/>
              <a:gd name="connsiteX70" fmla="*/ 1270407 w 2378076"/>
              <a:gd name="connsiteY70" fmla="*/ 541235 h 902582"/>
              <a:gd name="connsiteX71" fmla="*/ 1320597 w 2378076"/>
              <a:gd name="connsiteY71" fmla="*/ 349423 h 902582"/>
              <a:gd name="connsiteX72" fmla="*/ 1328962 w 2378076"/>
              <a:gd name="connsiteY72" fmla="*/ 343781 h 902582"/>
              <a:gd name="connsiteX73" fmla="*/ 1367998 w 2378076"/>
              <a:gd name="connsiteY73" fmla="*/ 343781 h 902582"/>
              <a:gd name="connsiteX74" fmla="*/ 1373575 w 2378076"/>
              <a:gd name="connsiteY74" fmla="*/ 346602 h 902582"/>
              <a:gd name="connsiteX75" fmla="*/ 1376363 w 2378076"/>
              <a:gd name="connsiteY75" fmla="*/ 355064 h 902582"/>
              <a:gd name="connsiteX76" fmla="*/ 1370786 w 2378076"/>
              <a:gd name="connsiteY76" fmla="*/ 383272 h 902582"/>
              <a:gd name="connsiteX77" fmla="*/ 1354057 w 2378076"/>
              <a:gd name="connsiteY77" fmla="*/ 439687 h 902582"/>
              <a:gd name="connsiteX78" fmla="*/ 1309444 w 2378076"/>
              <a:gd name="connsiteY78" fmla="*/ 614575 h 902582"/>
              <a:gd name="connsiteX79" fmla="*/ 1236948 w 2378076"/>
              <a:gd name="connsiteY79" fmla="*/ 685094 h 902582"/>
              <a:gd name="connsiteX80" fmla="*/ 1234159 w 2378076"/>
              <a:gd name="connsiteY80" fmla="*/ 685094 h 902582"/>
              <a:gd name="connsiteX81" fmla="*/ 1170028 w 2378076"/>
              <a:gd name="connsiteY81" fmla="*/ 676632 h 902582"/>
              <a:gd name="connsiteX82" fmla="*/ 1161663 w 2378076"/>
              <a:gd name="connsiteY82" fmla="*/ 668170 h 902582"/>
              <a:gd name="connsiteX83" fmla="*/ 1161663 w 2378076"/>
              <a:gd name="connsiteY83" fmla="*/ 642783 h 902582"/>
              <a:gd name="connsiteX84" fmla="*/ 1164452 w 2378076"/>
              <a:gd name="connsiteY84" fmla="*/ 637141 h 902582"/>
              <a:gd name="connsiteX85" fmla="*/ 1172817 w 2378076"/>
              <a:gd name="connsiteY85" fmla="*/ 634320 h 902582"/>
              <a:gd name="connsiteX86" fmla="*/ 1220218 w 2378076"/>
              <a:gd name="connsiteY86" fmla="*/ 637141 h 902582"/>
              <a:gd name="connsiteX87" fmla="*/ 1253677 w 2378076"/>
              <a:gd name="connsiteY87" fmla="*/ 611754 h 902582"/>
              <a:gd name="connsiteX88" fmla="*/ 1253677 w 2378076"/>
              <a:gd name="connsiteY88" fmla="*/ 608933 h 902582"/>
              <a:gd name="connsiteX89" fmla="*/ 1259254 w 2378076"/>
              <a:gd name="connsiteY89" fmla="*/ 597650 h 902582"/>
              <a:gd name="connsiteX90" fmla="*/ 1248101 w 2378076"/>
              <a:gd name="connsiteY90" fmla="*/ 597650 h 902582"/>
              <a:gd name="connsiteX91" fmla="*/ 1214641 w 2378076"/>
              <a:gd name="connsiteY91" fmla="*/ 569443 h 902582"/>
              <a:gd name="connsiteX92" fmla="*/ 1158875 w 2378076"/>
              <a:gd name="connsiteY92" fmla="*/ 355064 h 902582"/>
              <a:gd name="connsiteX93" fmla="*/ 1161663 w 2378076"/>
              <a:gd name="connsiteY93" fmla="*/ 346602 h 902582"/>
              <a:gd name="connsiteX94" fmla="*/ 1170028 w 2378076"/>
              <a:gd name="connsiteY94" fmla="*/ 343781 h 902582"/>
              <a:gd name="connsiteX95" fmla="*/ 1116013 w 2378076"/>
              <a:gd name="connsiteY95" fmla="*/ 340606 h 902582"/>
              <a:gd name="connsiteX96" fmla="*/ 1124347 w 2378076"/>
              <a:gd name="connsiteY96" fmla="*/ 343432 h 902582"/>
              <a:gd name="connsiteX97" fmla="*/ 1127125 w 2378076"/>
              <a:gd name="connsiteY97" fmla="*/ 349085 h 902582"/>
              <a:gd name="connsiteX98" fmla="*/ 1127125 w 2378076"/>
              <a:gd name="connsiteY98" fmla="*/ 385824 h 902582"/>
              <a:gd name="connsiteX99" fmla="*/ 1118791 w 2378076"/>
              <a:gd name="connsiteY99" fmla="*/ 394302 h 902582"/>
              <a:gd name="connsiteX100" fmla="*/ 1049337 w 2378076"/>
              <a:gd name="connsiteY100" fmla="*/ 425389 h 902582"/>
              <a:gd name="connsiteX101" fmla="*/ 1049337 w 2378076"/>
              <a:gd name="connsiteY101" fmla="*/ 589303 h 902582"/>
              <a:gd name="connsiteX102" fmla="*/ 1041003 w 2378076"/>
              <a:gd name="connsiteY102" fmla="*/ 597781 h 902582"/>
              <a:gd name="connsiteX103" fmla="*/ 1002109 w 2378076"/>
              <a:gd name="connsiteY103" fmla="*/ 597781 h 902582"/>
              <a:gd name="connsiteX104" fmla="*/ 993775 w 2378076"/>
              <a:gd name="connsiteY104" fmla="*/ 589303 h 902582"/>
              <a:gd name="connsiteX105" fmla="*/ 993775 w 2378076"/>
              <a:gd name="connsiteY105" fmla="*/ 351911 h 902582"/>
              <a:gd name="connsiteX106" fmla="*/ 1002109 w 2378076"/>
              <a:gd name="connsiteY106" fmla="*/ 343432 h 902582"/>
              <a:gd name="connsiteX107" fmla="*/ 1041003 w 2378076"/>
              <a:gd name="connsiteY107" fmla="*/ 343432 h 902582"/>
              <a:gd name="connsiteX108" fmla="*/ 1049337 w 2378076"/>
              <a:gd name="connsiteY108" fmla="*/ 351911 h 902582"/>
              <a:gd name="connsiteX109" fmla="*/ 1049337 w 2378076"/>
              <a:gd name="connsiteY109" fmla="*/ 368867 h 902582"/>
              <a:gd name="connsiteX110" fmla="*/ 1116013 w 2378076"/>
              <a:gd name="connsiteY110" fmla="*/ 340606 h 902582"/>
              <a:gd name="connsiteX111" fmla="*/ 843157 w 2378076"/>
              <a:gd name="connsiteY111" fmla="*/ 335843 h 902582"/>
              <a:gd name="connsiteX112" fmla="*/ 930276 w 2378076"/>
              <a:gd name="connsiteY112" fmla="*/ 423390 h 902582"/>
              <a:gd name="connsiteX113" fmla="*/ 930276 w 2378076"/>
              <a:gd name="connsiteY113" fmla="*/ 592835 h 902582"/>
              <a:gd name="connsiteX114" fmla="*/ 927466 w 2378076"/>
              <a:gd name="connsiteY114" fmla="*/ 601307 h 902582"/>
              <a:gd name="connsiteX115" fmla="*/ 919035 w 2378076"/>
              <a:gd name="connsiteY115" fmla="*/ 604131 h 902582"/>
              <a:gd name="connsiteX116" fmla="*/ 879691 w 2378076"/>
              <a:gd name="connsiteY116" fmla="*/ 587187 h 902582"/>
              <a:gd name="connsiteX117" fmla="*/ 798192 w 2378076"/>
              <a:gd name="connsiteY117" fmla="*/ 604131 h 902582"/>
              <a:gd name="connsiteX118" fmla="*/ 722313 w 2378076"/>
              <a:gd name="connsiteY118" fmla="*/ 522233 h 902582"/>
              <a:gd name="connsiteX119" fmla="*/ 809433 w 2378076"/>
              <a:gd name="connsiteY119" fmla="*/ 445983 h 902582"/>
              <a:gd name="connsiteX120" fmla="*/ 871260 w 2378076"/>
              <a:gd name="connsiteY120" fmla="*/ 440334 h 902582"/>
              <a:gd name="connsiteX121" fmla="*/ 871260 w 2378076"/>
              <a:gd name="connsiteY121" fmla="*/ 423390 h 902582"/>
              <a:gd name="connsiteX122" fmla="*/ 840346 w 2378076"/>
              <a:gd name="connsiteY122" fmla="*/ 392325 h 902582"/>
              <a:gd name="connsiteX123" fmla="*/ 750416 w 2378076"/>
              <a:gd name="connsiteY123" fmla="*/ 397973 h 902582"/>
              <a:gd name="connsiteX124" fmla="*/ 744796 w 2378076"/>
              <a:gd name="connsiteY124" fmla="*/ 395149 h 902582"/>
              <a:gd name="connsiteX125" fmla="*/ 741985 w 2378076"/>
              <a:gd name="connsiteY125" fmla="*/ 389501 h 902582"/>
              <a:gd name="connsiteX126" fmla="*/ 739175 w 2378076"/>
              <a:gd name="connsiteY126" fmla="*/ 355612 h 902582"/>
              <a:gd name="connsiteX127" fmla="*/ 747606 w 2378076"/>
              <a:gd name="connsiteY127" fmla="*/ 347140 h 902582"/>
              <a:gd name="connsiteX128" fmla="*/ 843157 w 2378076"/>
              <a:gd name="connsiteY128" fmla="*/ 335843 h 902582"/>
              <a:gd name="connsiteX129" fmla="*/ 396875 w 2378076"/>
              <a:gd name="connsiteY129" fmla="*/ 335843 h 902582"/>
              <a:gd name="connsiteX130" fmla="*/ 511175 w 2378076"/>
              <a:gd name="connsiteY130" fmla="*/ 469987 h 902582"/>
              <a:gd name="connsiteX131" fmla="*/ 396875 w 2378076"/>
              <a:gd name="connsiteY131" fmla="*/ 604131 h 902582"/>
              <a:gd name="connsiteX132" fmla="*/ 282575 w 2378076"/>
              <a:gd name="connsiteY132" fmla="*/ 469987 h 902582"/>
              <a:gd name="connsiteX133" fmla="*/ 396875 w 2378076"/>
              <a:gd name="connsiteY133" fmla="*/ 335843 h 902582"/>
              <a:gd name="connsiteX134" fmla="*/ 103585 w 2378076"/>
              <a:gd name="connsiteY134" fmla="*/ 300918 h 902582"/>
              <a:gd name="connsiteX135" fmla="*/ 61913 w 2378076"/>
              <a:gd name="connsiteY135" fmla="*/ 303759 h 902582"/>
              <a:gd name="connsiteX136" fmla="*/ 61913 w 2378076"/>
              <a:gd name="connsiteY136" fmla="*/ 406027 h 902582"/>
              <a:gd name="connsiteX137" fmla="*/ 123032 w 2378076"/>
              <a:gd name="connsiteY137" fmla="*/ 406027 h 902582"/>
              <a:gd name="connsiteX138" fmla="*/ 184151 w 2378076"/>
              <a:gd name="connsiteY138" fmla="*/ 354893 h 902582"/>
              <a:gd name="connsiteX139" fmla="*/ 125810 w 2378076"/>
              <a:gd name="connsiteY139" fmla="*/ 300918 h 902582"/>
              <a:gd name="connsiteX140" fmla="*/ 103585 w 2378076"/>
              <a:gd name="connsiteY140" fmla="*/ 300918 h 902582"/>
              <a:gd name="connsiteX141" fmla="*/ 614557 w 2378076"/>
              <a:gd name="connsiteY141" fmla="*/ 285043 h 902582"/>
              <a:gd name="connsiteX142" fmla="*/ 622912 w 2378076"/>
              <a:gd name="connsiteY142" fmla="*/ 285043 h 902582"/>
              <a:gd name="connsiteX143" fmla="*/ 625698 w 2378076"/>
              <a:gd name="connsiteY143" fmla="*/ 293524 h 902582"/>
              <a:gd name="connsiteX144" fmla="*/ 625698 w 2378076"/>
              <a:gd name="connsiteY144" fmla="*/ 344407 h 902582"/>
              <a:gd name="connsiteX145" fmla="*/ 684184 w 2378076"/>
              <a:gd name="connsiteY145" fmla="*/ 344407 h 902582"/>
              <a:gd name="connsiteX146" fmla="*/ 692540 w 2378076"/>
              <a:gd name="connsiteY146" fmla="*/ 352888 h 902582"/>
              <a:gd name="connsiteX147" fmla="*/ 692540 w 2378076"/>
              <a:gd name="connsiteY147" fmla="*/ 386811 h 902582"/>
              <a:gd name="connsiteX148" fmla="*/ 684184 w 2378076"/>
              <a:gd name="connsiteY148" fmla="*/ 395291 h 902582"/>
              <a:gd name="connsiteX149" fmla="*/ 625698 w 2378076"/>
              <a:gd name="connsiteY149" fmla="*/ 395291 h 902582"/>
              <a:gd name="connsiteX150" fmla="*/ 625698 w 2378076"/>
              <a:gd name="connsiteY150" fmla="*/ 499885 h 902582"/>
              <a:gd name="connsiteX151" fmla="*/ 650763 w 2378076"/>
              <a:gd name="connsiteY151" fmla="*/ 550769 h 902582"/>
              <a:gd name="connsiteX152" fmla="*/ 684184 w 2378076"/>
              <a:gd name="connsiteY152" fmla="*/ 547942 h 902582"/>
              <a:gd name="connsiteX153" fmla="*/ 692540 w 2378076"/>
              <a:gd name="connsiteY153" fmla="*/ 559249 h 902582"/>
              <a:gd name="connsiteX154" fmla="*/ 695325 w 2378076"/>
              <a:gd name="connsiteY154" fmla="*/ 590345 h 902582"/>
              <a:gd name="connsiteX155" fmla="*/ 686969 w 2378076"/>
              <a:gd name="connsiteY155" fmla="*/ 601652 h 902582"/>
              <a:gd name="connsiteX156" fmla="*/ 642408 w 2378076"/>
              <a:gd name="connsiteY156" fmla="*/ 607306 h 902582"/>
              <a:gd name="connsiteX157" fmla="*/ 567211 w 2378076"/>
              <a:gd name="connsiteY157" fmla="*/ 508366 h 902582"/>
              <a:gd name="connsiteX158" fmla="*/ 567211 w 2378076"/>
              <a:gd name="connsiteY158" fmla="*/ 395291 h 902582"/>
              <a:gd name="connsiteX159" fmla="*/ 544930 w 2378076"/>
              <a:gd name="connsiteY159" fmla="*/ 395291 h 902582"/>
              <a:gd name="connsiteX160" fmla="*/ 536575 w 2378076"/>
              <a:gd name="connsiteY160" fmla="*/ 386811 h 902582"/>
              <a:gd name="connsiteX161" fmla="*/ 536575 w 2378076"/>
              <a:gd name="connsiteY161" fmla="*/ 352888 h 902582"/>
              <a:gd name="connsiteX162" fmla="*/ 544930 w 2378076"/>
              <a:gd name="connsiteY162" fmla="*/ 344407 h 902582"/>
              <a:gd name="connsiteX163" fmla="*/ 567211 w 2378076"/>
              <a:gd name="connsiteY163" fmla="*/ 344407 h 902582"/>
              <a:gd name="connsiteX164" fmla="*/ 567211 w 2378076"/>
              <a:gd name="connsiteY164" fmla="*/ 302004 h 902582"/>
              <a:gd name="connsiteX165" fmla="*/ 575566 w 2378076"/>
              <a:gd name="connsiteY165" fmla="*/ 293524 h 902582"/>
              <a:gd name="connsiteX166" fmla="*/ 614557 w 2378076"/>
              <a:gd name="connsiteY166" fmla="*/ 285043 h 902582"/>
              <a:gd name="connsiteX167" fmla="*/ 117618 w 2378076"/>
              <a:gd name="connsiteY167" fmla="*/ 245356 h 902582"/>
              <a:gd name="connsiteX168" fmla="*/ 126019 w 2378076"/>
              <a:gd name="connsiteY168" fmla="*/ 245356 h 902582"/>
              <a:gd name="connsiteX169" fmla="*/ 246438 w 2378076"/>
              <a:gd name="connsiteY169" fmla="*/ 352493 h 902582"/>
              <a:gd name="connsiteX170" fmla="*/ 184828 w 2378076"/>
              <a:gd name="connsiteY170" fmla="*/ 445534 h 902582"/>
              <a:gd name="connsiteX171" fmla="*/ 249238 w 2378076"/>
              <a:gd name="connsiteY171" fmla="*/ 586504 h 902582"/>
              <a:gd name="connsiteX172" fmla="*/ 246438 w 2378076"/>
              <a:gd name="connsiteY172" fmla="*/ 594962 h 902582"/>
              <a:gd name="connsiteX173" fmla="*/ 238037 w 2378076"/>
              <a:gd name="connsiteY173" fmla="*/ 597781 h 902582"/>
              <a:gd name="connsiteX174" fmla="*/ 193230 w 2378076"/>
              <a:gd name="connsiteY174" fmla="*/ 597781 h 902582"/>
              <a:gd name="connsiteX175" fmla="*/ 184828 w 2378076"/>
              <a:gd name="connsiteY175" fmla="*/ 592142 h 902582"/>
              <a:gd name="connsiteX176" fmla="*/ 128820 w 2378076"/>
              <a:gd name="connsiteY176" fmla="*/ 462450 h 902582"/>
              <a:gd name="connsiteX177" fmla="*/ 61610 w 2378076"/>
              <a:gd name="connsiteY177" fmla="*/ 459631 h 902582"/>
              <a:gd name="connsiteX178" fmla="*/ 61610 w 2378076"/>
              <a:gd name="connsiteY178" fmla="*/ 589323 h 902582"/>
              <a:gd name="connsiteX179" fmla="*/ 50408 w 2378076"/>
              <a:gd name="connsiteY179" fmla="*/ 597781 h 902582"/>
              <a:gd name="connsiteX180" fmla="*/ 11202 w 2378076"/>
              <a:gd name="connsiteY180" fmla="*/ 597781 h 902582"/>
              <a:gd name="connsiteX181" fmla="*/ 0 w 2378076"/>
              <a:gd name="connsiteY181" fmla="*/ 589323 h 902582"/>
              <a:gd name="connsiteX182" fmla="*/ 0 w 2378076"/>
              <a:gd name="connsiteY182" fmla="*/ 262273 h 902582"/>
              <a:gd name="connsiteX183" fmla="*/ 8402 w 2378076"/>
              <a:gd name="connsiteY183" fmla="*/ 250995 h 902582"/>
              <a:gd name="connsiteX184" fmla="*/ 117618 w 2378076"/>
              <a:gd name="connsiteY184" fmla="*/ 245356 h 902582"/>
              <a:gd name="connsiteX185" fmla="*/ 1968123 w 2378076"/>
              <a:gd name="connsiteY185" fmla="*/ 200530 h 902582"/>
              <a:gd name="connsiteX186" fmla="*/ 1965325 w 2378076"/>
              <a:gd name="connsiteY186" fmla="*/ 211723 h 902582"/>
              <a:gd name="connsiteX187" fmla="*/ 1976518 w 2378076"/>
              <a:gd name="connsiteY187" fmla="*/ 348840 h 902582"/>
              <a:gd name="connsiteX188" fmla="*/ 1982115 w 2378076"/>
              <a:gd name="connsiteY188" fmla="*/ 362831 h 902582"/>
              <a:gd name="connsiteX189" fmla="*/ 1996106 w 2378076"/>
              <a:gd name="connsiteY189" fmla="*/ 360033 h 902582"/>
              <a:gd name="connsiteX190" fmla="*/ 2119232 w 2378076"/>
              <a:gd name="connsiteY190" fmla="*/ 301269 h 902582"/>
              <a:gd name="connsiteX191" fmla="*/ 2130425 w 2378076"/>
              <a:gd name="connsiteY191" fmla="*/ 292874 h 902582"/>
              <a:gd name="connsiteX192" fmla="*/ 2124828 w 2378076"/>
              <a:gd name="connsiteY192" fmla="*/ 284479 h 902582"/>
              <a:gd name="connsiteX193" fmla="*/ 1979317 w 2378076"/>
              <a:gd name="connsiteY193" fmla="*/ 200530 h 902582"/>
              <a:gd name="connsiteX194" fmla="*/ 1968123 w 2378076"/>
              <a:gd name="connsiteY194" fmla="*/ 200530 h 902582"/>
              <a:gd name="connsiteX195" fmla="*/ 1890255 w 2378076"/>
              <a:gd name="connsiteY195" fmla="*/ 199484 h 902582"/>
              <a:gd name="connsiteX196" fmla="*/ 1884658 w 2378076"/>
              <a:gd name="connsiteY196" fmla="*/ 200536 h 902582"/>
              <a:gd name="connsiteX197" fmla="*/ 1739147 w 2378076"/>
              <a:gd name="connsiteY197" fmla="*/ 284673 h 902582"/>
              <a:gd name="connsiteX198" fmla="*/ 1733550 w 2378076"/>
              <a:gd name="connsiteY198" fmla="*/ 293087 h 902582"/>
              <a:gd name="connsiteX199" fmla="*/ 1744743 w 2378076"/>
              <a:gd name="connsiteY199" fmla="*/ 301501 h 902582"/>
              <a:gd name="connsiteX200" fmla="*/ 1867869 w 2378076"/>
              <a:gd name="connsiteY200" fmla="*/ 363202 h 902582"/>
              <a:gd name="connsiteX201" fmla="*/ 1881860 w 2378076"/>
              <a:gd name="connsiteY201" fmla="*/ 363202 h 902582"/>
              <a:gd name="connsiteX202" fmla="*/ 1887457 w 2378076"/>
              <a:gd name="connsiteY202" fmla="*/ 351983 h 902582"/>
              <a:gd name="connsiteX203" fmla="*/ 1898650 w 2378076"/>
              <a:gd name="connsiteY203" fmla="*/ 214559 h 902582"/>
              <a:gd name="connsiteX204" fmla="*/ 1895852 w 2378076"/>
              <a:gd name="connsiteY204" fmla="*/ 200536 h 902582"/>
              <a:gd name="connsiteX205" fmla="*/ 1890255 w 2378076"/>
              <a:gd name="connsiteY205" fmla="*/ 199484 h 902582"/>
              <a:gd name="connsiteX206" fmla="*/ 1932782 w 2378076"/>
              <a:gd name="connsiteY206" fmla="*/ 151693 h 902582"/>
              <a:gd name="connsiteX207" fmla="*/ 2227264 w 2378076"/>
              <a:gd name="connsiteY207" fmla="*/ 449350 h 902582"/>
              <a:gd name="connsiteX208" fmla="*/ 1932782 w 2378076"/>
              <a:gd name="connsiteY208" fmla="*/ 747007 h 902582"/>
              <a:gd name="connsiteX209" fmla="*/ 1638300 w 2378076"/>
              <a:gd name="connsiteY209" fmla="*/ 449350 h 902582"/>
              <a:gd name="connsiteX210" fmla="*/ 1932782 w 2378076"/>
              <a:gd name="connsiteY210" fmla="*/ 151693 h 902582"/>
              <a:gd name="connsiteX211" fmla="*/ 1931988 w 2378076"/>
              <a:gd name="connsiteY211" fmla="*/ 108832 h 902582"/>
              <a:gd name="connsiteX212" fmla="*/ 1597025 w 2378076"/>
              <a:gd name="connsiteY212" fmla="*/ 447764 h 902582"/>
              <a:gd name="connsiteX213" fmla="*/ 1931988 w 2378076"/>
              <a:gd name="connsiteY213" fmla="*/ 786696 h 902582"/>
              <a:gd name="connsiteX214" fmla="*/ 2266951 w 2378076"/>
              <a:gd name="connsiteY214" fmla="*/ 447764 h 902582"/>
              <a:gd name="connsiteX215" fmla="*/ 1931988 w 2378076"/>
              <a:gd name="connsiteY215" fmla="*/ 108832 h 902582"/>
              <a:gd name="connsiteX216" fmla="*/ 1914436 w 2378076"/>
              <a:gd name="connsiteY216" fmla="*/ 2117 h 902582"/>
              <a:gd name="connsiteX217" fmla="*/ 1917229 w 2378076"/>
              <a:gd name="connsiteY217" fmla="*/ 2117 h 902582"/>
              <a:gd name="connsiteX218" fmla="*/ 1945160 w 2378076"/>
              <a:gd name="connsiteY218" fmla="*/ 2117 h 902582"/>
              <a:gd name="connsiteX219" fmla="*/ 1947953 w 2378076"/>
              <a:gd name="connsiteY219" fmla="*/ 2117 h 902582"/>
              <a:gd name="connsiteX220" fmla="*/ 1964711 w 2378076"/>
              <a:gd name="connsiteY220" fmla="*/ 69864 h 902582"/>
              <a:gd name="connsiteX221" fmla="*/ 1995434 w 2378076"/>
              <a:gd name="connsiteY221" fmla="*/ 75509 h 902582"/>
              <a:gd name="connsiteX222" fmla="*/ 2031743 w 2378076"/>
              <a:gd name="connsiteY222" fmla="*/ 13408 h 902582"/>
              <a:gd name="connsiteX223" fmla="*/ 2059673 w 2378076"/>
              <a:gd name="connsiteY223" fmla="*/ 19054 h 902582"/>
              <a:gd name="connsiteX224" fmla="*/ 2062466 w 2378076"/>
              <a:gd name="connsiteY224" fmla="*/ 19054 h 902582"/>
              <a:gd name="connsiteX225" fmla="*/ 2062466 w 2378076"/>
              <a:gd name="connsiteY225" fmla="*/ 21876 h 902582"/>
              <a:gd name="connsiteX226" fmla="*/ 2068052 w 2378076"/>
              <a:gd name="connsiteY226" fmla="*/ 55750 h 902582"/>
              <a:gd name="connsiteX227" fmla="*/ 2062466 w 2378076"/>
              <a:gd name="connsiteY227" fmla="*/ 92446 h 902582"/>
              <a:gd name="connsiteX228" fmla="*/ 2090396 w 2378076"/>
              <a:gd name="connsiteY228" fmla="*/ 103737 h 902582"/>
              <a:gd name="connsiteX229" fmla="*/ 2140670 w 2378076"/>
              <a:gd name="connsiteY229" fmla="*/ 55750 h 902582"/>
              <a:gd name="connsiteX230" fmla="*/ 2140670 w 2378076"/>
              <a:gd name="connsiteY230" fmla="*/ 52927 h 902582"/>
              <a:gd name="connsiteX231" fmla="*/ 2143463 w 2378076"/>
              <a:gd name="connsiteY231" fmla="*/ 55750 h 902582"/>
              <a:gd name="connsiteX232" fmla="*/ 2168600 w 2378076"/>
              <a:gd name="connsiteY232" fmla="*/ 69864 h 902582"/>
              <a:gd name="connsiteX233" fmla="*/ 2168600 w 2378076"/>
              <a:gd name="connsiteY233" fmla="*/ 72686 h 902582"/>
              <a:gd name="connsiteX234" fmla="*/ 2149049 w 2378076"/>
              <a:gd name="connsiteY234" fmla="*/ 140433 h 902582"/>
              <a:gd name="connsiteX235" fmla="*/ 2174186 w 2378076"/>
              <a:gd name="connsiteY235" fmla="*/ 157370 h 902582"/>
              <a:gd name="connsiteX236" fmla="*/ 2235633 w 2378076"/>
              <a:gd name="connsiteY236" fmla="*/ 123496 h 902582"/>
              <a:gd name="connsiteX237" fmla="*/ 2257977 w 2378076"/>
              <a:gd name="connsiteY237" fmla="*/ 143256 h 902582"/>
              <a:gd name="connsiteX238" fmla="*/ 2257977 w 2378076"/>
              <a:gd name="connsiteY238" fmla="*/ 146079 h 902582"/>
              <a:gd name="connsiteX239" fmla="*/ 2221667 w 2378076"/>
              <a:gd name="connsiteY239" fmla="*/ 208180 h 902582"/>
              <a:gd name="connsiteX240" fmla="*/ 2241219 w 2378076"/>
              <a:gd name="connsiteY240" fmla="*/ 230762 h 902582"/>
              <a:gd name="connsiteX241" fmla="*/ 2308251 w 2378076"/>
              <a:gd name="connsiteY241" fmla="*/ 213825 h 902582"/>
              <a:gd name="connsiteX242" fmla="*/ 2311044 w 2378076"/>
              <a:gd name="connsiteY242" fmla="*/ 213825 h 902582"/>
              <a:gd name="connsiteX243" fmla="*/ 2325009 w 2378076"/>
              <a:gd name="connsiteY243" fmla="*/ 239230 h 902582"/>
              <a:gd name="connsiteX244" fmla="*/ 2325009 w 2378076"/>
              <a:gd name="connsiteY244" fmla="*/ 242053 h 902582"/>
              <a:gd name="connsiteX245" fmla="*/ 2274735 w 2378076"/>
              <a:gd name="connsiteY245" fmla="*/ 292863 h 902582"/>
              <a:gd name="connsiteX246" fmla="*/ 2285907 w 2378076"/>
              <a:gd name="connsiteY246" fmla="*/ 321091 h 902582"/>
              <a:gd name="connsiteX247" fmla="*/ 2355732 w 2378076"/>
              <a:gd name="connsiteY247" fmla="*/ 321091 h 902582"/>
              <a:gd name="connsiteX248" fmla="*/ 2358525 w 2378076"/>
              <a:gd name="connsiteY248" fmla="*/ 321091 h 902582"/>
              <a:gd name="connsiteX249" fmla="*/ 2366904 w 2378076"/>
              <a:gd name="connsiteY249" fmla="*/ 349318 h 902582"/>
              <a:gd name="connsiteX250" fmla="*/ 2366904 w 2378076"/>
              <a:gd name="connsiteY250" fmla="*/ 352141 h 902582"/>
              <a:gd name="connsiteX251" fmla="*/ 2364111 w 2378076"/>
              <a:gd name="connsiteY251" fmla="*/ 352141 h 902582"/>
              <a:gd name="connsiteX252" fmla="*/ 2305458 w 2378076"/>
              <a:gd name="connsiteY252" fmla="*/ 388837 h 902582"/>
              <a:gd name="connsiteX253" fmla="*/ 2308251 w 2378076"/>
              <a:gd name="connsiteY253" fmla="*/ 417065 h 902582"/>
              <a:gd name="connsiteX254" fmla="*/ 2375283 w 2378076"/>
              <a:gd name="connsiteY254" fmla="*/ 436824 h 902582"/>
              <a:gd name="connsiteX255" fmla="*/ 2378076 w 2378076"/>
              <a:gd name="connsiteY255" fmla="*/ 436824 h 902582"/>
              <a:gd name="connsiteX256" fmla="*/ 2378076 w 2378076"/>
              <a:gd name="connsiteY256" fmla="*/ 450938 h 902582"/>
              <a:gd name="connsiteX257" fmla="*/ 2378076 w 2378076"/>
              <a:gd name="connsiteY257" fmla="*/ 467875 h 902582"/>
              <a:gd name="connsiteX258" fmla="*/ 2375283 w 2378076"/>
              <a:gd name="connsiteY258" fmla="*/ 467875 h 902582"/>
              <a:gd name="connsiteX259" fmla="*/ 2308251 w 2378076"/>
              <a:gd name="connsiteY259" fmla="*/ 487634 h 902582"/>
              <a:gd name="connsiteX260" fmla="*/ 2302665 w 2378076"/>
              <a:gd name="connsiteY260" fmla="*/ 515862 h 902582"/>
              <a:gd name="connsiteX261" fmla="*/ 2364111 w 2378076"/>
              <a:gd name="connsiteY261" fmla="*/ 552558 h 902582"/>
              <a:gd name="connsiteX262" fmla="*/ 2364111 w 2378076"/>
              <a:gd name="connsiteY262" fmla="*/ 555381 h 902582"/>
              <a:gd name="connsiteX263" fmla="*/ 2358525 w 2378076"/>
              <a:gd name="connsiteY263" fmla="*/ 583609 h 902582"/>
              <a:gd name="connsiteX264" fmla="*/ 2355732 w 2378076"/>
              <a:gd name="connsiteY264" fmla="*/ 583609 h 902582"/>
              <a:gd name="connsiteX265" fmla="*/ 2285907 w 2378076"/>
              <a:gd name="connsiteY265" fmla="*/ 583609 h 902582"/>
              <a:gd name="connsiteX266" fmla="*/ 2274735 w 2378076"/>
              <a:gd name="connsiteY266" fmla="*/ 611836 h 902582"/>
              <a:gd name="connsiteX267" fmla="*/ 2325009 w 2378076"/>
              <a:gd name="connsiteY267" fmla="*/ 659824 h 902582"/>
              <a:gd name="connsiteX268" fmla="*/ 2325009 w 2378076"/>
              <a:gd name="connsiteY268" fmla="*/ 662646 h 902582"/>
              <a:gd name="connsiteX269" fmla="*/ 2311044 w 2378076"/>
              <a:gd name="connsiteY269" fmla="*/ 688051 h 902582"/>
              <a:gd name="connsiteX270" fmla="*/ 2308251 w 2378076"/>
              <a:gd name="connsiteY270" fmla="*/ 690874 h 902582"/>
              <a:gd name="connsiteX271" fmla="*/ 2238425 w 2378076"/>
              <a:gd name="connsiteY271" fmla="*/ 671115 h 902582"/>
              <a:gd name="connsiteX272" fmla="*/ 2221667 w 2378076"/>
              <a:gd name="connsiteY272" fmla="*/ 696520 h 902582"/>
              <a:gd name="connsiteX273" fmla="*/ 2257977 w 2378076"/>
              <a:gd name="connsiteY273" fmla="*/ 758621 h 902582"/>
              <a:gd name="connsiteX274" fmla="*/ 2255184 w 2378076"/>
              <a:gd name="connsiteY274" fmla="*/ 758621 h 902582"/>
              <a:gd name="connsiteX275" fmla="*/ 2235633 w 2378076"/>
              <a:gd name="connsiteY275" fmla="*/ 781203 h 902582"/>
              <a:gd name="connsiteX276" fmla="*/ 2232839 w 2378076"/>
              <a:gd name="connsiteY276" fmla="*/ 781203 h 902582"/>
              <a:gd name="connsiteX277" fmla="*/ 2171393 w 2378076"/>
              <a:gd name="connsiteY277" fmla="*/ 744507 h 902582"/>
              <a:gd name="connsiteX278" fmla="*/ 2149049 w 2378076"/>
              <a:gd name="connsiteY278" fmla="*/ 764266 h 902582"/>
              <a:gd name="connsiteX279" fmla="*/ 2168600 w 2378076"/>
              <a:gd name="connsiteY279" fmla="*/ 829190 h 902582"/>
              <a:gd name="connsiteX280" fmla="*/ 2168600 w 2378076"/>
              <a:gd name="connsiteY280" fmla="*/ 832013 h 902582"/>
              <a:gd name="connsiteX281" fmla="*/ 2165807 w 2378076"/>
              <a:gd name="connsiteY281" fmla="*/ 834836 h 902582"/>
              <a:gd name="connsiteX282" fmla="*/ 2140670 w 2378076"/>
              <a:gd name="connsiteY282" fmla="*/ 848949 h 902582"/>
              <a:gd name="connsiteX283" fmla="*/ 2090396 w 2378076"/>
              <a:gd name="connsiteY283" fmla="*/ 798140 h 902582"/>
              <a:gd name="connsiteX284" fmla="*/ 2062466 w 2378076"/>
              <a:gd name="connsiteY284" fmla="*/ 809431 h 902582"/>
              <a:gd name="connsiteX285" fmla="*/ 2065259 w 2378076"/>
              <a:gd name="connsiteY285" fmla="*/ 846127 h 902582"/>
              <a:gd name="connsiteX286" fmla="*/ 2062466 w 2378076"/>
              <a:gd name="connsiteY286" fmla="*/ 882823 h 902582"/>
              <a:gd name="connsiteX287" fmla="*/ 2059673 w 2378076"/>
              <a:gd name="connsiteY287" fmla="*/ 882823 h 902582"/>
              <a:gd name="connsiteX288" fmla="*/ 2031743 w 2378076"/>
              <a:gd name="connsiteY288" fmla="*/ 891291 h 902582"/>
              <a:gd name="connsiteX289" fmla="*/ 1995434 w 2378076"/>
              <a:gd name="connsiteY289" fmla="*/ 829190 h 902582"/>
              <a:gd name="connsiteX290" fmla="*/ 1967504 w 2378076"/>
              <a:gd name="connsiteY290" fmla="*/ 832013 h 902582"/>
              <a:gd name="connsiteX291" fmla="*/ 1947953 w 2378076"/>
              <a:gd name="connsiteY291" fmla="*/ 902582 h 902582"/>
              <a:gd name="connsiteX292" fmla="*/ 1945160 w 2378076"/>
              <a:gd name="connsiteY292" fmla="*/ 902582 h 902582"/>
              <a:gd name="connsiteX293" fmla="*/ 1917229 w 2378076"/>
              <a:gd name="connsiteY293" fmla="*/ 902582 h 902582"/>
              <a:gd name="connsiteX294" fmla="*/ 1914436 w 2378076"/>
              <a:gd name="connsiteY294" fmla="*/ 902582 h 902582"/>
              <a:gd name="connsiteX295" fmla="*/ 1897678 w 2378076"/>
              <a:gd name="connsiteY295" fmla="*/ 832013 h 902582"/>
              <a:gd name="connsiteX296" fmla="*/ 1866955 w 2378076"/>
              <a:gd name="connsiteY296" fmla="*/ 829190 h 902582"/>
              <a:gd name="connsiteX297" fmla="*/ 1833439 w 2378076"/>
              <a:gd name="connsiteY297" fmla="*/ 891291 h 902582"/>
              <a:gd name="connsiteX298" fmla="*/ 1830646 w 2378076"/>
              <a:gd name="connsiteY298" fmla="*/ 891291 h 902582"/>
              <a:gd name="connsiteX299" fmla="*/ 1802716 w 2378076"/>
              <a:gd name="connsiteY299" fmla="*/ 882823 h 902582"/>
              <a:gd name="connsiteX300" fmla="*/ 1799923 w 2378076"/>
              <a:gd name="connsiteY300" fmla="*/ 882823 h 902582"/>
              <a:gd name="connsiteX301" fmla="*/ 1799923 w 2378076"/>
              <a:gd name="connsiteY301" fmla="*/ 880000 h 902582"/>
              <a:gd name="connsiteX302" fmla="*/ 1797130 w 2378076"/>
              <a:gd name="connsiteY302" fmla="*/ 846127 h 902582"/>
              <a:gd name="connsiteX303" fmla="*/ 1799923 w 2378076"/>
              <a:gd name="connsiteY303" fmla="*/ 809431 h 902582"/>
              <a:gd name="connsiteX304" fmla="*/ 1774786 w 2378076"/>
              <a:gd name="connsiteY304" fmla="*/ 798140 h 902582"/>
              <a:gd name="connsiteX305" fmla="*/ 1724512 w 2378076"/>
              <a:gd name="connsiteY305" fmla="*/ 848949 h 902582"/>
              <a:gd name="connsiteX306" fmla="*/ 1721719 w 2378076"/>
              <a:gd name="connsiteY306" fmla="*/ 851772 h 902582"/>
              <a:gd name="connsiteX307" fmla="*/ 1721719 w 2378076"/>
              <a:gd name="connsiteY307" fmla="*/ 848949 h 902582"/>
              <a:gd name="connsiteX308" fmla="*/ 1696582 w 2378076"/>
              <a:gd name="connsiteY308" fmla="*/ 834836 h 902582"/>
              <a:gd name="connsiteX309" fmla="*/ 1696582 w 2378076"/>
              <a:gd name="connsiteY309" fmla="*/ 832013 h 902582"/>
              <a:gd name="connsiteX310" fmla="*/ 1713340 w 2378076"/>
              <a:gd name="connsiteY310" fmla="*/ 764266 h 902582"/>
              <a:gd name="connsiteX311" fmla="*/ 1690996 w 2378076"/>
              <a:gd name="connsiteY311" fmla="*/ 744507 h 902582"/>
              <a:gd name="connsiteX312" fmla="*/ 1629549 w 2378076"/>
              <a:gd name="connsiteY312" fmla="*/ 781203 h 902582"/>
              <a:gd name="connsiteX313" fmla="*/ 1626756 w 2378076"/>
              <a:gd name="connsiteY313" fmla="*/ 781203 h 902582"/>
              <a:gd name="connsiteX314" fmla="*/ 1607205 w 2378076"/>
              <a:gd name="connsiteY314" fmla="*/ 761443 h 902582"/>
              <a:gd name="connsiteX315" fmla="*/ 1604412 w 2378076"/>
              <a:gd name="connsiteY315" fmla="*/ 758621 h 902582"/>
              <a:gd name="connsiteX316" fmla="*/ 1640722 w 2378076"/>
              <a:gd name="connsiteY316" fmla="*/ 696520 h 902582"/>
              <a:gd name="connsiteX317" fmla="*/ 1623963 w 2378076"/>
              <a:gd name="connsiteY317" fmla="*/ 671115 h 902582"/>
              <a:gd name="connsiteX318" fmla="*/ 1554138 w 2378076"/>
              <a:gd name="connsiteY318" fmla="*/ 690874 h 902582"/>
              <a:gd name="connsiteX319" fmla="*/ 1537380 w 2378076"/>
              <a:gd name="connsiteY319" fmla="*/ 665469 h 902582"/>
              <a:gd name="connsiteX320" fmla="*/ 1537380 w 2378076"/>
              <a:gd name="connsiteY320" fmla="*/ 662646 h 902582"/>
              <a:gd name="connsiteX321" fmla="*/ 1587654 w 2378076"/>
              <a:gd name="connsiteY321" fmla="*/ 611836 h 902582"/>
              <a:gd name="connsiteX322" fmla="*/ 1576482 w 2378076"/>
              <a:gd name="connsiteY322" fmla="*/ 583609 h 902582"/>
              <a:gd name="connsiteX323" fmla="*/ 1506657 w 2378076"/>
              <a:gd name="connsiteY323" fmla="*/ 583609 h 902582"/>
              <a:gd name="connsiteX324" fmla="*/ 1503864 w 2378076"/>
              <a:gd name="connsiteY324" fmla="*/ 583609 h 902582"/>
              <a:gd name="connsiteX325" fmla="*/ 1495485 w 2378076"/>
              <a:gd name="connsiteY325" fmla="*/ 555381 h 902582"/>
              <a:gd name="connsiteX326" fmla="*/ 1495485 w 2378076"/>
              <a:gd name="connsiteY326" fmla="*/ 552558 h 902582"/>
              <a:gd name="connsiteX327" fmla="*/ 1498278 w 2378076"/>
              <a:gd name="connsiteY327" fmla="*/ 552558 h 902582"/>
              <a:gd name="connsiteX328" fmla="*/ 1559724 w 2378076"/>
              <a:gd name="connsiteY328" fmla="*/ 515862 h 902582"/>
              <a:gd name="connsiteX329" fmla="*/ 1554138 w 2378076"/>
              <a:gd name="connsiteY329" fmla="*/ 484812 h 902582"/>
              <a:gd name="connsiteX330" fmla="*/ 1487106 w 2378076"/>
              <a:gd name="connsiteY330" fmla="*/ 467875 h 902582"/>
              <a:gd name="connsiteX331" fmla="*/ 1484313 w 2378076"/>
              <a:gd name="connsiteY331" fmla="*/ 467875 h 902582"/>
              <a:gd name="connsiteX332" fmla="*/ 1484313 w 2378076"/>
              <a:gd name="connsiteY332" fmla="*/ 465052 h 902582"/>
              <a:gd name="connsiteX333" fmla="*/ 1484313 w 2378076"/>
              <a:gd name="connsiteY333" fmla="*/ 450938 h 902582"/>
              <a:gd name="connsiteX334" fmla="*/ 1484313 w 2378076"/>
              <a:gd name="connsiteY334" fmla="*/ 436824 h 902582"/>
              <a:gd name="connsiteX335" fmla="*/ 1484313 w 2378076"/>
              <a:gd name="connsiteY335" fmla="*/ 434002 h 902582"/>
              <a:gd name="connsiteX336" fmla="*/ 1487106 w 2378076"/>
              <a:gd name="connsiteY336" fmla="*/ 434002 h 902582"/>
              <a:gd name="connsiteX337" fmla="*/ 1554138 w 2378076"/>
              <a:gd name="connsiteY337" fmla="*/ 417065 h 902582"/>
              <a:gd name="connsiteX338" fmla="*/ 1556931 w 2378076"/>
              <a:gd name="connsiteY338" fmla="*/ 386014 h 902582"/>
              <a:gd name="connsiteX339" fmla="*/ 1498278 w 2378076"/>
              <a:gd name="connsiteY339" fmla="*/ 352141 h 902582"/>
              <a:gd name="connsiteX340" fmla="*/ 1495485 w 2378076"/>
              <a:gd name="connsiteY340" fmla="*/ 349318 h 902582"/>
              <a:gd name="connsiteX341" fmla="*/ 1503864 w 2378076"/>
              <a:gd name="connsiteY341" fmla="*/ 321091 h 902582"/>
              <a:gd name="connsiteX342" fmla="*/ 1503864 w 2378076"/>
              <a:gd name="connsiteY342" fmla="*/ 318268 h 902582"/>
              <a:gd name="connsiteX343" fmla="*/ 1506657 w 2378076"/>
              <a:gd name="connsiteY343" fmla="*/ 318268 h 902582"/>
              <a:gd name="connsiteX344" fmla="*/ 1576482 w 2378076"/>
              <a:gd name="connsiteY344" fmla="*/ 318268 h 902582"/>
              <a:gd name="connsiteX345" fmla="*/ 1587654 w 2378076"/>
              <a:gd name="connsiteY345" fmla="*/ 292863 h 902582"/>
              <a:gd name="connsiteX346" fmla="*/ 1537380 w 2378076"/>
              <a:gd name="connsiteY346" fmla="*/ 242053 h 902582"/>
              <a:gd name="connsiteX347" fmla="*/ 1537380 w 2378076"/>
              <a:gd name="connsiteY347" fmla="*/ 239230 h 902582"/>
              <a:gd name="connsiteX348" fmla="*/ 1551345 w 2378076"/>
              <a:gd name="connsiteY348" fmla="*/ 213825 h 902582"/>
              <a:gd name="connsiteX349" fmla="*/ 1554138 w 2378076"/>
              <a:gd name="connsiteY349" fmla="*/ 213825 h 902582"/>
              <a:gd name="connsiteX350" fmla="*/ 1621170 w 2378076"/>
              <a:gd name="connsiteY350" fmla="*/ 230762 h 902582"/>
              <a:gd name="connsiteX351" fmla="*/ 1640722 w 2378076"/>
              <a:gd name="connsiteY351" fmla="*/ 208180 h 902582"/>
              <a:gd name="connsiteX352" fmla="*/ 1604412 w 2378076"/>
              <a:gd name="connsiteY352" fmla="*/ 146079 h 902582"/>
              <a:gd name="connsiteX353" fmla="*/ 1604412 w 2378076"/>
              <a:gd name="connsiteY353" fmla="*/ 143256 h 902582"/>
              <a:gd name="connsiteX354" fmla="*/ 1626756 w 2378076"/>
              <a:gd name="connsiteY354" fmla="*/ 123496 h 902582"/>
              <a:gd name="connsiteX355" fmla="*/ 1626756 w 2378076"/>
              <a:gd name="connsiteY355" fmla="*/ 120674 h 902582"/>
              <a:gd name="connsiteX356" fmla="*/ 1629549 w 2378076"/>
              <a:gd name="connsiteY356" fmla="*/ 120674 h 902582"/>
              <a:gd name="connsiteX357" fmla="*/ 1688203 w 2378076"/>
              <a:gd name="connsiteY357" fmla="*/ 157370 h 902582"/>
              <a:gd name="connsiteX358" fmla="*/ 1710547 w 2378076"/>
              <a:gd name="connsiteY358" fmla="*/ 140433 h 902582"/>
              <a:gd name="connsiteX359" fmla="*/ 1693789 w 2378076"/>
              <a:gd name="connsiteY359" fmla="*/ 72686 h 902582"/>
              <a:gd name="connsiteX360" fmla="*/ 1693789 w 2378076"/>
              <a:gd name="connsiteY360" fmla="*/ 69864 h 902582"/>
              <a:gd name="connsiteX361" fmla="*/ 1718926 w 2378076"/>
              <a:gd name="connsiteY361" fmla="*/ 52927 h 902582"/>
              <a:gd name="connsiteX362" fmla="*/ 1721719 w 2378076"/>
              <a:gd name="connsiteY362" fmla="*/ 52927 h 902582"/>
              <a:gd name="connsiteX363" fmla="*/ 1721719 w 2378076"/>
              <a:gd name="connsiteY363" fmla="*/ 55750 h 902582"/>
              <a:gd name="connsiteX364" fmla="*/ 1771993 w 2378076"/>
              <a:gd name="connsiteY364" fmla="*/ 103737 h 902582"/>
              <a:gd name="connsiteX365" fmla="*/ 1799923 w 2378076"/>
              <a:gd name="connsiteY365" fmla="*/ 92446 h 902582"/>
              <a:gd name="connsiteX366" fmla="*/ 1794337 w 2378076"/>
              <a:gd name="connsiteY366" fmla="*/ 55750 h 902582"/>
              <a:gd name="connsiteX367" fmla="*/ 1799923 w 2378076"/>
              <a:gd name="connsiteY367" fmla="*/ 21876 h 902582"/>
              <a:gd name="connsiteX368" fmla="*/ 1799923 w 2378076"/>
              <a:gd name="connsiteY368" fmla="*/ 19054 h 902582"/>
              <a:gd name="connsiteX369" fmla="*/ 1827853 w 2378076"/>
              <a:gd name="connsiteY369" fmla="*/ 13408 h 902582"/>
              <a:gd name="connsiteX370" fmla="*/ 1830646 w 2378076"/>
              <a:gd name="connsiteY370" fmla="*/ 10585 h 902582"/>
              <a:gd name="connsiteX371" fmla="*/ 1830646 w 2378076"/>
              <a:gd name="connsiteY371" fmla="*/ 13408 h 902582"/>
              <a:gd name="connsiteX372" fmla="*/ 1866955 w 2378076"/>
              <a:gd name="connsiteY372" fmla="*/ 75509 h 902582"/>
              <a:gd name="connsiteX373" fmla="*/ 1897678 w 2378076"/>
              <a:gd name="connsiteY373" fmla="*/ 69864 h 902582"/>
              <a:gd name="connsiteX374" fmla="*/ 1914436 w 2378076"/>
              <a:gd name="connsiteY374" fmla="*/ 2117 h 902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</a:cxnLst>
            <a:rect l="l" t="t" r="r" b="b"/>
            <a:pathLst>
              <a:path w="2378076" h="902582">
                <a:moveTo>
                  <a:pt x="1869753" y="541874"/>
                </a:moveTo>
                <a:cubicBezTo>
                  <a:pt x="1869753" y="541874"/>
                  <a:pt x="1869753" y="541874"/>
                  <a:pt x="1745039" y="604157"/>
                </a:cubicBezTo>
                <a:cubicBezTo>
                  <a:pt x="1742268" y="604157"/>
                  <a:pt x="1736725" y="606988"/>
                  <a:pt x="1736725" y="609819"/>
                </a:cubicBezTo>
                <a:cubicBezTo>
                  <a:pt x="1736725" y="612651"/>
                  <a:pt x="1736725" y="612651"/>
                  <a:pt x="1736725" y="612651"/>
                </a:cubicBezTo>
                <a:cubicBezTo>
                  <a:pt x="1736725" y="615482"/>
                  <a:pt x="1739496" y="618313"/>
                  <a:pt x="1742268" y="621144"/>
                </a:cubicBezTo>
                <a:cubicBezTo>
                  <a:pt x="1783839" y="666440"/>
                  <a:pt x="1825410" y="691920"/>
                  <a:pt x="1886381" y="706075"/>
                </a:cubicBezTo>
                <a:cubicBezTo>
                  <a:pt x="1889152" y="706075"/>
                  <a:pt x="1891924" y="708906"/>
                  <a:pt x="1894695" y="706075"/>
                </a:cubicBezTo>
                <a:cubicBezTo>
                  <a:pt x="1897467" y="703244"/>
                  <a:pt x="1900238" y="700413"/>
                  <a:pt x="1897467" y="691920"/>
                </a:cubicBezTo>
                <a:cubicBezTo>
                  <a:pt x="1897467" y="691920"/>
                  <a:pt x="1897467" y="691920"/>
                  <a:pt x="1889152" y="553198"/>
                </a:cubicBezTo>
                <a:cubicBezTo>
                  <a:pt x="1889152" y="547536"/>
                  <a:pt x="1886381" y="544705"/>
                  <a:pt x="1883610" y="541874"/>
                </a:cubicBezTo>
                <a:cubicBezTo>
                  <a:pt x="1878067" y="539043"/>
                  <a:pt x="1875295" y="539043"/>
                  <a:pt x="1869753" y="541874"/>
                </a:cubicBezTo>
                <a:close/>
                <a:moveTo>
                  <a:pt x="1982115" y="539043"/>
                </a:moveTo>
                <a:cubicBezTo>
                  <a:pt x="1979317" y="541868"/>
                  <a:pt x="1976518" y="547519"/>
                  <a:pt x="1976518" y="550344"/>
                </a:cubicBezTo>
                <a:cubicBezTo>
                  <a:pt x="1976518" y="550344"/>
                  <a:pt x="1976518" y="550344"/>
                  <a:pt x="1965325" y="691605"/>
                </a:cubicBezTo>
                <a:cubicBezTo>
                  <a:pt x="1965325" y="694430"/>
                  <a:pt x="1965325" y="700081"/>
                  <a:pt x="1968123" y="702906"/>
                </a:cubicBezTo>
                <a:cubicBezTo>
                  <a:pt x="1970922" y="705731"/>
                  <a:pt x="1973720" y="705731"/>
                  <a:pt x="1979317" y="702906"/>
                </a:cubicBezTo>
                <a:cubicBezTo>
                  <a:pt x="2038081" y="688780"/>
                  <a:pt x="2082854" y="663353"/>
                  <a:pt x="2124828" y="618149"/>
                </a:cubicBezTo>
                <a:cubicBezTo>
                  <a:pt x="2127627" y="615324"/>
                  <a:pt x="2130425" y="612499"/>
                  <a:pt x="2130425" y="609674"/>
                </a:cubicBezTo>
                <a:cubicBezTo>
                  <a:pt x="2127627" y="606849"/>
                  <a:pt x="2124828" y="604023"/>
                  <a:pt x="2119232" y="601198"/>
                </a:cubicBezTo>
                <a:cubicBezTo>
                  <a:pt x="2119232" y="601198"/>
                  <a:pt x="2119232" y="601198"/>
                  <a:pt x="1996106" y="539043"/>
                </a:cubicBezTo>
                <a:cubicBezTo>
                  <a:pt x="1990510" y="539043"/>
                  <a:pt x="1987711" y="539043"/>
                  <a:pt x="1982115" y="539043"/>
                </a:cubicBezTo>
                <a:close/>
                <a:moveTo>
                  <a:pt x="871538" y="485068"/>
                </a:moveTo>
                <a:lnTo>
                  <a:pt x="814983" y="487862"/>
                </a:lnTo>
                <a:cubicBezTo>
                  <a:pt x="792361" y="490656"/>
                  <a:pt x="781050" y="501832"/>
                  <a:pt x="781050" y="521390"/>
                </a:cubicBezTo>
                <a:cubicBezTo>
                  <a:pt x="781050" y="532566"/>
                  <a:pt x="783878" y="554918"/>
                  <a:pt x="806500" y="554918"/>
                </a:cubicBezTo>
                <a:cubicBezTo>
                  <a:pt x="834777" y="554918"/>
                  <a:pt x="871538" y="543742"/>
                  <a:pt x="871538" y="543742"/>
                </a:cubicBezTo>
                <a:cubicBezTo>
                  <a:pt x="871538" y="485068"/>
                  <a:pt x="871538" y="485068"/>
                  <a:pt x="871538" y="485068"/>
                </a:cubicBezTo>
                <a:close/>
                <a:moveTo>
                  <a:pt x="396876" y="389818"/>
                </a:moveTo>
                <a:cubicBezTo>
                  <a:pt x="355204" y="389818"/>
                  <a:pt x="341313" y="412372"/>
                  <a:pt x="341313" y="471575"/>
                </a:cubicBezTo>
                <a:cubicBezTo>
                  <a:pt x="341313" y="522320"/>
                  <a:pt x="349648" y="553331"/>
                  <a:pt x="396876" y="553331"/>
                </a:cubicBezTo>
                <a:cubicBezTo>
                  <a:pt x="444104" y="553331"/>
                  <a:pt x="452438" y="522320"/>
                  <a:pt x="452438" y="471575"/>
                </a:cubicBezTo>
                <a:cubicBezTo>
                  <a:pt x="452438" y="412372"/>
                  <a:pt x="435769" y="389818"/>
                  <a:pt x="396876" y="389818"/>
                </a:cubicBezTo>
                <a:close/>
                <a:moveTo>
                  <a:pt x="1964442" y="378529"/>
                </a:moveTo>
                <a:cubicBezTo>
                  <a:pt x="1960604" y="379235"/>
                  <a:pt x="1957114" y="381352"/>
                  <a:pt x="1954322" y="385585"/>
                </a:cubicBezTo>
                <a:cubicBezTo>
                  <a:pt x="1948738" y="394052"/>
                  <a:pt x="1951530" y="402518"/>
                  <a:pt x="1957114" y="408163"/>
                </a:cubicBezTo>
                <a:cubicBezTo>
                  <a:pt x="1971073" y="416629"/>
                  <a:pt x="1979448" y="433563"/>
                  <a:pt x="1979448" y="450496"/>
                </a:cubicBezTo>
                <a:cubicBezTo>
                  <a:pt x="1979448" y="475896"/>
                  <a:pt x="1957114" y="498474"/>
                  <a:pt x="1931987" y="498474"/>
                </a:cubicBezTo>
                <a:cubicBezTo>
                  <a:pt x="1906861" y="498474"/>
                  <a:pt x="1884527" y="475896"/>
                  <a:pt x="1884527" y="450496"/>
                </a:cubicBezTo>
                <a:cubicBezTo>
                  <a:pt x="1884527" y="433563"/>
                  <a:pt x="1892902" y="416629"/>
                  <a:pt x="1906861" y="408163"/>
                </a:cubicBezTo>
                <a:cubicBezTo>
                  <a:pt x="1912445" y="402518"/>
                  <a:pt x="1915237" y="394052"/>
                  <a:pt x="1909653" y="385585"/>
                </a:cubicBezTo>
                <a:cubicBezTo>
                  <a:pt x="1904069" y="377118"/>
                  <a:pt x="1895694" y="377118"/>
                  <a:pt x="1887319" y="382763"/>
                </a:cubicBezTo>
                <a:cubicBezTo>
                  <a:pt x="1864984" y="396874"/>
                  <a:pt x="1851025" y="422274"/>
                  <a:pt x="1851025" y="450496"/>
                </a:cubicBezTo>
                <a:cubicBezTo>
                  <a:pt x="1851025" y="492829"/>
                  <a:pt x="1887319" y="529518"/>
                  <a:pt x="1931987" y="529518"/>
                </a:cubicBezTo>
                <a:cubicBezTo>
                  <a:pt x="1976656" y="529518"/>
                  <a:pt x="2012950" y="492829"/>
                  <a:pt x="2012950" y="450496"/>
                </a:cubicBezTo>
                <a:cubicBezTo>
                  <a:pt x="2012950" y="422274"/>
                  <a:pt x="1998991" y="396874"/>
                  <a:pt x="1976656" y="379940"/>
                </a:cubicBezTo>
                <a:cubicBezTo>
                  <a:pt x="1972469" y="378529"/>
                  <a:pt x="1968281" y="377824"/>
                  <a:pt x="1964442" y="378529"/>
                </a:cubicBezTo>
                <a:close/>
                <a:moveTo>
                  <a:pt x="2166711" y="358068"/>
                </a:moveTo>
                <a:cubicBezTo>
                  <a:pt x="2163905" y="358068"/>
                  <a:pt x="2158292" y="358068"/>
                  <a:pt x="2155485" y="360888"/>
                </a:cubicBezTo>
                <a:cubicBezTo>
                  <a:pt x="2155485" y="360888"/>
                  <a:pt x="2155485" y="360888"/>
                  <a:pt x="2040419" y="439837"/>
                </a:cubicBezTo>
                <a:cubicBezTo>
                  <a:pt x="2034806" y="442656"/>
                  <a:pt x="2032000" y="448295"/>
                  <a:pt x="2032000" y="451115"/>
                </a:cubicBezTo>
                <a:cubicBezTo>
                  <a:pt x="2032000" y="456754"/>
                  <a:pt x="2034806" y="459574"/>
                  <a:pt x="2040419" y="462393"/>
                </a:cubicBezTo>
                <a:cubicBezTo>
                  <a:pt x="2040419" y="462393"/>
                  <a:pt x="2040419" y="462393"/>
                  <a:pt x="2155485" y="541342"/>
                </a:cubicBezTo>
                <a:cubicBezTo>
                  <a:pt x="2158292" y="544162"/>
                  <a:pt x="2161098" y="546981"/>
                  <a:pt x="2166711" y="544162"/>
                </a:cubicBezTo>
                <a:cubicBezTo>
                  <a:pt x="2169518" y="544162"/>
                  <a:pt x="2169518" y="541342"/>
                  <a:pt x="2172324" y="535703"/>
                </a:cubicBezTo>
                <a:cubicBezTo>
                  <a:pt x="2189163" y="476491"/>
                  <a:pt x="2189163" y="425739"/>
                  <a:pt x="2172324" y="366527"/>
                </a:cubicBezTo>
                <a:cubicBezTo>
                  <a:pt x="2172324" y="363707"/>
                  <a:pt x="2169518" y="358068"/>
                  <a:pt x="2166711" y="358068"/>
                </a:cubicBezTo>
                <a:close/>
                <a:moveTo>
                  <a:pt x="1697038" y="358068"/>
                </a:moveTo>
                <a:cubicBezTo>
                  <a:pt x="1694260" y="360888"/>
                  <a:pt x="1691482" y="363707"/>
                  <a:pt x="1691482" y="366527"/>
                </a:cubicBezTo>
                <a:cubicBezTo>
                  <a:pt x="1674813" y="428558"/>
                  <a:pt x="1674813" y="476491"/>
                  <a:pt x="1691482" y="535703"/>
                </a:cubicBezTo>
                <a:cubicBezTo>
                  <a:pt x="1691482" y="541342"/>
                  <a:pt x="1694260" y="544162"/>
                  <a:pt x="1697038" y="544162"/>
                </a:cubicBezTo>
                <a:cubicBezTo>
                  <a:pt x="1699816" y="546981"/>
                  <a:pt x="1702594" y="544162"/>
                  <a:pt x="1708151" y="541342"/>
                </a:cubicBezTo>
                <a:lnTo>
                  <a:pt x="1822054" y="462393"/>
                </a:lnTo>
                <a:cubicBezTo>
                  <a:pt x="1827610" y="459574"/>
                  <a:pt x="1830388" y="456754"/>
                  <a:pt x="1830388" y="451115"/>
                </a:cubicBezTo>
                <a:cubicBezTo>
                  <a:pt x="1830388" y="448295"/>
                  <a:pt x="1827610" y="442656"/>
                  <a:pt x="1822054" y="439837"/>
                </a:cubicBezTo>
                <a:cubicBezTo>
                  <a:pt x="1822054" y="439837"/>
                  <a:pt x="1822054" y="439837"/>
                  <a:pt x="1708151" y="363707"/>
                </a:cubicBezTo>
                <a:cubicBezTo>
                  <a:pt x="1705372" y="360888"/>
                  <a:pt x="1702594" y="358068"/>
                  <a:pt x="1697038" y="358068"/>
                </a:cubicBezTo>
                <a:close/>
                <a:moveTo>
                  <a:pt x="1170028" y="343781"/>
                </a:moveTo>
                <a:cubicBezTo>
                  <a:pt x="1170028" y="343781"/>
                  <a:pt x="1170028" y="343781"/>
                  <a:pt x="1206276" y="343781"/>
                </a:cubicBezTo>
                <a:cubicBezTo>
                  <a:pt x="1211853" y="343781"/>
                  <a:pt x="1214641" y="346602"/>
                  <a:pt x="1214641" y="349423"/>
                </a:cubicBezTo>
                <a:cubicBezTo>
                  <a:pt x="1214641" y="349423"/>
                  <a:pt x="1214641" y="349423"/>
                  <a:pt x="1267619" y="541235"/>
                </a:cubicBezTo>
                <a:cubicBezTo>
                  <a:pt x="1267619" y="541235"/>
                  <a:pt x="1267619" y="541235"/>
                  <a:pt x="1270407" y="541235"/>
                </a:cubicBezTo>
                <a:cubicBezTo>
                  <a:pt x="1270407" y="541235"/>
                  <a:pt x="1270407" y="541235"/>
                  <a:pt x="1320597" y="349423"/>
                </a:cubicBezTo>
                <a:cubicBezTo>
                  <a:pt x="1320597" y="346602"/>
                  <a:pt x="1326173" y="343781"/>
                  <a:pt x="1328962" y="343781"/>
                </a:cubicBezTo>
                <a:cubicBezTo>
                  <a:pt x="1328962" y="343781"/>
                  <a:pt x="1328962" y="343781"/>
                  <a:pt x="1367998" y="343781"/>
                </a:cubicBezTo>
                <a:cubicBezTo>
                  <a:pt x="1370786" y="343781"/>
                  <a:pt x="1373575" y="343781"/>
                  <a:pt x="1373575" y="346602"/>
                </a:cubicBezTo>
                <a:cubicBezTo>
                  <a:pt x="1376363" y="349423"/>
                  <a:pt x="1376363" y="352244"/>
                  <a:pt x="1376363" y="355064"/>
                </a:cubicBezTo>
                <a:cubicBezTo>
                  <a:pt x="1376363" y="355064"/>
                  <a:pt x="1376363" y="355064"/>
                  <a:pt x="1370786" y="383272"/>
                </a:cubicBezTo>
                <a:cubicBezTo>
                  <a:pt x="1365210" y="397376"/>
                  <a:pt x="1359633" y="417121"/>
                  <a:pt x="1354057" y="439687"/>
                </a:cubicBezTo>
                <a:cubicBezTo>
                  <a:pt x="1342903" y="490461"/>
                  <a:pt x="1323385" y="560980"/>
                  <a:pt x="1309444" y="614575"/>
                </a:cubicBezTo>
                <a:cubicBezTo>
                  <a:pt x="1298290" y="662528"/>
                  <a:pt x="1273196" y="685094"/>
                  <a:pt x="1236948" y="685094"/>
                </a:cubicBezTo>
                <a:cubicBezTo>
                  <a:pt x="1234159" y="685094"/>
                  <a:pt x="1234159" y="685094"/>
                  <a:pt x="1234159" y="685094"/>
                </a:cubicBezTo>
                <a:cubicBezTo>
                  <a:pt x="1211853" y="685094"/>
                  <a:pt x="1183970" y="682273"/>
                  <a:pt x="1170028" y="676632"/>
                </a:cubicBezTo>
                <a:cubicBezTo>
                  <a:pt x="1164452" y="676632"/>
                  <a:pt x="1161663" y="673811"/>
                  <a:pt x="1161663" y="668170"/>
                </a:cubicBezTo>
                <a:cubicBezTo>
                  <a:pt x="1161663" y="668170"/>
                  <a:pt x="1161663" y="668170"/>
                  <a:pt x="1161663" y="642783"/>
                </a:cubicBezTo>
                <a:cubicBezTo>
                  <a:pt x="1161663" y="639962"/>
                  <a:pt x="1161663" y="637141"/>
                  <a:pt x="1164452" y="637141"/>
                </a:cubicBezTo>
                <a:cubicBezTo>
                  <a:pt x="1167240" y="634320"/>
                  <a:pt x="1170028" y="631500"/>
                  <a:pt x="1172817" y="634320"/>
                </a:cubicBezTo>
                <a:cubicBezTo>
                  <a:pt x="1172817" y="634320"/>
                  <a:pt x="1172817" y="634320"/>
                  <a:pt x="1220218" y="637141"/>
                </a:cubicBezTo>
                <a:cubicBezTo>
                  <a:pt x="1248101" y="637141"/>
                  <a:pt x="1250889" y="620217"/>
                  <a:pt x="1253677" y="611754"/>
                </a:cubicBezTo>
                <a:cubicBezTo>
                  <a:pt x="1253677" y="611754"/>
                  <a:pt x="1253677" y="611754"/>
                  <a:pt x="1253677" y="608933"/>
                </a:cubicBezTo>
                <a:cubicBezTo>
                  <a:pt x="1256466" y="606113"/>
                  <a:pt x="1256466" y="603292"/>
                  <a:pt x="1259254" y="597650"/>
                </a:cubicBezTo>
                <a:cubicBezTo>
                  <a:pt x="1259254" y="597650"/>
                  <a:pt x="1259254" y="597650"/>
                  <a:pt x="1248101" y="597650"/>
                </a:cubicBezTo>
                <a:cubicBezTo>
                  <a:pt x="1228583" y="597650"/>
                  <a:pt x="1217429" y="580726"/>
                  <a:pt x="1214641" y="569443"/>
                </a:cubicBezTo>
                <a:cubicBezTo>
                  <a:pt x="1214641" y="569443"/>
                  <a:pt x="1214641" y="569443"/>
                  <a:pt x="1158875" y="355064"/>
                </a:cubicBezTo>
                <a:cubicBezTo>
                  <a:pt x="1158875" y="352244"/>
                  <a:pt x="1158875" y="349423"/>
                  <a:pt x="1161663" y="346602"/>
                </a:cubicBezTo>
                <a:cubicBezTo>
                  <a:pt x="1164452" y="343781"/>
                  <a:pt x="1167240" y="343781"/>
                  <a:pt x="1170028" y="343781"/>
                </a:cubicBezTo>
                <a:close/>
                <a:moveTo>
                  <a:pt x="1116013" y="340606"/>
                </a:moveTo>
                <a:cubicBezTo>
                  <a:pt x="1118791" y="340606"/>
                  <a:pt x="1121569" y="340606"/>
                  <a:pt x="1124347" y="343432"/>
                </a:cubicBezTo>
                <a:cubicBezTo>
                  <a:pt x="1127125" y="343432"/>
                  <a:pt x="1127125" y="346258"/>
                  <a:pt x="1127125" y="349085"/>
                </a:cubicBezTo>
                <a:cubicBezTo>
                  <a:pt x="1127125" y="349085"/>
                  <a:pt x="1127125" y="349085"/>
                  <a:pt x="1127125" y="385824"/>
                </a:cubicBezTo>
                <a:cubicBezTo>
                  <a:pt x="1127125" y="388650"/>
                  <a:pt x="1124347" y="394302"/>
                  <a:pt x="1118791" y="394302"/>
                </a:cubicBezTo>
                <a:cubicBezTo>
                  <a:pt x="1085453" y="397128"/>
                  <a:pt x="1060450" y="416911"/>
                  <a:pt x="1049337" y="425389"/>
                </a:cubicBezTo>
                <a:cubicBezTo>
                  <a:pt x="1049337" y="425389"/>
                  <a:pt x="1049337" y="425389"/>
                  <a:pt x="1049337" y="589303"/>
                </a:cubicBezTo>
                <a:cubicBezTo>
                  <a:pt x="1049337" y="594955"/>
                  <a:pt x="1046559" y="597781"/>
                  <a:pt x="1041003" y="597781"/>
                </a:cubicBezTo>
                <a:cubicBezTo>
                  <a:pt x="1041003" y="597781"/>
                  <a:pt x="1041003" y="597781"/>
                  <a:pt x="1002109" y="597781"/>
                </a:cubicBezTo>
                <a:cubicBezTo>
                  <a:pt x="996553" y="597781"/>
                  <a:pt x="993775" y="594955"/>
                  <a:pt x="993775" y="589303"/>
                </a:cubicBezTo>
                <a:cubicBezTo>
                  <a:pt x="993775" y="589303"/>
                  <a:pt x="993775" y="589303"/>
                  <a:pt x="993775" y="351911"/>
                </a:cubicBezTo>
                <a:cubicBezTo>
                  <a:pt x="993775" y="346258"/>
                  <a:pt x="996553" y="343432"/>
                  <a:pt x="1002109" y="343432"/>
                </a:cubicBezTo>
                <a:cubicBezTo>
                  <a:pt x="1002109" y="343432"/>
                  <a:pt x="1002109" y="343432"/>
                  <a:pt x="1041003" y="343432"/>
                </a:cubicBezTo>
                <a:cubicBezTo>
                  <a:pt x="1046559" y="343432"/>
                  <a:pt x="1049337" y="346258"/>
                  <a:pt x="1049337" y="351911"/>
                </a:cubicBezTo>
                <a:cubicBezTo>
                  <a:pt x="1049337" y="351911"/>
                  <a:pt x="1049337" y="351911"/>
                  <a:pt x="1049337" y="368867"/>
                </a:cubicBezTo>
                <a:cubicBezTo>
                  <a:pt x="1066006" y="357563"/>
                  <a:pt x="1091009" y="340606"/>
                  <a:pt x="1116013" y="340606"/>
                </a:cubicBezTo>
                <a:close/>
                <a:moveTo>
                  <a:pt x="843157" y="335843"/>
                </a:moveTo>
                <a:cubicBezTo>
                  <a:pt x="902173" y="335843"/>
                  <a:pt x="930276" y="364084"/>
                  <a:pt x="930276" y="423390"/>
                </a:cubicBezTo>
                <a:cubicBezTo>
                  <a:pt x="930276" y="592835"/>
                  <a:pt x="930276" y="592835"/>
                  <a:pt x="930276" y="592835"/>
                </a:cubicBezTo>
                <a:cubicBezTo>
                  <a:pt x="930276" y="595659"/>
                  <a:pt x="927466" y="598483"/>
                  <a:pt x="927466" y="601307"/>
                </a:cubicBezTo>
                <a:cubicBezTo>
                  <a:pt x="924656" y="604131"/>
                  <a:pt x="921845" y="604131"/>
                  <a:pt x="919035" y="604131"/>
                </a:cubicBezTo>
                <a:cubicBezTo>
                  <a:pt x="899363" y="601307"/>
                  <a:pt x="890932" y="595659"/>
                  <a:pt x="879691" y="587187"/>
                </a:cubicBezTo>
                <a:cubicBezTo>
                  <a:pt x="879691" y="587187"/>
                  <a:pt x="837536" y="604131"/>
                  <a:pt x="798192" y="604131"/>
                </a:cubicBezTo>
                <a:cubicBezTo>
                  <a:pt x="750416" y="604131"/>
                  <a:pt x="722313" y="575890"/>
                  <a:pt x="722313" y="522233"/>
                </a:cubicBezTo>
                <a:cubicBezTo>
                  <a:pt x="722313" y="471399"/>
                  <a:pt x="747606" y="448807"/>
                  <a:pt x="809433" y="445983"/>
                </a:cubicBezTo>
                <a:cubicBezTo>
                  <a:pt x="871260" y="440334"/>
                  <a:pt x="871260" y="440334"/>
                  <a:pt x="871260" y="440334"/>
                </a:cubicBezTo>
                <a:cubicBezTo>
                  <a:pt x="871260" y="423390"/>
                  <a:pt x="871260" y="423390"/>
                  <a:pt x="871260" y="423390"/>
                </a:cubicBezTo>
                <a:cubicBezTo>
                  <a:pt x="871260" y="403621"/>
                  <a:pt x="860018" y="392325"/>
                  <a:pt x="840346" y="392325"/>
                </a:cubicBezTo>
                <a:cubicBezTo>
                  <a:pt x="812243" y="392325"/>
                  <a:pt x="772899" y="397973"/>
                  <a:pt x="750416" y="397973"/>
                </a:cubicBezTo>
                <a:cubicBezTo>
                  <a:pt x="747606" y="397973"/>
                  <a:pt x="747606" y="397973"/>
                  <a:pt x="744796" y="395149"/>
                </a:cubicBezTo>
                <a:cubicBezTo>
                  <a:pt x="741985" y="395149"/>
                  <a:pt x="741985" y="392325"/>
                  <a:pt x="741985" y="389501"/>
                </a:cubicBezTo>
                <a:cubicBezTo>
                  <a:pt x="739175" y="355612"/>
                  <a:pt x="739175" y="355612"/>
                  <a:pt x="739175" y="355612"/>
                </a:cubicBezTo>
                <a:cubicBezTo>
                  <a:pt x="739175" y="352788"/>
                  <a:pt x="741985" y="347140"/>
                  <a:pt x="747606" y="347140"/>
                </a:cubicBezTo>
                <a:cubicBezTo>
                  <a:pt x="767278" y="344316"/>
                  <a:pt x="815054" y="335843"/>
                  <a:pt x="843157" y="335843"/>
                </a:cubicBezTo>
                <a:close/>
                <a:moveTo>
                  <a:pt x="396875" y="335843"/>
                </a:moveTo>
                <a:cubicBezTo>
                  <a:pt x="460001" y="335843"/>
                  <a:pt x="511175" y="395901"/>
                  <a:pt x="511175" y="469987"/>
                </a:cubicBezTo>
                <a:cubicBezTo>
                  <a:pt x="511175" y="544073"/>
                  <a:pt x="460001" y="604131"/>
                  <a:pt x="396875" y="604131"/>
                </a:cubicBezTo>
                <a:cubicBezTo>
                  <a:pt x="333749" y="604131"/>
                  <a:pt x="282575" y="544073"/>
                  <a:pt x="282575" y="469987"/>
                </a:cubicBezTo>
                <a:cubicBezTo>
                  <a:pt x="282575" y="395901"/>
                  <a:pt x="333749" y="335843"/>
                  <a:pt x="396875" y="335843"/>
                </a:cubicBezTo>
                <a:close/>
                <a:moveTo>
                  <a:pt x="103585" y="300918"/>
                </a:moveTo>
                <a:cubicBezTo>
                  <a:pt x="81360" y="300918"/>
                  <a:pt x="67470" y="300918"/>
                  <a:pt x="61913" y="303759"/>
                </a:cubicBezTo>
                <a:cubicBezTo>
                  <a:pt x="61913" y="406027"/>
                  <a:pt x="61913" y="406027"/>
                  <a:pt x="61913" y="406027"/>
                </a:cubicBezTo>
                <a:cubicBezTo>
                  <a:pt x="73026" y="406027"/>
                  <a:pt x="92473" y="408868"/>
                  <a:pt x="123032" y="406027"/>
                </a:cubicBezTo>
                <a:cubicBezTo>
                  <a:pt x="159148" y="406027"/>
                  <a:pt x="184151" y="386142"/>
                  <a:pt x="184151" y="354893"/>
                </a:cubicBezTo>
                <a:cubicBezTo>
                  <a:pt x="184151" y="329326"/>
                  <a:pt x="167482" y="300918"/>
                  <a:pt x="125810" y="300918"/>
                </a:cubicBezTo>
                <a:cubicBezTo>
                  <a:pt x="103585" y="300918"/>
                  <a:pt x="103585" y="300918"/>
                  <a:pt x="103585" y="300918"/>
                </a:cubicBezTo>
                <a:close/>
                <a:moveTo>
                  <a:pt x="614557" y="285043"/>
                </a:moveTo>
                <a:cubicBezTo>
                  <a:pt x="617342" y="285043"/>
                  <a:pt x="620127" y="285043"/>
                  <a:pt x="622912" y="285043"/>
                </a:cubicBezTo>
                <a:cubicBezTo>
                  <a:pt x="622912" y="287870"/>
                  <a:pt x="625698" y="290697"/>
                  <a:pt x="625698" y="293524"/>
                </a:cubicBezTo>
                <a:cubicBezTo>
                  <a:pt x="625698" y="344407"/>
                  <a:pt x="625698" y="344407"/>
                  <a:pt x="625698" y="344407"/>
                </a:cubicBezTo>
                <a:cubicBezTo>
                  <a:pt x="684184" y="344407"/>
                  <a:pt x="684184" y="344407"/>
                  <a:pt x="684184" y="344407"/>
                </a:cubicBezTo>
                <a:cubicBezTo>
                  <a:pt x="689755" y="344407"/>
                  <a:pt x="692540" y="347234"/>
                  <a:pt x="692540" y="352888"/>
                </a:cubicBezTo>
                <a:cubicBezTo>
                  <a:pt x="692540" y="386811"/>
                  <a:pt x="692540" y="386811"/>
                  <a:pt x="692540" y="386811"/>
                </a:cubicBezTo>
                <a:cubicBezTo>
                  <a:pt x="692540" y="392464"/>
                  <a:pt x="689755" y="395291"/>
                  <a:pt x="684184" y="395291"/>
                </a:cubicBezTo>
                <a:cubicBezTo>
                  <a:pt x="625698" y="395291"/>
                  <a:pt x="625698" y="395291"/>
                  <a:pt x="625698" y="395291"/>
                </a:cubicBezTo>
                <a:cubicBezTo>
                  <a:pt x="625698" y="499885"/>
                  <a:pt x="625698" y="499885"/>
                  <a:pt x="625698" y="499885"/>
                </a:cubicBezTo>
                <a:cubicBezTo>
                  <a:pt x="625698" y="536635"/>
                  <a:pt x="625698" y="550769"/>
                  <a:pt x="650763" y="550769"/>
                </a:cubicBezTo>
                <a:cubicBezTo>
                  <a:pt x="661904" y="550769"/>
                  <a:pt x="675829" y="547942"/>
                  <a:pt x="684184" y="547942"/>
                </a:cubicBezTo>
                <a:cubicBezTo>
                  <a:pt x="689755" y="547942"/>
                  <a:pt x="692540" y="553596"/>
                  <a:pt x="692540" y="559249"/>
                </a:cubicBezTo>
                <a:cubicBezTo>
                  <a:pt x="695325" y="590345"/>
                  <a:pt x="695325" y="590345"/>
                  <a:pt x="695325" y="590345"/>
                </a:cubicBezTo>
                <a:cubicBezTo>
                  <a:pt x="695325" y="595999"/>
                  <a:pt x="692540" y="598826"/>
                  <a:pt x="686969" y="601652"/>
                </a:cubicBezTo>
                <a:cubicBezTo>
                  <a:pt x="673044" y="601652"/>
                  <a:pt x="656334" y="607306"/>
                  <a:pt x="642408" y="607306"/>
                </a:cubicBezTo>
                <a:cubicBezTo>
                  <a:pt x="586706" y="607306"/>
                  <a:pt x="567211" y="584691"/>
                  <a:pt x="567211" y="508366"/>
                </a:cubicBezTo>
                <a:cubicBezTo>
                  <a:pt x="567211" y="395291"/>
                  <a:pt x="567211" y="395291"/>
                  <a:pt x="567211" y="395291"/>
                </a:cubicBezTo>
                <a:cubicBezTo>
                  <a:pt x="544930" y="395291"/>
                  <a:pt x="544930" y="395291"/>
                  <a:pt x="544930" y="395291"/>
                </a:cubicBezTo>
                <a:cubicBezTo>
                  <a:pt x="539360" y="395291"/>
                  <a:pt x="536575" y="392464"/>
                  <a:pt x="536575" y="386811"/>
                </a:cubicBezTo>
                <a:cubicBezTo>
                  <a:pt x="536575" y="352888"/>
                  <a:pt x="536575" y="352888"/>
                  <a:pt x="536575" y="352888"/>
                </a:cubicBezTo>
                <a:cubicBezTo>
                  <a:pt x="536575" y="347234"/>
                  <a:pt x="539360" y="344407"/>
                  <a:pt x="544930" y="344407"/>
                </a:cubicBezTo>
                <a:cubicBezTo>
                  <a:pt x="567211" y="344407"/>
                  <a:pt x="567211" y="344407"/>
                  <a:pt x="567211" y="344407"/>
                </a:cubicBezTo>
                <a:cubicBezTo>
                  <a:pt x="567211" y="302004"/>
                  <a:pt x="567211" y="302004"/>
                  <a:pt x="567211" y="302004"/>
                </a:cubicBezTo>
                <a:cubicBezTo>
                  <a:pt x="567211" y="299178"/>
                  <a:pt x="569996" y="296351"/>
                  <a:pt x="575566" y="293524"/>
                </a:cubicBezTo>
                <a:cubicBezTo>
                  <a:pt x="614557" y="285043"/>
                  <a:pt x="614557" y="285043"/>
                  <a:pt x="614557" y="285043"/>
                </a:cubicBezTo>
                <a:close/>
                <a:moveTo>
                  <a:pt x="117618" y="245356"/>
                </a:moveTo>
                <a:cubicBezTo>
                  <a:pt x="123219" y="245356"/>
                  <a:pt x="126019" y="245356"/>
                  <a:pt x="126019" y="245356"/>
                </a:cubicBezTo>
                <a:cubicBezTo>
                  <a:pt x="224034" y="245356"/>
                  <a:pt x="246438" y="304564"/>
                  <a:pt x="246438" y="352493"/>
                </a:cubicBezTo>
                <a:cubicBezTo>
                  <a:pt x="246438" y="394784"/>
                  <a:pt x="226835" y="425798"/>
                  <a:pt x="184828" y="445534"/>
                </a:cubicBezTo>
                <a:lnTo>
                  <a:pt x="249238" y="586504"/>
                </a:lnTo>
                <a:cubicBezTo>
                  <a:pt x="249238" y="589323"/>
                  <a:pt x="249238" y="592142"/>
                  <a:pt x="246438" y="594962"/>
                </a:cubicBezTo>
                <a:cubicBezTo>
                  <a:pt x="246438" y="597781"/>
                  <a:pt x="243637" y="597781"/>
                  <a:pt x="238037" y="597781"/>
                </a:cubicBezTo>
                <a:cubicBezTo>
                  <a:pt x="193230" y="597781"/>
                  <a:pt x="193230" y="597781"/>
                  <a:pt x="193230" y="597781"/>
                </a:cubicBezTo>
                <a:cubicBezTo>
                  <a:pt x="190429" y="597781"/>
                  <a:pt x="187629" y="597781"/>
                  <a:pt x="184828" y="592142"/>
                </a:cubicBezTo>
                <a:cubicBezTo>
                  <a:pt x="128820" y="462450"/>
                  <a:pt x="128820" y="462450"/>
                  <a:pt x="128820" y="462450"/>
                </a:cubicBezTo>
                <a:cubicBezTo>
                  <a:pt x="98015" y="462450"/>
                  <a:pt x="72811" y="459631"/>
                  <a:pt x="61610" y="459631"/>
                </a:cubicBezTo>
                <a:cubicBezTo>
                  <a:pt x="61610" y="589323"/>
                  <a:pt x="61610" y="589323"/>
                  <a:pt x="61610" y="589323"/>
                </a:cubicBezTo>
                <a:cubicBezTo>
                  <a:pt x="61610" y="594962"/>
                  <a:pt x="56009" y="597781"/>
                  <a:pt x="50408" y="597781"/>
                </a:cubicBezTo>
                <a:cubicBezTo>
                  <a:pt x="11202" y="597781"/>
                  <a:pt x="11202" y="597781"/>
                  <a:pt x="11202" y="597781"/>
                </a:cubicBezTo>
                <a:cubicBezTo>
                  <a:pt x="5601" y="597781"/>
                  <a:pt x="0" y="594962"/>
                  <a:pt x="0" y="589323"/>
                </a:cubicBezTo>
                <a:cubicBezTo>
                  <a:pt x="0" y="262273"/>
                  <a:pt x="0" y="262273"/>
                  <a:pt x="0" y="262273"/>
                </a:cubicBezTo>
                <a:cubicBezTo>
                  <a:pt x="0" y="256634"/>
                  <a:pt x="5601" y="250995"/>
                  <a:pt x="8402" y="250995"/>
                </a:cubicBezTo>
                <a:cubicBezTo>
                  <a:pt x="61610" y="245356"/>
                  <a:pt x="103616" y="245356"/>
                  <a:pt x="117618" y="245356"/>
                </a:cubicBezTo>
                <a:close/>
                <a:moveTo>
                  <a:pt x="1968123" y="200530"/>
                </a:moveTo>
                <a:cubicBezTo>
                  <a:pt x="1965325" y="203328"/>
                  <a:pt x="1965325" y="206126"/>
                  <a:pt x="1965325" y="211723"/>
                </a:cubicBezTo>
                <a:cubicBezTo>
                  <a:pt x="1965325" y="211723"/>
                  <a:pt x="1965325" y="211723"/>
                  <a:pt x="1976518" y="348840"/>
                </a:cubicBezTo>
                <a:cubicBezTo>
                  <a:pt x="1976518" y="354436"/>
                  <a:pt x="1979317" y="360033"/>
                  <a:pt x="1982115" y="362831"/>
                </a:cubicBezTo>
                <a:cubicBezTo>
                  <a:pt x="1984913" y="362831"/>
                  <a:pt x="1990510" y="362831"/>
                  <a:pt x="1996106" y="360033"/>
                </a:cubicBezTo>
                <a:cubicBezTo>
                  <a:pt x="1996106" y="360033"/>
                  <a:pt x="1996106" y="360033"/>
                  <a:pt x="2119232" y="301269"/>
                </a:cubicBezTo>
                <a:cubicBezTo>
                  <a:pt x="2124828" y="298470"/>
                  <a:pt x="2127627" y="298470"/>
                  <a:pt x="2130425" y="292874"/>
                </a:cubicBezTo>
                <a:cubicBezTo>
                  <a:pt x="2130425" y="290075"/>
                  <a:pt x="2127627" y="287277"/>
                  <a:pt x="2124828" y="284479"/>
                </a:cubicBezTo>
                <a:cubicBezTo>
                  <a:pt x="2082854" y="239706"/>
                  <a:pt x="2038081" y="214521"/>
                  <a:pt x="1979317" y="200530"/>
                </a:cubicBezTo>
                <a:cubicBezTo>
                  <a:pt x="1976518" y="197731"/>
                  <a:pt x="1970922" y="197731"/>
                  <a:pt x="1968123" y="200530"/>
                </a:cubicBezTo>
                <a:close/>
                <a:moveTo>
                  <a:pt x="1890255" y="199484"/>
                </a:moveTo>
                <a:cubicBezTo>
                  <a:pt x="1888156" y="199835"/>
                  <a:pt x="1886057" y="200536"/>
                  <a:pt x="1884658" y="200536"/>
                </a:cubicBezTo>
                <a:cubicBezTo>
                  <a:pt x="1825894" y="214559"/>
                  <a:pt x="1781121" y="239800"/>
                  <a:pt x="1739147" y="284673"/>
                </a:cubicBezTo>
                <a:cubicBezTo>
                  <a:pt x="1736348" y="287478"/>
                  <a:pt x="1733550" y="290282"/>
                  <a:pt x="1733550" y="293087"/>
                </a:cubicBezTo>
                <a:cubicBezTo>
                  <a:pt x="1736348" y="298696"/>
                  <a:pt x="1739147" y="301501"/>
                  <a:pt x="1744743" y="301501"/>
                </a:cubicBezTo>
                <a:cubicBezTo>
                  <a:pt x="1744743" y="301501"/>
                  <a:pt x="1744743" y="301501"/>
                  <a:pt x="1867869" y="363202"/>
                </a:cubicBezTo>
                <a:cubicBezTo>
                  <a:pt x="1873465" y="366006"/>
                  <a:pt x="1876264" y="366006"/>
                  <a:pt x="1881860" y="363202"/>
                </a:cubicBezTo>
                <a:cubicBezTo>
                  <a:pt x="1884658" y="360397"/>
                  <a:pt x="1887457" y="357592"/>
                  <a:pt x="1887457" y="351983"/>
                </a:cubicBezTo>
                <a:cubicBezTo>
                  <a:pt x="1887457" y="351983"/>
                  <a:pt x="1887457" y="351983"/>
                  <a:pt x="1898650" y="214559"/>
                </a:cubicBezTo>
                <a:cubicBezTo>
                  <a:pt x="1898650" y="206145"/>
                  <a:pt x="1895852" y="203340"/>
                  <a:pt x="1895852" y="200536"/>
                </a:cubicBezTo>
                <a:cubicBezTo>
                  <a:pt x="1894453" y="199134"/>
                  <a:pt x="1892354" y="199134"/>
                  <a:pt x="1890255" y="199484"/>
                </a:cubicBezTo>
                <a:close/>
                <a:moveTo>
                  <a:pt x="1932782" y="151693"/>
                </a:moveTo>
                <a:cubicBezTo>
                  <a:pt x="2095420" y="151693"/>
                  <a:pt x="2227264" y="284959"/>
                  <a:pt x="2227264" y="449350"/>
                </a:cubicBezTo>
                <a:cubicBezTo>
                  <a:pt x="2227264" y="613741"/>
                  <a:pt x="2095420" y="747007"/>
                  <a:pt x="1932782" y="747007"/>
                </a:cubicBezTo>
                <a:cubicBezTo>
                  <a:pt x="1770144" y="747007"/>
                  <a:pt x="1638300" y="613741"/>
                  <a:pt x="1638300" y="449350"/>
                </a:cubicBezTo>
                <a:cubicBezTo>
                  <a:pt x="1638300" y="284959"/>
                  <a:pt x="1770144" y="151693"/>
                  <a:pt x="1932782" y="151693"/>
                </a:cubicBezTo>
                <a:close/>
                <a:moveTo>
                  <a:pt x="1931988" y="108832"/>
                </a:moveTo>
                <a:cubicBezTo>
                  <a:pt x="1746993" y="108832"/>
                  <a:pt x="1597025" y="260577"/>
                  <a:pt x="1597025" y="447764"/>
                </a:cubicBezTo>
                <a:cubicBezTo>
                  <a:pt x="1597025" y="634951"/>
                  <a:pt x="1746993" y="786696"/>
                  <a:pt x="1931988" y="786696"/>
                </a:cubicBezTo>
                <a:cubicBezTo>
                  <a:pt x="2116983" y="786696"/>
                  <a:pt x="2266951" y="634951"/>
                  <a:pt x="2266951" y="447764"/>
                </a:cubicBezTo>
                <a:cubicBezTo>
                  <a:pt x="2266951" y="260577"/>
                  <a:pt x="2116983" y="108832"/>
                  <a:pt x="1931988" y="108832"/>
                </a:cubicBezTo>
                <a:close/>
                <a:moveTo>
                  <a:pt x="1914436" y="2117"/>
                </a:moveTo>
                <a:cubicBezTo>
                  <a:pt x="1914436" y="2117"/>
                  <a:pt x="1914436" y="2117"/>
                  <a:pt x="1917229" y="2117"/>
                </a:cubicBezTo>
                <a:cubicBezTo>
                  <a:pt x="1925608" y="-706"/>
                  <a:pt x="1936781" y="-706"/>
                  <a:pt x="1945160" y="2117"/>
                </a:cubicBezTo>
                <a:cubicBezTo>
                  <a:pt x="1945160" y="2117"/>
                  <a:pt x="1945160" y="2117"/>
                  <a:pt x="1947953" y="2117"/>
                </a:cubicBezTo>
                <a:cubicBezTo>
                  <a:pt x="1959125" y="21876"/>
                  <a:pt x="1964711" y="47281"/>
                  <a:pt x="1964711" y="69864"/>
                </a:cubicBezTo>
                <a:cubicBezTo>
                  <a:pt x="1970297" y="69864"/>
                  <a:pt x="1992641" y="72686"/>
                  <a:pt x="1995434" y="75509"/>
                </a:cubicBezTo>
                <a:cubicBezTo>
                  <a:pt x="2001020" y="50104"/>
                  <a:pt x="2014985" y="27522"/>
                  <a:pt x="2031743" y="13408"/>
                </a:cubicBezTo>
                <a:cubicBezTo>
                  <a:pt x="2042915" y="13408"/>
                  <a:pt x="2054087" y="16231"/>
                  <a:pt x="2059673" y="19054"/>
                </a:cubicBezTo>
                <a:cubicBezTo>
                  <a:pt x="2059673" y="19054"/>
                  <a:pt x="2059673" y="19054"/>
                  <a:pt x="2062466" y="19054"/>
                </a:cubicBezTo>
                <a:cubicBezTo>
                  <a:pt x="2062466" y="19054"/>
                  <a:pt x="2062466" y="19054"/>
                  <a:pt x="2062466" y="21876"/>
                </a:cubicBezTo>
                <a:cubicBezTo>
                  <a:pt x="2065259" y="33168"/>
                  <a:pt x="2068052" y="44459"/>
                  <a:pt x="2068052" y="55750"/>
                </a:cubicBezTo>
                <a:cubicBezTo>
                  <a:pt x="2068052" y="69864"/>
                  <a:pt x="2065259" y="81155"/>
                  <a:pt x="2062466" y="92446"/>
                </a:cubicBezTo>
                <a:cubicBezTo>
                  <a:pt x="2065259" y="95269"/>
                  <a:pt x="2087603" y="103737"/>
                  <a:pt x="2090396" y="103737"/>
                </a:cubicBezTo>
                <a:cubicBezTo>
                  <a:pt x="2104361" y="83977"/>
                  <a:pt x="2121119" y="64218"/>
                  <a:pt x="2140670" y="55750"/>
                </a:cubicBezTo>
                <a:cubicBezTo>
                  <a:pt x="2140670" y="55750"/>
                  <a:pt x="2140670" y="55750"/>
                  <a:pt x="2140670" y="52927"/>
                </a:cubicBezTo>
                <a:cubicBezTo>
                  <a:pt x="2140670" y="52927"/>
                  <a:pt x="2140670" y="52927"/>
                  <a:pt x="2143463" y="55750"/>
                </a:cubicBezTo>
                <a:cubicBezTo>
                  <a:pt x="2149049" y="58573"/>
                  <a:pt x="2160221" y="64218"/>
                  <a:pt x="2168600" y="69864"/>
                </a:cubicBezTo>
                <a:cubicBezTo>
                  <a:pt x="2168600" y="69864"/>
                  <a:pt x="2168600" y="72686"/>
                  <a:pt x="2168600" y="72686"/>
                </a:cubicBezTo>
                <a:cubicBezTo>
                  <a:pt x="2168600" y="95269"/>
                  <a:pt x="2163014" y="117851"/>
                  <a:pt x="2149049" y="140433"/>
                </a:cubicBezTo>
                <a:cubicBezTo>
                  <a:pt x="2151842" y="143256"/>
                  <a:pt x="2171393" y="157370"/>
                  <a:pt x="2174186" y="157370"/>
                </a:cubicBezTo>
                <a:cubicBezTo>
                  <a:pt x="2190944" y="140433"/>
                  <a:pt x="2213288" y="129142"/>
                  <a:pt x="2235633" y="123496"/>
                </a:cubicBezTo>
                <a:cubicBezTo>
                  <a:pt x="2244012" y="129142"/>
                  <a:pt x="2252391" y="137610"/>
                  <a:pt x="2257977" y="143256"/>
                </a:cubicBezTo>
                <a:cubicBezTo>
                  <a:pt x="2257977" y="143256"/>
                  <a:pt x="2257977" y="143256"/>
                  <a:pt x="2257977" y="146079"/>
                </a:cubicBezTo>
                <a:cubicBezTo>
                  <a:pt x="2252391" y="168661"/>
                  <a:pt x="2238425" y="191243"/>
                  <a:pt x="2221667" y="208180"/>
                </a:cubicBezTo>
                <a:cubicBezTo>
                  <a:pt x="2224461" y="211002"/>
                  <a:pt x="2238425" y="230762"/>
                  <a:pt x="2241219" y="230762"/>
                </a:cubicBezTo>
                <a:cubicBezTo>
                  <a:pt x="2260770" y="219471"/>
                  <a:pt x="2285907" y="213825"/>
                  <a:pt x="2308251" y="213825"/>
                </a:cubicBezTo>
                <a:cubicBezTo>
                  <a:pt x="2308251" y="213825"/>
                  <a:pt x="2308251" y="213825"/>
                  <a:pt x="2311044" y="213825"/>
                </a:cubicBezTo>
                <a:cubicBezTo>
                  <a:pt x="2316630" y="222293"/>
                  <a:pt x="2322216" y="233585"/>
                  <a:pt x="2325009" y="239230"/>
                </a:cubicBezTo>
                <a:cubicBezTo>
                  <a:pt x="2325009" y="239230"/>
                  <a:pt x="2325009" y="239230"/>
                  <a:pt x="2325009" y="242053"/>
                </a:cubicBezTo>
                <a:cubicBezTo>
                  <a:pt x="2313837" y="261812"/>
                  <a:pt x="2297079" y="281572"/>
                  <a:pt x="2274735" y="292863"/>
                </a:cubicBezTo>
                <a:cubicBezTo>
                  <a:pt x="2277528" y="295686"/>
                  <a:pt x="2285907" y="318268"/>
                  <a:pt x="2285907" y="321091"/>
                </a:cubicBezTo>
                <a:cubicBezTo>
                  <a:pt x="2311044" y="315445"/>
                  <a:pt x="2336181" y="312622"/>
                  <a:pt x="2355732" y="321091"/>
                </a:cubicBezTo>
                <a:cubicBezTo>
                  <a:pt x="2355732" y="321091"/>
                  <a:pt x="2355732" y="321091"/>
                  <a:pt x="2358525" y="321091"/>
                </a:cubicBezTo>
                <a:cubicBezTo>
                  <a:pt x="2361318" y="329559"/>
                  <a:pt x="2364111" y="340850"/>
                  <a:pt x="2366904" y="349318"/>
                </a:cubicBezTo>
                <a:cubicBezTo>
                  <a:pt x="2366904" y="349318"/>
                  <a:pt x="2366904" y="349318"/>
                  <a:pt x="2366904" y="352141"/>
                </a:cubicBezTo>
                <a:cubicBezTo>
                  <a:pt x="2366904" y="352141"/>
                  <a:pt x="2366904" y="352141"/>
                  <a:pt x="2364111" y="352141"/>
                </a:cubicBezTo>
                <a:cubicBezTo>
                  <a:pt x="2350146" y="369078"/>
                  <a:pt x="2327802" y="380369"/>
                  <a:pt x="2305458" y="388837"/>
                </a:cubicBezTo>
                <a:cubicBezTo>
                  <a:pt x="2305458" y="391660"/>
                  <a:pt x="2308251" y="414242"/>
                  <a:pt x="2308251" y="417065"/>
                </a:cubicBezTo>
                <a:cubicBezTo>
                  <a:pt x="2333388" y="417065"/>
                  <a:pt x="2358525" y="425533"/>
                  <a:pt x="2375283" y="436824"/>
                </a:cubicBezTo>
                <a:cubicBezTo>
                  <a:pt x="2375283" y="436824"/>
                  <a:pt x="2375283" y="436824"/>
                  <a:pt x="2378076" y="436824"/>
                </a:cubicBezTo>
                <a:cubicBezTo>
                  <a:pt x="2378076" y="442470"/>
                  <a:pt x="2378076" y="448115"/>
                  <a:pt x="2378076" y="450938"/>
                </a:cubicBezTo>
                <a:cubicBezTo>
                  <a:pt x="2378076" y="456584"/>
                  <a:pt x="2378076" y="462229"/>
                  <a:pt x="2378076" y="467875"/>
                </a:cubicBezTo>
                <a:cubicBezTo>
                  <a:pt x="2378076" y="467875"/>
                  <a:pt x="2378076" y="467875"/>
                  <a:pt x="2375283" y="467875"/>
                </a:cubicBezTo>
                <a:cubicBezTo>
                  <a:pt x="2358525" y="479166"/>
                  <a:pt x="2333388" y="487634"/>
                  <a:pt x="2308251" y="487634"/>
                </a:cubicBezTo>
                <a:cubicBezTo>
                  <a:pt x="2308251" y="490457"/>
                  <a:pt x="2305458" y="513039"/>
                  <a:pt x="2302665" y="515862"/>
                </a:cubicBezTo>
                <a:cubicBezTo>
                  <a:pt x="2327802" y="524330"/>
                  <a:pt x="2350146" y="535621"/>
                  <a:pt x="2364111" y="552558"/>
                </a:cubicBezTo>
                <a:cubicBezTo>
                  <a:pt x="2364111" y="552558"/>
                  <a:pt x="2364111" y="552558"/>
                  <a:pt x="2364111" y="555381"/>
                </a:cubicBezTo>
                <a:cubicBezTo>
                  <a:pt x="2364111" y="563849"/>
                  <a:pt x="2361318" y="575140"/>
                  <a:pt x="2358525" y="583609"/>
                </a:cubicBezTo>
                <a:cubicBezTo>
                  <a:pt x="2358525" y="583609"/>
                  <a:pt x="2358525" y="583609"/>
                  <a:pt x="2355732" y="583609"/>
                </a:cubicBezTo>
                <a:cubicBezTo>
                  <a:pt x="2333388" y="589254"/>
                  <a:pt x="2308251" y="589254"/>
                  <a:pt x="2285907" y="583609"/>
                </a:cubicBezTo>
                <a:cubicBezTo>
                  <a:pt x="2285907" y="586431"/>
                  <a:pt x="2274735" y="606191"/>
                  <a:pt x="2274735" y="611836"/>
                </a:cubicBezTo>
                <a:cubicBezTo>
                  <a:pt x="2294286" y="623127"/>
                  <a:pt x="2313837" y="642887"/>
                  <a:pt x="2325009" y="659824"/>
                </a:cubicBezTo>
                <a:cubicBezTo>
                  <a:pt x="2325009" y="659824"/>
                  <a:pt x="2325009" y="659824"/>
                  <a:pt x="2325009" y="662646"/>
                </a:cubicBezTo>
                <a:cubicBezTo>
                  <a:pt x="2322216" y="671115"/>
                  <a:pt x="2313837" y="682406"/>
                  <a:pt x="2311044" y="688051"/>
                </a:cubicBezTo>
                <a:cubicBezTo>
                  <a:pt x="2311044" y="688051"/>
                  <a:pt x="2311044" y="688051"/>
                  <a:pt x="2308251" y="690874"/>
                </a:cubicBezTo>
                <a:cubicBezTo>
                  <a:pt x="2285907" y="690874"/>
                  <a:pt x="2260770" y="682406"/>
                  <a:pt x="2238425" y="671115"/>
                </a:cubicBezTo>
                <a:cubicBezTo>
                  <a:pt x="2238425" y="673937"/>
                  <a:pt x="2224461" y="693697"/>
                  <a:pt x="2221667" y="696520"/>
                </a:cubicBezTo>
                <a:cubicBezTo>
                  <a:pt x="2238425" y="713456"/>
                  <a:pt x="2252391" y="736038"/>
                  <a:pt x="2257977" y="758621"/>
                </a:cubicBezTo>
                <a:cubicBezTo>
                  <a:pt x="2257977" y="758621"/>
                  <a:pt x="2257977" y="758621"/>
                  <a:pt x="2255184" y="758621"/>
                </a:cubicBezTo>
                <a:cubicBezTo>
                  <a:pt x="2252391" y="767089"/>
                  <a:pt x="2241219" y="775557"/>
                  <a:pt x="2235633" y="781203"/>
                </a:cubicBezTo>
                <a:cubicBezTo>
                  <a:pt x="2235633" y="781203"/>
                  <a:pt x="2235633" y="781203"/>
                  <a:pt x="2232839" y="781203"/>
                </a:cubicBezTo>
                <a:cubicBezTo>
                  <a:pt x="2213288" y="775557"/>
                  <a:pt x="2190944" y="761443"/>
                  <a:pt x="2171393" y="744507"/>
                </a:cubicBezTo>
                <a:cubicBezTo>
                  <a:pt x="2168600" y="747330"/>
                  <a:pt x="2151842" y="761443"/>
                  <a:pt x="2149049" y="764266"/>
                </a:cubicBezTo>
                <a:cubicBezTo>
                  <a:pt x="2160221" y="784026"/>
                  <a:pt x="2168600" y="809431"/>
                  <a:pt x="2168600" y="829190"/>
                </a:cubicBezTo>
                <a:cubicBezTo>
                  <a:pt x="2168600" y="832013"/>
                  <a:pt x="2168600" y="832013"/>
                  <a:pt x="2168600" y="832013"/>
                </a:cubicBezTo>
                <a:cubicBezTo>
                  <a:pt x="2168600" y="832013"/>
                  <a:pt x="2168600" y="832013"/>
                  <a:pt x="2165807" y="834836"/>
                </a:cubicBezTo>
                <a:cubicBezTo>
                  <a:pt x="2160221" y="840481"/>
                  <a:pt x="2149049" y="846127"/>
                  <a:pt x="2140670" y="848949"/>
                </a:cubicBezTo>
                <a:cubicBezTo>
                  <a:pt x="2121119" y="837658"/>
                  <a:pt x="2101568" y="820722"/>
                  <a:pt x="2090396" y="798140"/>
                </a:cubicBezTo>
                <a:cubicBezTo>
                  <a:pt x="2087603" y="800962"/>
                  <a:pt x="2065259" y="809431"/>
                  <a:pt x="2062466" y="809431"/>
                </a:cubicBezTo>
                <a:cubicBezTo>
                  <a:pt x="2065259" y="820722"/>
                  <a:pt x="2065259" y="834836"/>
                  <a:pt x="2065259" y="846127"/>
                </a:cubicBezTo>
                <a:cubicBezTo>
                  <a:pt x="2065259" y="857418"/>
                  <a:pt x="2065259" y="871532"/>
                  <a:pt x="2062466" y="882823"/>
                </a:cubicBezTo>
                <a:cubicBezTo>
                  <a:pt x="2062466" y="882823"/>
                  <a:pt x="2062466" y="882823"/>
                  <a:pt x="2059673" y="882823"/>
                </a:cubicBezTo>
                <a:cubicBezTo>
                  <a:pt x="2054087" y="885646"/>
                  <a:pt x="2040122" y="888468"/>
                  <a:pt x="2031743" y="891291"/>
                </a:cubicBezTo>
                <a:cubicBezTo>
                  <a:pt x="2014985" y="874354"/>
                  <a:pt x="2001020" y="851772"/>
                  <a:pt x="1995434" y="829190"/>
                </a:cubicBezTo>
                <a:cubicBezTo>
                  <a:pt x="1992641" y="829190"/>
                  <a:pt x="1970297" y="832013"/>
                  <a:pt x="1967504" y="832013"/>
                </a:cubicBezTo>
                <a:cubicBezTo>
                  <a:pt x="1964711" y="857418"/>
                  <a:pt x="1959125" y="882823"/>
                  <a:pt x="1947953" y="902582"/>
                </a:cubicBezTo>
                <a:cubicBezTo>
                  <a:pt x="1947953" y="902582"/>
                  <a:pt x="1947953" y="902582"/>
                  <a:pt x="1945160" y="902582"/>
                </a:cubicBezTo>
                <a:cubicBezTo>
                  <a:pt x="1939574" y="902582"/>
                  <a:pt x="1925608" y="902582"/>
                  <a:pt x="1917229" y="902582"/>
                </a:cubicBezTo>
                <a:cubicBezTo>
                  <a:pt x="1917229" y="902582"/>
                  <a:pt x="1917229" y="902582"/>
                  <a:pt x="1914436" y="902582"/>
                </a:cubicBezTo>
                <a:cubicBezTo>
                  <a:pt x="1903264" y="882823"/>
                  <a:pt x="1897678" y="857418"/>
                  <a:pt x="1897678" y="832013"/>
                </a:cubicBezTo>
                <a:cubicBezTo>
                  <a:pt x="1894885" y="832013"/>
                  <a:pt x="1869748" y="829190"/>
                  <a:pt x="1866955" y="829190"/>
                </a:cubicBezTo>
                <a:cubicBezTo>
                  <a:pt x="1861369" y="851772"/>
                  <a:pt x="1847404" y="874354"/>
                  <a:pt x="1833439" y="891291"/>
                </a:cubicBezTo>
                <a:cubicBezTo>
                  <a:pt x="1833439" y="891291"/>
                  <a:pt x="1833439" y="891291"/>
                  <a:pt x="1830646" y="891291"/>
                </a:cubicBezTo>
                <a:cubicBezTo>
                  <a:pt x="1822267" y="888468"/>
                  <a:pt x="1808302" y="885646"/>
                  <a:pt x="1802716" y="882823"/>
                </a:cubicBezTo>
                <a:cubicBezTo>
                  <a:pt x="1802716" y="882823"/>
                  <a:pt x="1802716" y="882823"/>
                  <a:pt x="1799923" y="882823"/>
                </a:cubicBezTo>
                <a:cubicBezTo>
                  <a:pt x="1799923" y="882823"/>
                  <a:pt x="1799923" y="882823"/>
                  <a:pt x="1799923" y="880000"/>
                </a:cubicBezTo>
                <a:cubicBezTo>
                  <a:pt x="1797130" y="871532"/>
                  <a:pt x="1797130" y="857418"/>
                  <a:pt x="1797130" y="846127"/>
                </a:cubicBezTo>
                <a:cubicBezTo>
                  <a:pt x="1797130" y="834836"/>
                  <a:pt x="1797130" y="820722"/>
                  <a:pt x="1799923" y="809431"/>
                </a:cubicBezTo>
                <a:cubicBezTo>
                  <a:pt x="1797130" y="809431"/>
                  <a:pt x="1777579" y="800962"/>
                  <a:pt x="1774786" y="798140"/>
                </a:cubicBezTo>
                <a:cubicBezTo>
                  <a:pt x="1760821" y="820722"/>
                  <a:pt x="1744063" y="837658"/>
                  <a:pt x="1724512" y="848949"/>
                </a:cubicBezTo>
                <a:cubicBezTo>
                  <a:pt x="1724512" y="848949"/>
                  <a:pt x="1724512" y="848949"/>
                  <a:pt x="1721719" y="851772"/>
                </a:cubicBezTo>
                <a:cubicBezTo>
                  <a:pt x="1721719" y="851772"/>
                  <a:pt x="1721719" y="851772"/>
                  <a:pt x="1721719" y="848949"/>
                </a:cubicBezTo>
                <a:cubicBezTo>
                  <a:pt x="1713340" y="846127"/>
                  <a:pt x="1702168" y="840481"/>
                  <a:pt x="1696582" y="834836"/>
                </a:cubicBezTo>
                <a:cubicBezTo>
                  <a:pt x="1696582" y="834836"/>
                  <a:pt x="1696582" y="832013"/>
                  <a:pt x="1696582" y="832013"/>
                </a:cubicBezTo>
                <a:cubicBezTo>
                  <a:pt x="1696582" y="809431"/>
                  <a:pt x="1702168" y="786848"/>
                  <a:pt x="1713340" y="764266"/>
                </a:cubicBezTo>
                <a:cubicBezTo>
                  <a:pt x="1710547" y="761443"/>
                  <a:pt x="1693789" y="747330"/>
                  <a:pt x="1690996" y="744507"/>
                </a:cubicBezTo>
                <a:cubicBezTo>
                  <a:pt x="1671445" y="764266"/>
                  <a:pt x="1649101" y="775557"/>
                  <a:pt x="1629549" y="781203"/>
                </a:cubicBezTo>
                <a:cubicBezTo>
                  <a:pt x="1629549" y="781203"/>
                  <a:pt x="1629549" y="781203"/>
                  <a:pt x="1626756" y="781203"/>
                </a:cubicBezTo>
                <a:cubicBezTo>
                  <a:pt x="1621170" y="775557"/>
                  <a:pt x="1609998" y="767089"/>
                  <a:pt x="1607205" y="761443"/>
                </a:cubicBezTo>
                <a:cubicBezTo>
                  <a:pt x="1607205" y="761443"/>
                  <a:pt x="1607205" y="761443"/>
                  <a:pt x="1604412" y="758621"/>
                </a:cubicBezTo>
                <a:cubicBezTo>
                  <a:pt x="1609998" y="736038"/>
                  <a:pt x="1623963" y="713456"/>
                  <a:pt x="1640722" y="696520"/>
                </a:cubicBezTo>
                <a:cubicBezTo>
                  <a:pt x="1637929" y="693697"/>
                  <a:pt x="1623963" y="673937"/>
                  <a:pt x="1623963" y="671115"/>
                </a:cubicBezTo>
                <a:cubicBezTo>
                  <a:pt x="1601619" y="685229"/>
                  <a:pt x="1576482" y="690874"/>
                  <a:pt x="1554138" y="690874"/>
                </a:cubicBezTo>
                <a:cubicBezTo>
                  <a:pt x="1548552" y="682406"/>
                  <a:pt x="1540173" y="671115"/>
                  <a:pt x="1537380" y="665469"/>
                </a:cubicBezTo>
                <a:cubicBezTo>
                  <a:pt x="1537380" y="665469"/>
                  <a:pt x="1537380" y="665469"/>
                  <a:pt x="1537380" y="662646"/>
                </a:cubicBezTo>
                <a:cubicBezTo>
                  <a:pt x="1548552" y="642887"/>
                  <a:pt x="1568103" y="623127"/>
                  <a:pt x="1587654" y="611836"/>
                </a:cubicBezTo>
                <a:cubicBezTo>
                  <a:pt x="1587654" y="609014"/>
                  <a:pt x="1576482" y="586431"/>
                  <a:pt x="1576482" y="583609"/>
                </a:cubicBezTo>
                <a:cubicBezTo>
                  <a:pt x="1554138" y="589254"/>
                  <a:pt x="1526208" y="592077"/>
                  <a:pt x="1506657" y="583609"/>
                </a:cubicBezTo>
                <a:cubicBezTo>
                  <a:pt x="1506657" y="583609"/>
                  <a:pt x="1506657" y="583609"/>
                  <a:pt x="1503864" y="583609"/>
                </a:cubicBezTo>
                <a:cubicBezTo>
                  <a:pt x="1501071" y="575140"/>
                  <a:pt x="1498278" y="563849"/>
                  <a:pt x="1495485" y="555381"/>
                </a:cubicBezTo>
                <a:cubicBezTo>
                  <a:pt x="1495485" y="555381"/>
                  <a:pt x="1495485" y="555381"/>
                  <a:pt x="1495485" y="552558"/>
                </a:cubicBezTo>
                <a:cubicBezTo>
                  <a:pt x="1495485" y="552558"/>
                  <a:pt x="1495485" y="552558"/>
                  <a:pt x="1498278" y="552558"/>
                </a:cubicBezTo>
                <a:cubicBezTo>
                  <a:pt x="1512243" y="535621"/>
                  <a:pt x="1534587" y="524330"/>
                  <a:pt x="1559724" y="515862"/>
                </a:cubicBezTo>
                <a:cubicBezTo>
                  <a:pt x="1556931" y="513039"/>
                  <a:pt x="1554138" y="490457"/>
                  <a:pt x="1554138" y="484812"/>
                </a:cubicBezTo>
                <a:cubicBezTo>
                  <a:pt x="1529001" y="484812"/>
                  <a:pt x="1503864" y="479166"/>
                  <a:pt x="1487106" y="467875"/>
                </a:cubicBezTo>
                <a:cubicBezTo>
                  <a:pt x="1487106" y="467875"/>
                  <a:pt x="1487106" y="467875"/>
                  <a:pt x="1484313" y="467875"/>
                </a:cubicBezTo>
                <a:cubicBezTo>
                  <a:pt x="1484313" y="467875"/>
                  <a:pt x="1484313" y="467875"/>
                  <a:pt x="1484313" y="465052"/>
                </a:cubicBezTo>
                <a:cubicBezTo>
                  <a:pt x="1484313" y="462229"/>
                  <a:pt x="1484313" y="456584"/>
                  <a:pt x="1484313" y="450938"/>
                </a:cubicBezTo>
                <a:cubicBezTo>
                  <a:pt x="1484313" y="445293"/>
                  <a:pt x="1484313" y="439647"/>
                  <a:pt x="1484313" y="436824"/>
                </a:cubicBezTo>
                <a:cubicBezTo>
                  <a:pt x="1484313" y="436824"/>
                  <a:pt x="1484313" y="436824"/>
                  <a:pt x="1484313" y="434002"/>
                </a:cubicBezTo>
                <a:cubicBezTo>
                  <a:pt x="1484313" y="434002"/>
                  <a:pt x="1484313" y="434002"/>
                  <a:pt x="1487106" y="434002"/>
                </a:cubicBezTo>
                <a:cubicBezTo>
                  <a:pt x="1503864" y="422710"/>
                  <a:pt x="1529001" y="417065"/>
                  <a:pt x="1554138" y="417065"/>
                </a:cubicBezTo>
                <a:cubicBezTo>
                  <a:pt x="1554138" y="414242"/>
                  <a:pt x="1556931" y="388837"/>
                  <a:pt x="1556931" y="386014"/>
                </a:cubicBezTo>
                <a:cubicBezTo>
                  <a:pt x="1534587" y="380369"/>
                  <a:pt x="1512243" y="366255"/>
                  <a:pt x="1498278" y="352141"/>
                </a:cubicBezTo>
                <a:cubicBezTo>
                  <a:pt x="1498278" y="352141"/>
                  <a:pt x="1498278" y="352141"/>
                  <a:pt x="1495485" y="349318"/>
                </a:cubicBezTo>
                <a:cubicBezTo>
                  <a:pt x="1498278" y="340850"/>
                  <a:pt x="1501071" y="329559"/>
                  <a:pt x="1503864" y="321091"/>
                </a:cubicBezTo>
                <a:cubicBezTo>
                  <a:pt x="1503864" y="321091"/>
                  <a:pt x="1503864" y="321091"/>
                  <a:pt x="1503864" y="318268"/>
                </a:cubicBezTo>
                <a:cubicBezTo>
                  <a:pt x="1503864" y="318268"/>
                  <a:pt x="1503864" y="318268"/>
                  <a:pt x="1506657" y="318268"/>
                </a:cubicBezTo>
                <a:cubicBezTo>
                  <a:pt x="1526208" y="312622"/>
                  <a:pt x="1551345" y="312622"/>
                  <a:pt x="1576482" y="318268"/>
                </a:cubicBezTo>
                <a:cubicBezTo>
                  <a:pt x="1576482" y="315445"/>
                  <a:pt x="1584861" y="295686"/>
                  <a:pt x="1587654" y="292863"/>
                </a:cubicBezTo>
                <a:cubicBezTo>
                  <a:pt x="1565310" y="278749"/>
                  <a:pt x="1548552" y="261812"/>
                  <a:pt x="1537380" y="242053"/>
                </a:cubicBezTo>
                <a:cubicBezTo>
                  <a:pt x="1537380" y="242053"/>
                  <a:pt x="1537380" y="242053"/>
                  <a:pt x="1537380" y="239230"/>
                </a:cubicBezTo>
                <a:cubicBezTo>
                  <a:pt x="1540173" y="230762"/>
                  <a:pt x="1545759" y="219471"/>
                  <a:pt x="1551345" y="213825"/>
                </a:cubicBezTo>
                <a:cubicBezTo>
                  <a:pt x="1551345" y="213825"/>
                  <a:pt x="1551345" y="213825"/>
                  <a:pt x="1554138" y="213825"/>
                </a:cubicBezTo>
                <a:cubicBezTo>
                  <a:pt x="1576482" y="213825"/>
                  <a:pt x="1601619" y="219471"/>
                  <a:pt x="1621170" y="230762"/>
                </a:cubicBezTo>
                <a:cubicBezTo>
                  <a:pt x="1623963" y="227939"/>
                  <a:pt x="1637929" y="208180"/>
                  <a:pt x="1640722" y="208180"/>
                </a:cubicBezTo>
                <a:cubicBezTo>
                  <a:pt x="1623963" y="188420"/>
                  <a:pt x="1609998" y="165838"/>
                  <a:pt x="1604412" y="146079"/>
                </a:cubicBezTo>
                <a:cubicBezTo>
                  <a:pt x="1604412" y="146079"/>
                  <a:pt x="1604412" y="146079"/>
                  <a:pt x="1604412" y="143256"/>
                </a:cubicBezTo>
                <a:cubicBezTo>
                  <a:pt x="1609998" y="134787"/>
                  <a:pt x="1618377" y="126319"/>
                  <a:pt x="1626756" y="123496"/>
                </a:cubicBezTo>
                <a:cubicBezTo>
                  <a:pt x="1626756" y="123496"/>
                  <a:pt x="1626756" y="123496"/>
                  <a:pt x="1626756" y="120674"/>
                </a:cubicBezTo>
                <a:cubicBezTo>
                  <a:pt x="1626756" y="120674"/>
                  <a:pt x="1626756" y="120674"/>
                  <a:pt x="1629549" y="120674"/>
                </a:cubicBezTo>
                <a:cubicBezTo>
                  <a:pt x="1649101" y="126319"/>
                  <a:pt x="1671445" y="140433"/>
                  <a:pt x="1688203" y="157370"/>
                </a:cubicBezTo>
                <a:cubicBezTo>
                  <a:pt x="1690996" y="154547"/>
                  <a:pt x="1707754" y="143256"/>
                  <a:pt x="1710547" y="140433"/>
                </a:cubicBezTo>
                <a:cubicBezTo>
                  <a:pt x="1699375" y="117851"/>
                  <a:pt x="1693789" y="95269"/>
                  <a:pt x="1693789" y="72686"/>
                </a:cubicBezTo>
                <a:cubicBezTo>
                  <a:pt x="1693789" y="72686"/>
                  <a:pt x="1693789" y="69864"/>
                  <a:pt x="1693789" y="69864"/>
                </a:cubicBezTo>
                <a:cubicBezTo>
                  <a:pt x="1702168" y="64218"/>
                  <a:pt x="1710547" y="58573"/>
                  <a:pt x="1718926" y="52927"/>
                </a:cubicBezTo>
                <a:cubicBezTo>
                  <a:pt x="1718926" y="52927"/>
                  <a:pt x="1718926" y="52927"/>
                  <a:pt x="1721719" y="52927"/>
                </a:cubicBezTo>
                <a:cubicBezTo>
                  <a:pt x="1721719" y="52927"/>
                  <a:pt x="1721719" y="52927"/>
                  <a:pt x="1721719" y="55750"/>
                </a:cubicBezTo>
                <a:cubicBezTo>
                  <a:pt x="1741270" y="64218"/>
                  <a:pt x="1758028" y="83977"/>
                  <a:pt x="1771993" y="103737"/>
                </a:cubicBezTo>
                <a:cubicBezTo>
                  <a:pt x="1774786" y="103737"/>
                  <a:pt x="1797130" y="92446"/>
                  <a:pt x="1799923" y="92446"/>
                </a:cubicBezTo>
                <a:cubicBezTo>
                  <a:pt x="1797130" y="81155"/>
                  <a:pt x="1794337" y="69864"/>
                  <a:pt x="1794337" y="55750"/>
                </a:cubicBezTo>
                <a:cubicBezTo>
                  <a:pt x="1794337" y="44459"/>
                  <a:pt x="1797130" y="33168"/>
                  <a:pt x="1799923" y="21876"/>
                </a:cubicBezTo>
                <a:cubicBezTo>
                  <a:pt x="1799923" y="21876"/>
                  <a:pt x="1799923" y="21876"/>
                  <a:pt x="1799923" y="19054"/>
                </a:cubicBezTo>
                <a:cubicBezTo>
                  <a:pt x="1808302" y="16231"/>
                  <a:pt x="1819474" y="13408"/>
                  <a:pt x="1827853" y="13408"/>
                </a:cubicBezTo>
                <a:cubicBezTo>
                  <a:pt x="1827853" y="13408"/>
                  <a:pt x="1827853" y="13408"/>
                  <a:pt x="1830646" y="10585"/>
                </a:cubicBezTo>
                <a:cubicBezTo>
                  <a:pt x="1830646" y="10585"/>
                  <a:pt x="1830646" y="10585"/>
                  <a:pt x="1830646" y="13408"/>
                </a:cubicBezTo>
                <a:cubicBezTo>
                  <a:pt x="1847404" y="27522"/>
                  <a:pt x="1858576" y="50104"/>
                  <a:pt x="1866955" y="75509"/>
                </a:cubicBezTo>
                <a:cubicBezTo>
                  <a:pt x="1869748" y="72686"/>
                  <a:pt x="1892092" y="69864"/>
                  <a:pt x="1897678" y="69864"/>
                </a:cubicBezTo>
                <a:cubicBezTo>
                  <a:pt x="1897678" y="47281"/>
                  <a:pt x="1903264" y="21876"/>
                  <a:pt x="1914436" y="211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8" name="TextBox 7" hidden="1">
            <a:extLst>
              <a:ext uri="{FF2B5EF4-FFF2-40B4-BE49-F238E27FC236}">
                <a16:creationId xmlns:a16="http://schemas.microsoft.com/office/drawing/2014/main" id="{14C5DF7C-5C7E-463F-BC2C-54928278EB71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1700CBF-B968-4177-A57B-11088BD7A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146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B5555C6-768D-4D30-811A-F66CBE74CE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5043713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09702C4-ABB0-4FA9-AC7F-FD0C1056D0BB}"/>
              </a:ext>
            </a:extLst>
          </p:cNvPr>
          <p:cNvSpPr/>
          <p:nvPr userDrawn="1"/>
        </p:nvSpPr>
        <p:spPr>
          <a:xfrm>
            <a:off x="0" y="0"/>
            <a:ext cx="12192000" cy="5043713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74320" rtlCol="0" anchor="b"/>
          <a:lstStyle/>
          <a:p>
            <a:pPr algn="l"/>
            <a:r>
              <a:rPr lang="en-US" dirty="0">
                <a:solidFill>
                  <a:schemeClr val="lt1">
                    <a:alpha val="0"/>
                  </a:schemeClr>
                </a:solidFill>
              </a:rPr>
              <a:t>z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D468973-885C-4EB1-BD5B-E7545B32CF5C}"/>
              </a:ext>
            </a:extLst>
          </p:cNvPr>
          <p:cNvSpPr/>
          <p:nvPr userDrawn="1"/>
        </p:nvSpPr>
        <p:spPr>
          <a:xfrm>
            <a:off x="0" y="5043714"/>
            <a:ext cx="12192000" cy="1814286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9D3472EC-3332-4840-B3B3-3F529B60B0C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96333" y="5297713"/>
            <a:ext cx="9733038" cy="635000"/>
          </a:xfrm>
        </p:spPr>
        <p:txBody>
          <a:bodyPr>
            <a:normAutofit/>
          </a:bodyPr>
          <a:lstStyle>
            <a:lvl1pPr marL="0" indent="0" algn="l">
              <a:buNone/>
              <a:defRPr sz="440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ctr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C54DFB-92F7-41E0-897D-1D2F9A8570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6333" y="6042779"/>
            <a:ext cx="9733038" cy="465667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33333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CD36CFD-F607-4420-9136-F367C25BD39E}"/>
              </a:ext>
            </a:extLst>
          </p:cNvPr>
          <p:cNvSpPr>
            <a:spLocks/>
          </p:cNvSpPr>
          <p:nvPr userDrawn="1"/>
        </p:nvSpPr>
        <p:spPr bwMode="auto">
          <a:xfrm>
            <a:off x="10226674" y="6041015"/>
            <a:ext cx="1751014" cy="664585"/>
          </a:xfrm>
          <a:custGeom>
            <a:avLst/>
            <a:gdLst>
              <a:gd name="connsiteX0" fmla="*/ 1869753 w 2378076"/>
              <a:gd name="connsiteY0" fmla="*/ 541874 h 902582"/>
              <a:gd name="connsiteX1" fmla="*/ 1745039 w 2378076"/>
              <a:gd name="connsiteY1" fmla="*/ 604157 h 902582"/>
              <a:gd name="connsiteX2" fmla="*/ 1736725 w 2378076"/>
              <a:gd name="connsiteY2" fmla="*/ 609819 h 902582"/>
              <a:gd name="connsiteX3" fmla="*/ 1736725 w 2378076"/>
              <a:gd name="connsiteY3" fmla="*/ 612651 h 902582"/>
              <a:gd name="connsiteX4" fmla="*/ 1742268 w 2378076"/>
              <a:gd name="connsiteY4" fmla="*/ 621144 h 902582"/>
              <a:gd name="connsiteX5" fmla="*/ 1886381 w 2378076"/>
              <a:gd name="connsiteY5" fmla="*/ 706075 h 902582"/>
              <a:gd name="connsiteX6" fmla="*/ 1894695 w 2378076"/>
              <a:gd name="connsiteY6" fmla="*/ 706075 h 902582"/>
              <a:gd name="connsiteX7" fmla="*/ 1897467 w 2378076"/>
              <a:gd name="connsiteY7" fmla="*/ 691920 h 902582"/>
              <a:gd name="connsiteX8" fmla="*/ 1889152 w 2378076"/>
              <a:gd name="connsiteY8" fmla="*/ 553198 h 902582"/>
              <a:gd name="connsiteX9" fmla="*/ 1883610 w 2378076"/>
              <a:gd name="connsiteY9" fmla="*/ 541874 h 902582"/>
              <a:gd name="connsiteX10" fmla="*/ 1869753 w 2378076"/>
              <a:gd name="connsiteY10" fmla="*/ 541874 h 902582"/>
              <a:gd name="connsiteX11" fmla="*/ 1982115 w 2378076"/>
              <a:gd name="connsiteY11" fmla="*/ 539043 h 902582"/>
              <a:gd name="connsiteX12" fmla="*/ 1976518 w 2378076"/>
              <a:gd name="connsiteY12" fmla="*/ 550344 h 902582"/>
              <a:gd name="connsiteX13" fmla="*/ 1965325 w 2378076"/>
              <a:gd name="connsiteY13" fmla="*/ 691605 h 902582"/>
              <a:gd name="connsiteX14" fmla="*/ 1968123 w 2378076"/>
              <a:gd name="connsiteY14" fmla="*/ 702906 h 902582"/>
              <a:gd name="connsiteX15" fmla="*/ 1979317 w 2378076"/>
              <a:gd name="connsiteY15" fmla="*/ 702906 h 902582"/>
              <a:gd name="connsiteX16" fmla="*/ 2124828 w 2378076"/>
              <a:gd name="connsiteY16" fmla="*/ 618149 h 902582"/>
              <a:gd name="connsiteX17" fmla="*/ 2130425 w 2378076"/>
              <a:gd name="connsiteY17" fmla="*/ 609674 h 902582"/>
              <a:gd name="connsiteX18" fmla="*/ 2119232 w 2378076"/>
              <a:gd name="connsiteY18" fmla="*/ 601198 h 902582"/>
              <a:gd name="connsiteX19" fmla="*/ 1996106 w 2378076"/>
              <a:gd name="connsiteY19" fmla="*/ 539043 h 902582"/>
              <a:gd name="connsiteX20" fmla="*/ 1982115 w 2378076"/>
              <a:gd name="connsiteY20" fmla="*/ 539043 h 902582"/>
              <a:gd name="connsiteX21" fmla="*/ 871538 w 2378076"/>
              <a:gd name="connsiteY21" fmla="*/ 485068 h 902582"/>
              <a:gd name="connsiteX22" fmla="*/ 814983 w 2378076"/>
              <a:gd name="connsiteY22" fmla="*/ 487862 h 902582"/>
              <a:gd name="connsiteX23" fmla="*/ 781050 w 2378076"/>
              <a:gd name="connsiteY23" fmla="*/ 521390 h 902582"/>
              <a:gd name="connsiteX24" fmla="*/ 806500 w 2378076"/>
              <a:gd name="connsiteY24" fmla="*/ 554918 h 902582"/>
              <a:gd name="connsiteX25" fmla="*/ 871538 w 2378076"/>
              <a:gd name="connsiteY25" fmla="*/ 543742 h 902582"/>
              <a:gd name="connsiteX26" fmla="*/ 871538 w 2378076"/>
              <a:gd name="connsiteY26" fmla="*/ 485068 h 902582"/>
              <a:gd name="connsiteX27" fmla="*/ 396876 w 2378076"/>
              <a:gd name="connsiteY27" fmla="*/ 389818 h 902582"/>
              <a:gd name="connsiteX28" fmla="*/ 341313 w 2378076"/>
              <a:gd name="connsiteY28" fmla="*/ 471575 h 902582"/>
              <a:gd name="connsiteX29" fmla="*/ 396876 w 2378076"/>
              <a:gd name="connsiteY29" fmla="*/ 553331 h 902582"/>
              <a:gd name="connsiteX30" fmla="*/ 452438 w 2378076"/>
              <a:gd name="connsiteY30" fmla="*/ 471575 h 902582"/>
              <a:gd name="connsiteX31" fmla="*/ 396876 w 2378076"/>
              <a:gd name="connsiteY31" fmla="*/ 389818 h 902582"/>
              <a:gd name="connsiteX32" fmla="*/ 1964442 w 2378076"/>
              <a:gd name="connsiteY32" fmla="*/ 378529 h 902582"/>
              <a:gd name="connsiteX33" fmla="*/ 1954322 w 2378076"/>
              <a:gd name="connsiteY33" fmla="*/ 385585 h 902582"/>
              <a:gd name="connsiteX34" fmla="*/ 1957114 w 2378076"/>
              <a:gd name="connsiteY34" fmla="*/ 408163 h 902582"/>
              <a:gd name="connsiteX35" fmla="*/ 1979448 w 2378076"/>
              <a:gd name="connsiteY35" fmla="*/ 450496 h 902582"/>
              <a:gd name="connsiteX36" fmla="*/ 1931987 w 2378076"/>
              <a:gd name="connsiteY36" fmla="*/ 498474 h 902582"/>
              <a:gd name="connsiteX37" fmla="*/ 1884527 w 2378076"/>
              <a:gd name="connsiteY37" fmla="*/ 450496 h 902582"/>
              <a:gd name="connsiteX38" fmla="*/ 1906861 w 2378076"/>
              <a:gd name="connsiteY38" fmla="*/ 408163 h 902582"/>
              <a:gd name="connsiteX39" fmla="*/ 1909653 w 2378076"/>
              <a:gd name="connsiteY39" fmla="*/ 385585 h 902582"/>
              <a:gd name="connsiteX40" fmla="*/ 1887319 w 2378076"/>
              <a:gd name="connsiteY40" fmla="*/ 382763 h 902582"/>
              <a:gd name="connsiteX41" fmla="*/ 1851025 w 2378076"/>
              <a:gd name="connsiteY41" fmla="*/ 450496 h 902582"/>
              <a:gd name="connsiteX42" fmla="*/ 1931987 w 2378076"/>
              <a:gd name="connsiteY42" fmla="*/ 529518 h 902582"/>
              <a:gd name="connsiteX43" fmla="*/ 2012950 w 2378076"/>
              <a:gd name="connsiteY43" fmla="*/ 450496 h 902582"/>
              <a:gd name="connsiteX44" fmla="*/ 1976656 w 2378076"/>
              <a:gd name="connsiteY44" fmla="*/ 379940 h 902582"/>
              <a:gd name="connsiteX45" fmla="*/ 1964442 w 2378076"/>
              <a:gd name="connsiteY45" fmla="*/ 378529 h 902582"/>
              <a:gd name="connsiteX46" fmla="*/ 2166711 w 2378076"/>
              <a:gd name="connsiteY46" fmla="*/ 358068 h 902582"/>
              <a:gd name="connsiteX47" fmla="*/ 2155485 w 2378076"/>
              <a:gd name="connsiteY47" fmla="*/ 360888 h 902582"/>
              <a:gd name="connsiteX48" fmla="*/ 2040419 w 2378076"/>
              <a:gd name="connsiteY48" fmla="*/ 439837 h 902582"/>
              <a:gd name="connsiteX49" fmla="*/ 2032000 w 2378076"/>
              <a:gd name="connsiteY49" fmla="*/ 451115 h 902582"/>
              <a:gd name="connsiteX50" fmla="*/ 2040419 w 2378076"/>
              <a:gd name="connsiteY50" fmla="*/ 462393 h 902582"/>
              <a:gd name="connsiteX51" fmla="*/ 2155485 w 2378076"/>
              <a:gd name="connsiteY51" fmla="*/ 541342 h 902582"/>
              <a:gd name="connsiteX52" fmla="*/ 2166711 w 2378076"/>
              <a:gd name="connsiteY52" fmla="*/ 544162 h 902582"/>
              <a:gd name="connsiteX53" fmla="*/ 2172324 w 2378076"/>
              <a:gd name="connsiteY53" fmla="*/ 535703 h 902582"/>
              <a:gd name="connsiteX54" fmla="*/ 2172324 w 2378076"/>
              <a:gd name="connsiteY54" fmla="*/ 366527 h 902582"/>
              <a:gd name="connsiteX55" fmla="*/ 2166711 w 2378076"/>
              <a:gd name="connsiteY55" fmla="*/ 358068 h 902582"/>
              <a:gd name="connsiteX56" fmla="*/ 1697038 w 2378076"/>
              <a:gd name="connsiteY56" fmla="*/ 358068 h 902582"/>
              <a:gd name="connsiteX57" fmla="*/ 1691482 w 2378076"/>
              <a:gd name="connsiteY57" fmla="*/ 366527 h 902582"/>
              <a:gd name="connsiteX58" fmla="*/ 1691482 w 2378076"/>
              <a:gd name="connsiteY58" fmla="*/ 535703 h 902582"/>
              <a:gd name="connsiteX59" fmla="*/ 1697038 w 2378076"/>
              <a:gd name="connsiteY59" fmla="*/ 544162 h 902582"/>
              <a:gd name="connsiteX60" fmla="*/ 1708151 w 2378076"/>
              <a:gd name="connsiteY60" fmla="*/ 541342 h 902582"/>
              <a:gd name="connsiteX61" fmla="*/ 1822054 w 2378076"/>
              <a:gd name="connsiteY61" fmla="*/ 462393 h 902582"/>
              <a:gd name="connsiteX62" fmla="*/ 1830388 w 2378076"/>
              <a:gd name="connsiteY62" fmla="*/ 451115 h 902582"/>
              <a:gd name="connsiteX63" fmla="*/ 1822054 w 2378076"/>
              <a:gd name="connsiteY63" fmla="*/ 439837 h 902582"/>
              <a:gd name="connsiteX64" fmla="*/ 1708151 w 2378076"/>
              <a:gd name="connsiteY64" fmla="*/ 363707 h 902582"/>
              <a:gd name="connsiteX65" fmla="*/ 1697038 w 2378076"/>
              <a:gd name="connsiteY65" fmla="*/ 358068 h 902582"/>
              <a:gd name="connsiteX66" fmla="*/ 1170028 w 2378076"/>
              <a:gd name="connsiteY66" fmla="*/ 343781 h 902582"/>
              <a:gd name="connsiteX67" fmla="*/ 1206276 w 2378076"/>
              <a:gd name="connsiteY67" fmla="*/ 343781 h 902582"/>
              <a:gd name="connsiteX68" fmla="*/ 1214641 w 2378076"/>
              <a:gd name="connsiteY68" fmla="*/ 349423 h 902582"/>
              <a:gd name="connsiteX69" fmla="*/ 1267619 w 2378076"/>
              <a:gd name="connsiteY69" fmla="*/ 541235 h 902582"/>
              <a:gd name="connsiteX70" fmla="*/ 1270407 w 2378076"/>
              <a:gd name="connsiteY70" fmla="*/ 541235 h 902582"/>
              <a:gd name="connsiteX71" fmla="*/ 1320597 w 2378076"/>
              <a:gd name="connsiteY71" fmla="*/ 349423 h 902582"/>
              <a:gd name="connsiteX72" fmla="*/ 1328962 w 2378076"/>
              <a:gd name="connsiteY72" fmla="*/ 343781 h 902582"/>
              <a:gd name="connsiteX73" fmla="*/ 1367998 w 2378076"/>
              <a:gd name="connsiteY73" fmla="*/ 343781 h 902582"/>
              <a:gd name="connsiteX74" fmla="*/ 1373575 w 2378076"/>
              <a:gd name="connsiteY74" fmla="*/ 346602 h 902582"/>
              <a:gd name="connsiteX75" fmla="*/ 1376363 w 2378076"/>
              <a:gd name="connsiteY75" fmla="*/ 355064 h 902582"/>
              <a:gd name="connsiteX76" fmla="*/ 1370786 w 2378076"/>
              <a:gd name="connsiteY76" fmla="*/ 383272 h 902582"/>
              <a:gd name="connsiteX77" fmla="*/ 1354057 w 2378076"/>
              <a:gd name="connsiteY77" fmla="*/ 439687 h 902582"/>
              <a:gd name="connsiteX78" fmla="*/ 1309444 w 2378076"/>
              <a:gd name="connsiteY78" fmla="*/ 614575 h 902582"/>
              <a:gd name="connsiteX79" fmla="*/ 1236948 w 2378076"/>
              <a:gd name="connsiteY79" fmla="*/ 685094 h 902582"/>
              <a:gd name="connsiteX80" fmla="*/ 1234159 w 2378076"/>
              <a:gd name="connsiteY80" fmla="*/ 685094 h 902582"/>
              <a:gd name="connsiteX81" fmla="*/ 1170028 w 2378076"/>
              <a:gd name="connsiteY81" fmla="*/ 676632 h 902582"/>
              <a:gd name="connsiteX82" fmla="*/ 1161663 w 2378076"/>
              <a:gd name="connsiteY82" fmla="*/ 668170 h 902582"/>
              <a:gd name="connsiteX83" fmla="*/ 1161663 w 2378076"/>
              <a:gd name="connsiteY83" fmla="*/ 642783 h 902582"/>
              <a:gd name="connsiteX84" fmla="*/ 1164452 w 2378076"/>
              <a:gd name="connsiteY84" fmla="*/ 637141 h 902582"/>
              <a:gd name="connsiteX85" fmla="*/ 1172817 w 2378076"/>
              <a:gd name="connsiteY85" fmla="*/ 634320 h 902582"/>
              <a:gd name="connsiteX86" fmla="*/ 1220218 w 2378076"/>
              <a:gd name="connsiteY86" fmla="*/ 637141 h 902582"/>
              <a:gd name="connsiteX87" fmla="*/ 1253677 w 2378076"/>
              <a:gd name="connsiteY87" fmla="*/ 611754 h 902582"/>
              <a:gd name="connsiteX88" fmla="*/ 1253677 w 2378076"/>
              <a:gd name="connsiteY88" fmla="*/ 608933 h 902582"/>
              <a:gd name="connsiteX89" fmla="*/ 1259254 w 2378076"/>
              <a:gd name="connsiteY89" fmla="*/ 597650 h 902582"/>
              <a:gd name="connsiteX90" fmla="*/ 1248101 w 2378076"/>
              <a:gd name="connsiteY90" fmla="*/ 597650 h 902582"/>
              <a:gd name="connsiteX91" fmla="*/ 1214641 w 2378076"/>
              <a:gd name="connsiteY91" fmla="*/ 569443 h 902582"/>
              <a:gd name="connsiteX92" fmla="*/ 1158875 w 2378076"/>
              <a:gd name="connsiteY92" fmla="*/ 355064 h 902582"/>
              <a:gd name="connsiteX93" fmla="*/ 1161663 w 2378076"/>
              <a:gd name="connsiteY93" fmla="*/ 346602 h 902582"/>
              <a:gd name="connsiteX94" fmla="*/ 1170028 w 2378076"/>
              <a:gd name="connsiteY94" fmla="*/ 343781 h 902582"/>
              <a:gd name="connsiteX95" fmla="*/ 1116013 w 2378076"/>
              <a:gd name="connsiteY95" fmla="*/ 340606 h 902582"/>
              <a:gd name="connsiteX96" fmla="*/ 1124347 w 2378076"/>
              <a:gd name="connsiteY96" fmla="*/ 343432 h 902582"/>
              <a:gd name="connsiteX97" fmla="*/ 1127125 w 2378076"/>
              <a:gd name="connsiteY97" fmla="*/ 349085 h 902582"/>
              <a:gd name="connsiteX98" fmla="*/ 1127125 w 2378076"/>
              <a:gd name="connsiteY98" fmla="*/ 385824 h 902582"/>
              <a:gd name="connsiteX99" fmla="*/ 1118791 w 2378076"/>
              <a:gd name="connsiteY99" fmla="*/ 394302 h 902582"/>
              <a:gd name="connsiteX100" fmla="*/ 1049337 w 2378076"/>
              <a:gd name="connsiteY100" fmla="*/ 425389 h 902582"/>
              <a:gd name="connsiteX101" fmla="*/ 1049337 w 2378076"/>
              <a:gd name="connsiteY101" fmla="*/ 589303 h 902582"/>
              <a:gd name="connsiteX102" fmla="*/ 1041003 w 2378076"/>
              <a:gd name="connsiteY102" fmla="*/ 597781 h 902582"/>
              <a:gd name="connsiteX103" fmla="*/ 1002109 w 2378076"/>
              <a:gd name="connsiteY103" fmla="*/ 597781 h 902582"/>
              <a:gd name="connsiteX104" fmla="*/ 993775 w 2378076"/>
              <a:gd name="connsiteY104" fmla="*/ 589303 h 902582"/>
              <a:gd name="connsiteX105" fmla="*/ 993775 w 2378076"/>
              <a:gd name="connsiteY105" fmla="*/ 351911 h 902582"/>
              <a:gd name="connsiteX106" fmla="*/ 1002109 w 2378076"/>
              <a:gd name="connsiteY106" fmla="*/ 343432 h 902582"/>
              <a:gd name="connsiteX107" fmla="*/ 1041003 w 2378076"/>
              <a:gd name="connsiteY107" fmla="*/ 343432 h 902582"/>
              <a:gd name="connsiteX108" fmla="*/ 1049337 w 2378076"/>
              <a:gd name="connsiteY108" fmla="*/ 351911 h 902582"/>
              <a:gd name="connsiteX109" fmla="*/ 1049337 w 2378076"/>
              <a:gd name="connsiteY109" fmla="*/ 368867 h 902582"/>
              <a:gd name="connsiteX110" fmla="*/ 1116013 w 2378076"/>
              <a:gd name="connsiteY110" fmla="*/ 340606 h 902582"/>
              <a:gd name="connsiteX111" fmla="*/ 843157 w 2378076"/>
              <a:gd name="connsiteY111" fmla="*/ 335843 h 902582"/>
              <a:gd name="connsiteX112" fmla="*/ 930276 w 2378076"/>
              <a:gd name="connsiteY112" fmla="*/ 423390 h 902582"/>
              <a:gd name="connsiteX113" fmla="*/ 930276 w 2378076"/>
              <a:gd name="connsiteY113" fmla="*/ 592835 h 902582"/>
              <a:gd name="connsiteX114" fmla="*/ 927466 w 2378076"/>
              <a:gd name="connsiteY114" fmla="*/ 601307 h 902582"/>
              <a:gd name="connsiteX115" fmla="*/ 919035 w 2378076"/>
              <a:gd name="connsiteY115" fmla="*/ 604131 h 902582"/>
              <a:gd name="connsiteX116" fmla="*/ 879691 w 2378076"/>
              <a:gd name="connsiteY116" fmla="*/ 587187 h 902582"/>
              <a:gd name="connsiteX117" fmla="*/ 798192 w 2378076"/>
              <a:gd name="connsiteY117" fmla="*/ 604131 h 902582"/>
              <a:gd name="connsiteX118" fmla="*/ 722313 w 2378076"/>
              <a:gd name="connsiteY118" fmla="*/ 522233 h 902582"/>
              <a:gd name="connsiteX119" fmla="*/ 809433 w 2378076"/>
              <a:gd name="connsiteY119" fmla="*/ 445983 h 902582"/>
              <a:gd name="connsiteX120" fmla="*/ 871260 w 2378076"/>
              <a:gd name="connsiteY120" fmla="*/ 440334 h 902582"/>
              <a:gd name="connsiteX121" fmla="*/ 871260 w 2378076"/>
              <a:gd name="connsiteY121" fmla="*/ 423390 h 902582"/>
              <a:gd name="connsiteX122" fmla="*/ 840346 w 2378076"/>
              <a:gd name="connsiteY122" fmla="*/ 392325 h 902582"/>
              <a:gd name="connsiteX123" fmla="*/ 750416 w 2378076"/>
              <a:gd name="connsiteY123" fmla="*/ 397973 h 902582"/>
              <a:gd name="connsiteX124" fmla="*/ 744796 w 2378076"/>
              <a:gd name="connsiteY124" fmla="*/ 395149 h 902582"/>
              <a:gd name="connsiteX125" fmla="*/ 741985 w 2378076"/>
              <a:gd name="connsiteY125" fmla="*/ 389501 h 902582"/>
              <a:gd name="connsiteX126" fmla="*/ 739175 w 2378076"/>
              <a:gd name="connsiteY126" fmla="*/ 355612 h 902582"/>
              <a:gd name="connsiteX127" fmla="*/ 747606 w 2378076"/>
              <a:gd name="connsiteY127" fmla="*/ 347140 h 902582"/>
              <a:gd name="connsiteX128" fmla="*/ 843157 w 2378076"/>
              <a:gd name="connsiteY128" fmla="*/ 335843 h 902582"/>
              <a:gd name="connsiteX129" fmla="*/ 396875 w 2378076"/>
              <a:gd name="connsiteY129" fmla="*/ 335843 h 902582"/>
              <a:gd name="connsiteX130" fmla="*/ 511175 w 2378076"/>
              <a:gd name="connsiteY130" fmla="*/ 469987 h 902582"/>
              <a:gd name="connsiteX131" fmla="*/ 396875 w 2378076"/>
              <a:gd name="connsiteY131" fmla="*/ 604131 h 902582"/>
              <a:gd name="connsiteX132" fmla="*/ 282575 w 2378076"/>
              <a:gd name="connsiteY132" fmla="*/ 469987 h 902582"/>
              <a:gd name="connsiteX133" fmla="*/ 396875 w 2378076"/>
              <a:gd name="connsiteY133" fmla="*/ 335843 h 902582"/>
              <a:gd name="connsiteX134" fmla="*/ 103585 w 2378076"/>
              <a:gd name="connsiteY134" fmla="*/ 300918 h 902582"/>
              <a:gd name="connsiteX135" fmla="*/ 61913 w 2378076"/>
              <a:gd name="connsiteY135" fmla="*/ 303759 h 902582"/>
              <a:gd name="connsiteX136" fmla="*/ 61913 w 2378076"/>
              <a:gd name="connsiteY136" fmla="*/ 406027 h 902582"/>
              <a:gd name="connsiteX137" fmla="*/ 123032 w 2378076"/>
              <a:gd name="connsiteY137" fmla="*/ 406027 h 902582"/>
              <a:gd name="connsiteX138" fmla="*/ 184151 w 2378076"/>
              <a:gd name="connsiteY138" fmla="*/ 354893 h 902582"/>
              <a:gd name="connsiteX139" fmla="*/ 125810 w 2378076"/>
              <a:gd name="connsiteY139" fmla="*/ 300918 h 902582"/>
              <a:gd name="connsiteX140" fmla="*/ 103585 w 2378076"/>
              <a:gd name="connsiteY140" fmla="*/ 300918 h 902582"/>
              <a:gd name="connsiteX141" fmla="*/ 614557 w 2378076"/>
              <a:gd name="connsiteY141" fmla="*/ 285043 h 902582"/>
              <a:gd name="connsiteX142" fmla="*/ 622912 w 2378076"/>
              <a:gd name="connsiteY142" fmla="*/ 285043 h 902582"/>
              <a:gd name="connsiteX143" fmla="*/ 625698 w 2378076"/>
              <a:gd name="connsiteY143" fmla="*/ 293524 h 902582"/>
              <a:gd name="connsiteX144" fmla="*/ 625698 w 2378076"/>
              <a:gd name="connsiteY144" fmla="*/ 344407 h 902582"/>
              <a:gd name="connsiteX145" fmla="*/ 684184 w 2378076"/>
              <a:gd name="connsiteY145" fmla="*/ 344407 h 902582"/>
              <a:gd name="connsiteX146" fmla="*/ 692540 w 2378076"/>
              <a:gd name="connsiteY146" fmla="*/ 352888 h 902582"/>
              <a:gd name="connsiteX147" fmla="*/ 692540 w 2378076"/>
              <a:gd name="connsiteY147" fmla="*/ 386811 h 902582"/>
              <a:gd name="connsiteX148" fmla="*/ 684184 w 2378076"/>
              <a:gd name="connsiteY148" fmla="*/ 395291 h 902582"/>
              <a:gd name="connsiteX149" fmla="*/ 625698 w 2378076"/>
              <a:gd name="connsiteY149" fmla="*/ 395291 h 902582"/>
              <a:gd name="connsiteX150" fmla="*/ 625698 w 2378076"/>
              <a:gd name="connsiteY150" fmla="*/ 499885 h 902582"/>
              <a:gd name="connsiteX151" fmla="*/ 650763 w 2378076"/>
              <a:gd name="connsiteY151" fmla="*/ 550769 h 902582"/>
              <a:gd name="connsiteX152" fmla="*/ 684184 w 2378076"/>
              <a:gd name="connsiteY152" fmla="*/ 547942 h 902582"/>
              <a:gd name="connsiteX153" fmla="*/ 692540 w 2378076"/>
              <a:gd name="connsiteY153" fmla="*/ 559249 h 902582"/>
              <a:gd name="connsiteX154" fmla="*/ 695325 w 2378076"/>
              <a:gd name="connsiteY154" fmla="*/ 590345 h 902582"/>
              <a:gd name="connsiteX155" fmla="*/ 686969 w 2378076"/>
              <a:gd name="connsiteY155" fmla="*/ 601652 h 902582"/>
              <a:gd name="connsiteX156" fmla="*/ 642408 w 2378076"/>
              <a:gd name="connsiteY156" fmla="*/ 607306 h 902582"/>
              <a:gd name="connsiteX157" fmla="*/ 567211 w 2378076"/>
              <a:gd name="connsiteY157" fmla="*/ 508366 h 902582"/>
              <a:gd name="connsiteX158" fmla="*/ 567211 w 2378076"/>
              <a:gd name="connsiteY158" fmla="*/ 395291 h 902582"/>
              <a:gd name="connsiteX159" fmla="*/ 544930 w 2378076"/>
              <a:gd name="connsiteY159" fmla="*/ 395291 h 902582"/>
              <a:gd name="connsiteX160" fmla="*/ 536575 w 2378076"/>
              <a:gd name="connsiteY160" fmla="*/ 386811 h 902582"/>
              <a:gd name="connsiteX161" fmla="*/ 536575 w 2378076"/>
              <a:gd name="connsiteY161" fmla="*/ 352888 h 902582"/>
              <a:gd name="connsiteX162" fmla="*/ 544930 w 2378076"/>
              <a:gd name="connsiteY162" fmla="*/ 344407 h 902582"/>
              <a:gd name="connsiteX163" fmla="*/ 567211 w 2378076"/>
              <a:gd name="connsiteY163" fmla="*/ 344407 h 902582"/>
              <a:gd name="connsiteX164" fmla="*/ 567211 w 2378076"/>
              <a:gd name="connsiteY164" fmla="*/ 302004 h 902582"/>
              <a:gd name="connsiteX165" fmla="*/ 575566 w 2378076"/>
              <a:gd name="connsiteY165" fmla="*/ 293524 h 902582"/>
              <a:gd name="connsiteX166" fmla="*/ 614557 w 2378076"/>
              <a:gd name="connsiteY166" fmla="*/ 285043 h 902582"/>
              <a:gd name="connsiteX167" fmla="*/ 117618 w 2378076"/>
              <a:gd name="connsiteY167" fmla="*/ 245356 h 902582"/>
              <a:gd name="connsiteX168" fmla="*/ 126019 w 2378076"/>
              <a:gd name="connsiteY168" fmla="*/ 245356 h 902582"/>
              <a:gd name="connsiteX169" fmla="*/ 246438 w 2378076"/>
              <a:gd name="connsiteY169" fmla="*/ 352493 h 902582"/>
              <a:gd name="connsiteX170" fmla="*/ 184828 w 2378076"/>
              <a:gd name="connsiteY170" fmla="*/ 445534 h 902582"/>
              <a:gd name="connsiteX171" fmla="*/ 249238 w 2378076"/>
              <a:gd name="connsiteY171" fmla="*/ 586504 h 902582"/>
              <a:gd name="connsiteX172" fmla="*/ 246438 w 2378076"/>
              <a:gd name="connsiteY172" fmla="*/ 594962 h 902582"/>
              <a:gd name="connsiteX173" fmla="*/ 238037 w 2378076"/>
              <a:gd name="connsiteY173" fmla="*/ 597781 h 902582"/>
              <a:gd name="connsiteX174" fmla="*/ 193230 w 2378076"/>
              <a:gd name="connsiteY174" fmla="*/ 597781 h 902582"/>
              <a:gd name="connsiteX175" fmla="*/ 184828 w 2378076"/>
              <a:gd name="connsiteY175" fmla="*/ 592142 h 902582"/>
              <a:gd name="connsiteX176" fmla="*/ 128820 w 2378076"/>
              <a:gd name="connsiteY176" fmla="*/ 462450 h 902582"/>
              <a:gd name="connsiteX177" fmla="*/ 61610 w 2378076"/>
              <a:gd name="connsiteY177" fmla="*/ 459631 h 902582"/>
              <a:gd name="connsiteX178" fmla="*/ 61610 w 2378076"/>
              <a:gd name="connsiteY178" fmla="*/ 589323 h 902582"/>
              <a:gd name="connsiteX179" fmla="*/ 50408 w 2378076"/>
              <a:gd name="connsiteY179" fmla="*/ 597781 h 902582"/>
              <a:gd name="connsiteX180" fmla="*/ 11202 w 2378076"/>
              <a:gd name="connsiteY180" fmla="*/ 597781 h 902582"/>
              <a:gd name="connsiteX181" fmla="*/ 0 w 2378076"/>
              <a:gd name="connsiteY181" fmla="*/ 589323 h 902582"/>
              <a:gd name="connsiteX182" fmla="*/ 0 w 2378076"/>
              <a:gd name="connsiteY182" fmla="*/ 262273 h 902582"/>
              <a:gd name="connsiteX183" fmla="*/ 8402 w 2378076"/>
              <a:gd name="connsiteY183" fmla="*/ 250995 h 902582"/>
              <a:gd name="connsiteX184" fmla="*/ 117618 w 2378076"/>
              <a:gd name="connsiteY184" fmla="*/ 245356 h 902582"/>
              <a:gd name="connsiteX185" fmla="*/ 1968123 w 2378076"/>
              <a:gd name="connsiteY185" fmla="*/ 200530 h 902582"/>
              <a:gd name="connsiteX186" fmla="*/ 1965325 w 2378076"/>
              <a:gd name="connsiteY186" fmla="*/ 211723 h 902582"/>
              <a:gd name="connsiteX187" fmla="*/ 1976518 w 2378076"/>
              <a:gd name="connsiteY187" fmla="*/ 348840 h 902582"/>
              <a:gd name="connsiteX188" fmla="*/ 1982115 w 2378076"/>
              <a:gd name="connsiteY188" fmla="*/ 362831 h 902582"/>
              <a:gd name="connsiteX189" fmla="*/ 1996106 w 2378076"/>
              <a:gd name="connsiteY189" fmla="*/ 360033 h 902582"/>
              <a:gd name="connsiteX190" fmla="*/ 2119232 w 2378076"/>
              <a:gd name="connsiteY190" fmla="*/ 301269 h 902582"/>
              <a:gd name="connsiteX191" fmla="*/ 2130425 w 2378076"/>
              <a:gd name="connsiteY191" fmla="*/ 292874 h 902582"/>
              <a:gd name="connsiteX192" fmla="*/ 2124828 w 2378076"/>
              <a:gd name="connsiteY192" fmla="*/ 284479 h 902582"/>
              <a:gd name="connsiteX193" fmla="*/ 1979317 w 2378076"/>
              <a:gd name="connsiteY193" fmla="*/ 200530 h 902582"/>
              <a:gd name="connsiteX194" fmla="*/ 1968123 w 2378076"/>
              <a:gd name="connsiteY194" fmla="*/ 200530 h 902582"/>
              <a:gd name="connsiteX195" fmla="*/ 1890255 w 2378076"/>
              <a:gd name="connsiteY195" fmla="*/ 199484 h 902582"/>
              <a:gd name="connsiteX196" fmla="*/ 1884658 w 2378076"/>
              <a:gd name="connsiteY196" fmla="*/ 200536 h 902582"/>
              <a:gd name="connsiteX197" fmla="*/ 1739147 w 2378076"/>
              <a:gd name="connsiteY197" fmla="*/ 284673 h 902582"/>
              <a:gd name="connsiteX198" fmla="*/ 1733550 w 2378076"/>
              <a:gd name="connsiteY198" fmla="*/ 293087 h 902582"/>
              <a:gd name="connsiteX199" fmla="*/ 1744743 w 2378076"/>
              <a:gd name="connsiteY199" fmla="*/ 301501 h 902582"/>
              <a:gd name="connsiteX200" fmla="*/ 1867869 w 2378076"/>
              <a:gd name="connsiteY200" fmla="*/ 363202 h 902582"/>
              <a:gd name="connsiteX201" fmla="*/ 1881860 w 2378076"/>
              <a:gd name="connsiteY201" fmla="*/ 363202 h 902582"/>
              <a:gd name="connsiteX202" fmla="*/ 1887457 w 2378076"/>
              <a:gd name="connsiteY202" fmla="*/ 351983 h 902582"/>
              <a:gd name="connsiteX203" fmla="*/ 1898650 w 2378076"/>
              <a:gd name="connsiteY203" fmla="*/ 214559 h 902582"/>
              <a:gd name="connsiteX204" fmla="*/ 1895852 w 2378076"/>
              <a:gd name="connsiteY204" fmla="*/ 200536 h 902582"/>
              <a:gd name="connsiteX205" fmla="*/ 1890255 w 2378076"/>
              <a:gd name="connsiteY205" fmla="*/ 199484 h 902582"/>
              <a:gd name="connsiteX206" fmla="*/ 1932782 w 2378076"/>
              <a:gd name="connsiteY206" fmla="*/ 151693 h 902582"/>
              <a:gd name="connsiteX207" fmla="*/ 2227264 w 2378076"/>
              <a:gd name="connsiteY207" fmla="*/ 449350 h 902582"/>
              <a:gd name="connsiteX208" fmla="*/ 1932782 w 2378076"/>
              <a:gd name="connsiteY208" fmla="*/ 747007 h 902582"/>
              <a:gd name="connsiteX209" fmla="*/ 1638300 w 2378076"/>
              <a:gd name="connsiteY209" fmla="*/ 449350 h 902582"/>
              <a:gd name="connsiteX210" fmla="*/ 1932782 w 2378076"/>
              <a:gd name="connsiteY210" fmla="*/ 151693 h 902582"/>
              <a:gd name="connsiteX211" fmla="*/ 1931988 w 2378076"/>
              <a:gd name="connsiteY211" fmla="*/ 108832 h 902582"/>
              <a:gd name="connsiteX212" fmla="*/ 1597025 w 2378076"/>
              <a:gd name="connsiteY212" fmla="*/ 447764 h 902582"/>
              <a:gd name="connsiteX213" fmla="*/ 1931988 w 2378076"/>
              <a:gd name="connsiteY213" fmla="*/ 786696 h 902582"/>
              <a:gd name="connsiteX214" fmla="*/ 2266951 w 2378076"/>
              <a:gd name="connsiteY214" fmla="*/ 447764 h 902582"/>
              <a:gd name="connsiteX215" fmla="*/ 1931988 w 2378076"/>
              <a:gd name="connsiteY215" fmla="*/ 108832 h 902582"/>
              <a:gd name="connsiteX216" fmla="*/ 1914436 w 2378076"/>
              <a:gd name="connsiteY216" fmla="*/ 2117 h 902582"/>
              <a:gd name="connsiteX217" fmla="*/ 1917229 w 2378076"/>
              <a:gd name="connsiteY217" fmla="*/ 2117 h 902582"/>
              <a:gd name="connsiteX218" fmla="*/ 1945160 w 2378076"/>
              <a:gd name="connsiteY218" fmla="*/ 2117 h 902582"/>
              <a:gd name="connsiteX219" fmla="*/ 1947953 w 2378076"/>
              <a:gd name="connsiteY219" fmla="*/ 2117 h 902582"/>
              <a:gd name="connsiteX220" fmla="*/ 1964711 w 2378076"/>
              <a:gd name="connsiteY220" fmla="*/ 69864 h 902582"/>
              <a:gd name="connsiteX221" fmla="*/ 1995434 w 2378076"/>
              <a:gd name="connsiteY221" fmla="*/ 75509 h 902582"/>
              <a:gd name="connsiteX222" fmla="*/ 2031743 w 2378076"/>
              <a:gd name="connsiteY222" fmla="*/ 13408 h 902582"/>
              <a:gd name="connsiteX223" fmla="*/ 2059673 w 2378076"/>
              <a:gd name="connsiteY223" fmla="*/ 19054 h 902582"/>
              <a:gd name="connsiteX224" fmla="*/ 2062466 w 2378076"/>
              <a:gd name="connsiteY224" fmla="*/ 19054 h 902582"/>
              <a:gd name="connsiteX225" fmla="*/ 2062466 w 2378076"/>
              <a:gd name="connsiteY225" fmla="*/ 21876 h 902582"/>
              <a:gd name="connsiteX226" fmla="*/ 2068052 w 2378076"/>
              <a:gd name="connsiteY226" fmla="*/ 55750 h 902582"/>
              <a:gd name="connsiteX227" fmla="*/ 2062466 w 2378076"/>
              <a:gd name="connsiteY227" fmla="*/ 92446 h 902582"/>
              <a:gd name="connsiteX228" fmla="*/ 2090396 w 2378076"/>
              <a:gd name="connsiteY228" fmla="*/ 103737 h 902582"/>
              <a:gd name="connsiteX229" fmla="*/ 2140670 w 2378076"/>
              <a:gd name="connsiteY229" fmla="*/ 55750 h 902582"/>
              <a:gd name="connsiteX230" fmla="*/ 2140670 w 2378076"/>
              <a:gd name="connsiteY230" fmla="*/ 52927 h 902582"/>
              <a:gd name="connsiteX231" fmla="*/ 2143463 w 2378076"/>
              <a:gd name="connsiteY231" fmla="*/ 55750 h 902582"/>
              <a:gd name="connsiteX232" fmla="*/ 2168600 w 2378076"/>
              <a:gd name="connsiteY232" fmla="*/ 69864 h 902582"/>
              <a:gd name="connsiteX233" fmla="*/ 2168600 w 2378076"/>
              <a:gd name="connsiteY233" fmla="*/ 72686 h 902582"/>
              <a:gd name="connsiteX234" fmla="*/ 2149049 w 2378076"/>
              <a:gd name="connsiteY234" fmla="*/ 140433 h 902582"/>
              <a:gd name="connsiteX235" fmla="*/ 2174186 w 2378076"/>
              <a:gd name="connsiteY235" fmla="*/ 157370 h 902582"/>
              <a:gd name="connsiteX236" fmla="*/ 2235633 w 2378076"/>
              <a:gd name="connsiteY236" fmla="*/ 123496 h 902582"/>
              <a:gd name="connsiteX237" fmla="*/ 2257977 w 2378076"/>
              <a:gd name="connsiteY237" fmla="*/ 143256 h 902582"/>
              <a:gd name="connsiteX238" fmla="*/ 2257977 w 2378076"/>
              <a:gd name="connsiteY238" fmla="*/ 146079 h 902582"/>
              <a:gd name="connsiteX239" fmla="*/ 2221667 w 2378076"/>
              <a:gd name="connsiteY239" fmla="*/ 208180 h 902582"/>
              <a:gd name="connsiteX240" fmla="*/ 2241219 w 2378076"/>
              <a:gd name="connsiteY240" fmla="*/ 230762 h 902582"/>
              <a:gd name="connsiteX241" fmla="*/ 2308251 w 2378076"/>
              <a:gd name="connsiteY241" fmla="*/ 213825 h 902582"/>
              <a:gd name="connsiteX242" fmla="*/ 2311044 w 2378076"/>
              <a:gd name="connsiteY242" fmla="*/ 213825 h 902582"/>
              <a:gd name="connsiteX243" fmla="*/ 2325009 w 2378076"/>
              <a:gd name="connsiteY243" fmla="*/ 239230 h 902582"/>
              <a:gd name="connsiteX244" fmla="*/ 2325009 w 2378076"/>
              <a:gd name="connsiteY244" fmla="*/ 242053 h 902582"/>
              <a:gd name="connsiteX245" fmla="*/ 2274735 w 2378076"/>
              <a:gd name="connsiteY245" fmla="*/ 292863 h 902582"/>
              <a:gd name="connsiteX246" fmla="*/ 2285907 w 2378076"/>
              <a:gd name="connsiteY246" fmla="*/ 321091 h 902582"/>
              <a:gd name="connsiteX247" fmla="*/ 2355732 w 2378076"/>
              <a:gd name="connsiteY247" fmla="*/ 321091 h 902582"/>
              <a:gd name="connsiteX248" fmla="*/ 2358525 w 2378076"/>
              <a:gd name="connsiteY248" fmla="*/ 321091 h 902582"/>
              <a:gd name="connsiteX249" fmla="*/ 2366904 w 2378076"/>
              <a:gd name="connsiteY249" fmla="*/ 349318 h 902582"/>
              <a:gd name="connsiteX250" fmla="*/ 2366904 w 2378076"/>
              <a:gd name="connsiteY250" fmla="*/ 352141 h 902582"/>
              <a:gd name="connsiteX251" fmla="*/ 2364111 w 2378076"/>
              <a:gd name="connsiteY251" fmla="*/ 352141 h 902582"/>
              <a:gd name="connsiteX252" fmla="*/ 2305458 w 2378076"/>
              <a:gd name="connsiteY252" fmla="*/ 388837 h 902582"/>
              <a:gd name="connsiteX253" fmla="*/ 2308251 w 2378076"/>
              <a:gd name="connsiteY253" fmla="*/ 417065 h 902582"/>
              <a:gd name="connsiteX254" fmla="*/ 2375283 w 2378076"/>
              <a:gd name="connsiteY254" fmla="*/ 436824 h 902582"/>
              <a:gd name="connsiteX255" fmla="*/ 2378076 w 2378076"/>
              <a:gd name="connsiteY255" fmla="*/ 436824 h 902582"/>
              <a:gd name="connsiteX256" fmla="*/ 2378076 w 2378076"/>
              <a:gd name="connsiteY256" fmla="*/ 450938 h 902582"/>
              <a:gd name="connsiteX257" fmla="*/ 2378076 w 2378076"/>
              <a:gd name="connsiteY257" fmla="*/ 467875 h 902582"/>
              <a:gd name="connsiteX258" fmla="*/ 2375283 w 2378076"/>
              <a:gd name="connsiteY258" fmla="*/ 467875 h 902582"/>
              <a:gd name="connsiteX259" fmla="*/ 2308251 w 2378076"/>
              <a:gd name="connsiteY259" fmla="*/ 487634 h 902582"/>
              <a:gd name="connsiteX260" fmla="*/ 2302665 w 2378076"/>
              <a:gd name="connsiteY260" fmla="*/ 515862 h 902582"/>
              <a:gd name="connsiteX261" fmla="*/ 2364111 w 2378076"/>
              <a:gd name="connsiteY261" fmla="*/ 552558 h 902582"/>
              <a:gd name="connsiteX262" fmla="*/ 2364111 w 2378076"/>
              <a:gd name="connsiteY262" fmla="*/ 555381 h 902582"/>
              <a:gd name="connsiteX263" fmla="*/ 2358525 w 2378076"/>
              <a:gd name="connsiteY263" fmla="*/ 583609 h 902582"/>
              <a:gd name="connsiteX264" fmla="*/ 2355732 w 2378076"/>
              <a:gd name="connsiteY264" fmla="*/ 583609 h 902582"/>
              <a:gd name="connsiteX265" fmla="*/ 2285907 w 2378076"/>
              <a:gd name="connsiteY265" fmla="*/ 583609 h 902582"/>
              <a:gd name="connsiteX266" fmla="*/ 2274735 w 2378076"/>
              <a:gd name="connsiteY266" fmla="*/ 611836 h 902582"/>
              <a:gd name="connsiteX267" fmla="*/ 2325009 w 2378076"/>
              <a:gd name="connsiteY267" fmla="*/ 659824 h 902582"/>
              <a:gd name="connsiteX268" fmla="*/ 2325009 w 2378076"/>
              <a:gd name="connsiteY268" fmla="*/ 662646 h 902582"/>
              <a:gd name="connsiteX269" fmla="*/ 2311044 w 2378076"/>
              <a:gd name="connsiteY269" fmla="*/ 688051 h 902582"/>
              <a:gd name="connsiteX270" fmla="*/ 2308251 w 2378076"/>
              <a:gd name="connsiteY270" fmla="*/ 690874 h 902582"/>
              <a:gd name="connsiteX271" fmla="*/ 2238425 w 2378076"/>
              <a:gd name="connsiteY271" fmla="*/ 671115 h 902582"/>
              <a:gd name="connsiteX272" fmla="*/ 2221667 w 2378076"/>
              <a:gd name="connsiteY272" fmla="*/ 696520 h 902582"/>
              <a:gd name="connsiteX273" fmla="*/ 2257977 w 2378076"/>
              <a:gd name="connsiteY273" fmla="*/ 758621 h 902582"/>
              <a:gd name="connsiteX274" fmla="*/ 2255184 w 2378076"/>
              <a:gd name="connsiteY274" fmla="*/ 758621 h 902582"/>
              <a:gd name="connsiteX275" fmla="*/ 2235633 w 2378076"/>
              <a:gd name="connsiteY275" fmla="*/ 781203 h 902582"/>
              <a:gd name="connsiteX276" fmla="*/ 2232839 w 2378076"/>
              <a:gd name="connsiteY276" fmla="*/ 781203 h 902582"/>
              <a:gd name="connsiteX277" fmla="*/ 2171393 w 2378076"/>
              <a:gd name="connsiteY277" fmla="*/ 744507 h 902582"/>
              <a:gd name="connsiteX278" fmla="*/ 2149049 w 2378076"/>
              <a:gd name="connsiteY278" fmla="*/ 764266 h 902582"/>
              <a:gd name="connsiteX279" fmla="*/ 2168600 w 2378076"/>
              <a:gd name="connsiteY279" fmla="*/ 829190 h 902582"/>
              <a:gd name="connsiteX280" fmla="*/ 2168600 w 2378076"/>
              <a:gd name="connsiteY280" fmla="*/ 832013 h 902582"/>
              <a:gd name="connsiteX281" fmla="*/ 2165807 w 2378076"/>
              <a:gd name="connsiteY281" fmla="*/ 834836 h 902582"/>
              <a:gd name="connsiteX282" fmla="*/ 2140670 w 2378076"/>
              <a:gd name="connsiteY282" fmla="*/ 848949 h 902582"/>
              <a:gd name="connsiteX283" fmla="*/ 2090396 w 2378076"/>
              <a:gd name="connsiteY283" fmla="*/ 798140 h 902582"/>
              <a:gd name="connsiteX284" fmla="*/ 2062466 w 2378076"/>
              <a:gd name="connsiteY284" fmla="*/ 809431 h 902582"/>
              <a:gd name="connsiteX285" fmla="*/ 2065259 w 2378076"/>
              <a:gd name="connsiteY285" fmla="*/ 846127 h 902582"/>
              <a:gd name="connsiteX286" fmla="*/ 2062466 w 2378076"/>
              <a:gd name="connsiteY286" fmla="*/ 882823 h 902582"/>
              <a:gd name="connsiteX287" fmla="*/ 2059673 w 2378076"/>
              <a:gd name="connsiteY287" fmla="*/ 882823 h 902582"/>
              <a:gd name="connsiteX288" fmla="*/ 2031743 w 2378076"/>
              <a:gd name="connsiteY288" fmla="*/ 891291 h 902582"/>
              <a:gd name="connsiteX289" fmla="*/ 1995434 w 2378076"/>
              <a:gd name="connsiteY289" fmla="*/ 829190 h 902582"/>
              <a:gd name="connsiteX290" fmla="*/ 1967504 w 2378076"/>
              <a:gd name="connsiteY290" fmla="*/ 832013 h 902582"/>
              <a:gd name="connsiteX291" fmla="*/ 1947953 w 2378076"/>
              <a:gd name="connsiteY291" fmla="*/ 902582 h 902582"/>
              <a:gd name="connsiteX292" fmla="*/ 1945160 w 2378076"/>
              <a:gd name="connsiteY292" fmla="*/ 902582 h 902582"/>
              <a:gd name="connsiteX293" fmla="*/ 1917229 w 2378076"/>
              <a:gd name="connsiteY293" fmla="*/ 902582 h 902582"/>
              <a:gd name="connsiteX294" fmla="*/ 1914436 w 2378076"/>
              <a:gd name="connsiteY294" fmla="*/ 902582 h 902582"/>
              <a:gd name="connsiteX295" fmla="*/ 1897678 w 2378076"/>
              <a:gd name="connsiteY295" fmla="*/ 832013 h 902582"/>
              <a:gd name="connsiteX296" fmla="*/ 1866955 w 2378076"/>
              <a:gd name="connsiteY296" fmla="*/ 829190 h 902582"/>
              <a:gd name="connsiteX297" fmla="*/ 1833439 w 2378076"/>
              <a:gd name="connsiteY297" fmla="*/ 891291 h 902582"/>
              <a:gd name="connsiteX298" fmla="*/ 1830646 w 2378076"/>
              <a:gd name="connsiteY298" fmla="*/ 891291 h 902582"/>
              <a:gd name="connsiteX299" fmla="*/ 1802716 w 2378076"/>
              <a:gd name="connsiteY299" fmla="*/ 882823 h 902582"/>
              <a:gd name="connsiteX300" fmla="*/ 1799923 w 2378076"/>
              <a:gd name="connsiteY300" fmla="*/ 882823 h 902582"/>
              <a:gd name="connsiteX301" fmla="*/ 1799923 w 2378076"/>
              <a:gd name="connsiteY301" fmla="*/ 880000 h 902582"/>
              <a:gd name="connsiteX302" fmla="*/ 1797130 w 2378076"/>
              <a:gd name="connsiteY302" fmla="*/ 846127 h 902582"/>
              <a:gd name="connsiteX303" fmla="*/ 1799923 w 2378076"/>
              <a:gd name="connsiteY303" fmla="*/ 809431 h 902582"/>
              <a:gd name="connsiteX304" fmla="*/ 1774786 w 2378076"/>
              <a:gd name="connsiteY304" fmla="*/ 798140 h 902582"/>
              <a:gd name="connsiteX305" fmla="*/ 1724512 w 2378076"/>
              <a:gd name="connsiteY305" fmla="*/ 848949 h 902582"/>
              <a:gd name="connsiteX306" fmla="*/ 1721719 w 2378076"/>
              <a:gd name="connsiteY306" fmla="*/ 851772 h 902582"/>
              <a:gd name="connsiteX307" fmla="*/ 1721719 w 2378076"/>
              <a:gd name="connsiteY307" fmla="*/ 848949 h 902582"/>
              <a:gd name="connsiteX308" fmla="*/ 1696582 w 2378076"/>
              <a:gd name="connsiteY308" fmla="*/ 834836 h 902582"/>
              <a:gd name="connsiteX309" fmla="*/ 1696582 w 2378076"/>
              <a:gd name="connsiteY309" fmla="*/ 832013 h 902582"/>
              <a:gd name="connsiteX310" fmla="*/ 1713340 w 2378076"/>
              <a:gd name="connsiteY310" fmla="*/ 764266 h 902582"/>
              <a:gd name="connsiteX311" fmla="*/ 1690996 w 2378076"/>
              <a:gd name="connsiteY311" fmla="*/ 744507 h 902582"/>
              <a:gd name="connsiteX312" fmla="*/ 1629549 w 2378076"/>
              <a:gd name="connsiteY312" fmla="*/ 781203 h 902582"/>
              <a:gd name="connsiteX313" fmla="*/ 1626756 w 2378076"/>
              <a:gd name="connsiteY313" fmla="*/ 781203 h 902582"/>
              <a:gd name="connsiteX314" fmla="*/ 1607205 w 2378076"/>
              <a:gd name="connsiteY314" fmla="*/ 761443 h 902582"/>
              <a:gd name="connsiteX315" fmla="*/ 1604412 w 2378076"/>
              <a:gd name="connsiteY315" fmla="*/ 758621 h 902582"/>
              <a:gd name="connsiteX316" fmla="*/ 1640722 w 2378076"/>
              <a:gd name="connsiteY316" fmla="*/ 696520 h 902582"/>
              <a:gd name="connsiteX317" fmla="*/ 1623963 w 2378076"/>
              <a:gd name="connsiteY317" fmla="*/ 671115 h 902582"/>
              <a:gd name="connsiteX318" fmla="*/ 1554138 w 2378076"/>
              <a:gd name="connsiteY318" fmla="*/ 690874 h 902582"/>
              <a:gd name="connsiteX319" fmla="*/ 1537380 w 2378076"/>
              <a:gd name="connsiteY319" fmla="*/ 665469 h 902582"/>
              <a:gd name="connsiteX320" fmla="*/ 1537380 w 2378076"/>
              <a:gd name="connsiteY320" fmla="*/ 662646 h 902582"/>
              <a:gd name="connsiteX321" fmla="*/ 1587654 w 2378076"/>
              <a:gd name="connsiteY321" fmla="*/ 611836 h 902582"/>
              <a:gd name="connsiteX322" fmla="*/ 1576482 w 2378076"/>
              <a:gd name="connsiteY322" fmla="*/ 583609 h 902582"/>
              <a:gd name="connsiteX323" fmla="*/ 1506657 w 2378076"/>
              <a:gd name="connsiteY323" fmla="*/ 583609 h 902582"/>
              <a:gd name="connsiteX324" fmla="*/ 1503864 w 2378076"/>
              <a:gd name="connsiteY324" fmla="*/ 583609 h 902582"/>
              <a:gd name="connsiteX325" fmla="*/ 1495485 w 2378076"/>
              <a:gd name="connsiteY325" fmla="*/ 555381 h 902582"/>
              <a:gd name="connsiteX326" fmla="*/ 1495485 w 2378076"/>
              <a:gd name="connsiteY326" fmla="*/ 552558 h 902582"/>
              <a:gd name="connsiteX327" fmla="*/ 1498278 w 2378076"/>
              <a:gd name="connsiteY327" fmla="*/ 552558 h 902582"/>
              <a:gd name="connsiteX328" fmla="*/ 1559724 w 2378076"/>
              <a:gd name="connsiteY328" fmla="*/ 515862 h 902582"/>
              <a:gd name="connsiteX329" fmla="*/ 1554138 w 2378076"/>
              <a:gd name="connsiteY329" fmla="*/ 484812 h 902582"/>
              <a:gd name="connsiteX330" fmla="*/ 1487106 w 2378076"/>
              <a:gd name="connsiteY330" fmla="*/ 467875 h 902582"/>
              <a:gd name="connsiteX331" fmla="*/ 1484313 w 2378076"/>
              <a:gd name="connsiteY331" fmla="*/ 467875 h 902582"/>
              <a:gd name="connsiteX332" fmla="*/ 1484313 w 2378076"/>
              <a:gd name="connsiteY332" fmla="*/ 465052 h 902582"/>
              <a:gd name="connsiteX333" fmla="*/ 1484313 w 2378076"/>
              <a:gd name="connsiteY333" fmla="*/ 450938 h 902582"/>
              <a:gd name="connsiteX334" fmla="*/ 1484313 w 2378076"/>
              <a:gd name="connsiteY334" fmla="*/ 436824 h 902582"/>
              <a:gd name="connsiteX335" fmla="*/ 1484313 w 2378076"/>
              <a:gd name="connsiteY335" fmla="*/ 434002 h 902582"/>
              <a:gd name="connsiteX336" fmla="*/ 1487106 w 2378076"/>
              <a:gd name="connsiteY336" fmla="*/ 434002 h 902582"/>
              <a:gd name="connsiteX337" fmla="*/ 1554138 w 2378076"/>
              <a:gd name="connsiteY337" fmla="*/ 417065 h 902582"/>
              <a:gd name="connsiteX338" fmla="*/ 1556931 w 2378076"/>
              <a:gd name="connsiteY338" fmla="*/ 386014 h 902582"/>
              <a:gd name="connsiteX339" fmla="*/ 1498278 w 2378076"/>
              <a:gd name="connsiteY339" fmla="*/ 352141 h 902582"/>
              <a:gd name="connsiteX340" fmla="*/ 1495485 w 2378076"/>
              <a:gd name="connsiteY340" fmla="*/ 349318 h 902582"/>
              <a:gd name="connsiteX341" fmla="*/ 1503864 w 2378076"/>
              <a:gd name="connsiteY341" fmla="*/ 321091 h 902582"/>
              <a:gd name="connsiteX342" fmla="*/ 1503864 w 2378076"/>
              <a:gd name="connsiteY342" fmla="*/ 318268 h 902582"/>
              <a:gd name="connsiteX343" fmla="*/ 1506657 w 2378076"/>
              <a:gd name="connsiteY343" fmla="*/ 318268 h 902582"/>
              <a:gd name="connsiteX344" fmla="*/ 1576482 w 2378076"/>
              <a:gd name="connsiteY344" fmla="*/ 318268 h 902582"/>
              <a:gd name="connsiteX345" fmla="*/ 1587654 w 2378076"/>
              <a:gd name="connsiteY345" fmla="*/ 292863 h 902582"/>
              <a:gd name="connsiteX346" fmla="*/ 1537380 w 2378076"/>
              <a:gd name="connsiteY346" fmla="*/ 242053 h 902582"/>
              <a:gd name="connsiteX347" fmla="*/ 1537380 w 2378076"/>
              <a:gd name="connsiteY347" fmla="*/ 239230 h 902582"/>
              <a:gd name="connsiteX348" fmla="*/ 1551345 w 2378076"/>
              <a:gd name="connsiteY348" fmla="*/ 213825 h 902582"/>
              <a:gd name="connsiteX349" fmla="*/ 1554138 w 2378076"/>
              <a:gd name="connsiteY349" fmla="*/ 213825 h 902582"/>
              <a:gd name="connsiteX350" fmla="*/ 1621170 w 2378076"/>
              <a:gd name="connsiteY350" fmla="*/ 230762 h 902582"/>
              <a:gd name="connsiteX351" fmla="*/ 1640722 w 2378076"/>
              <a:gd name="connsiteY351" fmla="*/ 208180 h 902582"/>
              <a:gd name="connsiteX352" fmla="*/ 1604412 w 2378076"/>
              <a:gd name="connsiteY352" fmla="*/ 146079 h 902582"/>
              <a:gd name="connsiteX353" fmla="*/ 1604412 w 2378076"/>
              <a:gd name="connsiteY353" fmla="*/ 143256 h 902582"/>
              <a:gd name="connsiteX354" fmla="*/ 1626756 w 2378076"/>
              <a:gd name="connsiteY354" fmla="*/ 123496 h 902582"/>
              <a:gd name="connsiteX355" fmla="*/ 1626756 w 2378076"/>
              <a:gd name="connsiteY355" fmla="*/ 120674 h 902582"/>
              <a:gd name="connsiteX356" fmla="*/ 1629549 w 2378076"/>
              <a:gd name="connsiteY356" fmla="*/ 120674 h 902582"/>
              <a:gd name="connsiteX357" fmla="*/ 1688203 w 2378076"/>
              <a:gd name="connsiteY357" fmla="*/ 157370 h 902582"/>
              <a:gd name="connsiteX358" fmla="*/ 1710547 w 2378076"/>
              <a:gd name="connsiteY358" fmla="*/ 140433 h 902582"/>
              <a:gd name="connsiteX359" fmla="*/ 1693789 w 2378076"/>
              <a:gd name="connsiteY359" fmla="*/ 72686 h 902582"/>
              <a:gd name="connsiteX360" fmla="*/ 1693789 w 2378076"/>
              <a:gd name="connsiteY360" fmla="*/ 69864 h 902582"/>
              <a:gd name="connsiteX361" fmla="*/ 1718926 w 2378076"/>
              <a:gd name="connsiteY361" fmla="*/ 52927 h 902582"/>
              <a:gd name="connsiteX362" fmla="*/ 1721719 w 2378076"/>
              <a:gd name="connsiteY362" fmla="*/ 52927 h 902582"/>
              <a:gd name="connsiteX363" fmla="*/ 1721719 w 2378076"/>
              <a:gd name="connsiteY363" fmla="*/ 55750 h 902582"/>
              <a:gd name="connsiteX364" fmla="*/ 1771993 w 2378076"/>
              <a:gd name="connsiteY364" fmla="*/ 103737 h 902582"/>
              <a:gd name="connsiteX365" fmla="*/ 1799923 w 2378076"/>
              <a:gd name="connsiteY365" fmla="*/ 92446 h 902582"/>
              <a:gd name="connsiteX366" fmla="*/ 1794337 w 2378076"/>
              <a:gd name="connsiteY366" fmla="*/ 55750 h 902582"/>
              <a:gd name="connsiteX367" fmla="*/ 1799923 w 2378076"/>
              <a:gd name="connsiteY367" fmla="*/ 21876 h 902582"/>
              <a:gd name="connsiteX368" fmla="*/ 1799923 w 2378076"/>
              <a:gd name="connsiteY368" fmla="*/ 19054 h 902582"/>
              <a:gd name="connsiteX369" fmla="*/ 1827853 w 2378076"/>
              <a:gd name="connsiteY369" fmla="*/ 13408 h 902582"/>
              <a:gd name="connsiteX370" fmla="*/ 1830646 w 2378076"/>
              <a:gd name="connsiteY370" fmla="*/ 10585 h 902582"/>
              <a:gd name="connsiteX371" fmla="*/ 1830646 w 2378076"/>
              <a:gd name="connsiteY371" fmla="*/ 13408 h 902582"/>
              <a:gd name="connsiteX372" fmla="*/ 1866955 w 2378076"/>
              <a:gd name="connsiteY372" fmla="*/ 75509 h 902582"/>
              <a:gd name="connsiteX373" fmla="*/ 1897678 w 2378076"/>
              <a:gd name="connsiteY373" fmla="*/ 69864 h 902582"/>
              <a:gd name="connsiteX374" fmla="*/ 1914436 w 2378076"/>
              <a:gd name="connsiteY374" fmla="*/ 2117 h 902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</a:cxnLst>
            <a:rect l="l" t="t" r="r" b="b"/>
            <a:pathLst>
              <a:path w="2378076" h="902582">
                <a:moveTo>
                  <a:pt x="1869753" y="541874"/>
                </a:moveTo>
                <a:cubicBezTo>
                  <a:pt x="1869753" y="541874"/>
                  <a:pt x="1869753" y="541874"/>
                  <a:pt x="1745039" y="604157"/>
                </a:cubicBezTo>
                <a:cubicBezTo>
                  <a:pt x="1742268" y="604157"/>
                  <a:pt x="1736725" y="606988"/>
                  <a:pt x="1736725" y="609819"/>
                </a:cubicBezTo>
                <a:cubicBezTo>
                  <a:pt x="1736725" y="612651"/>
                  <a:pt x="1736725" y="612651"/>
                  <a:pt x="1736725" y="612651"/>
                </a:cubicBezTo>
                <a:cubicBezTo>
                  <a:pt x="1736725" y="615482"/>
                  <a:pt x="1739496" y="618313"/>
                  <a:pt x="1742268" y="621144"/>
                </a:cubicBezTo>
                <a:cubicBezTo>
                  <a:pt x="1783839" y="666440"/>
                  <a:pt x="1825410" y="691920"/>
                  <a:pt x="1886381" y="706075"/>
                </a:cubicBezTo>
                <a:cubicBezTo>
                  <a:pt x="1889152" y="706075"/>
                  <a:pt x="1891924" y="708906"/>
                  <a:pt x="1894695" y="706075"/>
                </a:cubicBezTo>
                <a:cubicBezTo>
                  <a:pt x="1897467" y="703244"/>
                  <a:pt x="1900238" y="700413"/>
                  <a:pt x="1897467" y="691920"/>
                </a:cubicBezTo>
                <a:cubicBezTo>
                  <a:pt x="1897467" y="691920"/>
                  <a:pt x="1897467" y="691920"/>
                  <a:pt x="1889152" y="553198"/>
                </a:cubicBezTo>
                <a:cubicBezTo>
                  <a:pt x="1889152" y="547536"/>
                  <a:pt x="1886381" y="544705"/>
                  <a:pt x="1883610" y="541874"/>
                </a:cubicBezTo>
                <a:cubicBezTo>
                  <a:pt x="1878067" y="539043"/>
                  <a:pt x="1875295" y="539043"/>
                  <a:pt x="1869753" y="541874"/>
                </a:cubicBezTo>
                <a:close/>
                <a:moveTo>
                  <a:pt x="1982115" y="539043"/>
                </a:moveTo>
                <a:cubicBezTo>
                  <a:pt x="1979317" y="541868"/>
                  <a:pt x="1976518" y="547519"/>
                  <a:pt x="1976518" y="550344"/>
                </a:cubicBezTo>
                <a:cubicBezTo>
                  <a:pt x="1976518" y="550344"/>
                  <a:pt x="1976518" y="550344"/>
                  <a:pt x="1965325" y="691605"/>
                </a:cubicBezTo>
                <a:cubicBezTo>
                  <a:pt x="1965325" y="694430"/>
                  <a:pt x="1965325" y="700081"/>
                  <a:pt x="1968123" y="702906"/>
                </a:cubicBezTo>
                <a:cubicBezTo>
                  <a:pt x="1970922" y="705731"/>
                  <a:pt x="1973720" y="705731"/>
                  <a:pt x="1979317" y="702906"/>
                </a:cubicBezTo>
                <a:cubicBezTo>
                  <a:pt x="2038081" y="688780"/>
                  <a:pt x="2082854" y="663353"/>
                  <a:pt x="2124828" y="618149"/>
                </a:cubicBezTo>
                <a:cubicBezTo>
                  <a:pt x="2127627" y="615324"/>
                  <a:pt x="2130425" y="612499"/>
                  <a:pt x="2130425" y="609674"/>
                </a:cubicBezTo>
                <a:cubicBezTo>
                  <a:pt x="2127627" y="606849"/>
                  <a:pt x="2124828" y="604023"/>
                  <a:pt x="2119232" y="601198"/>
                </a:cubicBezTo>
                <a:cubicBezTo>
                  <a:pt x="2119232" y="601198"/>
                  <a:pt x="2119232" y="601198"/>
                  <a:pt x="1996106" y="539043"/>
                </a:cubicBezTo>
                <a:cubicBezTo>
                  <a:pt x="1990510" y="539043"/>
                  <a:pt x="1987711" y="539043"/>
                  <a:pt x="1982115" y="539043"/>
                </a:cubicBezTo>
                <a:close/>
                <a:moveTo>
                  <a:pt x="871538" y="485068"/>
                </a:moveTo>
                <a:lnTo>
                  <a:pt x="814983" y="487862"/>
                </a:lnTo>
                <a:cubicBezTo>
                  <a:pt x="792361" y="490656"/>
                  <a:pt x="781050" y="501832"/>
                  <a:pt x="781050" y="521390"/>
                </a:cubicBezTo>
                <a:cubicBezTo>
                  <a:pt x="781050" y="532566"/>
                  <a:pt x="783878" y="554918"/>
                  <a:pt x="806500" y="554918"/>
                </a:cubicBezTo>
                <a:cubicBezTo>
                  <a:pt x="834777" y="554918"/>
                  <a:pt x="871538" y="543742"/>
                  <a:pt x="871538" y="543742"/>
                </a:cubicBezTo>
                <a:cubicBezTo>
                  <a:pt x="871538" y="485068"/>
                  <a:pt x="871538" y="485068"/>
                  <a:pt x="871538" y="485068"/>
                </a:cubicBezTo>
                <a:close/>
                <a:moveTo>
                  <a:pt x="396876" y="389818"/>
                </a:moveTo>
                <a:cubicBezTo>
                  <a:pt x="355204" y="389818"/>
                  <a:pt x="341313" y="412372"/>
                  <a:pt x="341313" y="471575"/>
                </a:cubicBezTo>
                <a:cubicBezTo>
                  <a:pt x="341313" y="522320"/>
                  <a:pt x="349648" y="553331"/>
                  <a:pt x="396876" y="553331"/>
                </a:cubicBezTo>
                <a:cubicBezTo>
                  <a:pt x="444104" y="553331"/>
                  <a:pt x="452438" y="522320"/>
                  <a:pt x="452438" y="471575"/>
                </a:cubicBezTo>
                <a:cubicBezTo>
                  <a:pt x="452438" y="412372"/>
                  <a:pt x="435769" y="389818"/>
                  <a:pt x="396876" y="389818"/>
                </a:cubicBezTo>
                <a:close/>
                <a:moveTo>
                  <a:pt x="1964442" y="378529"/>
                </a:moveTo>
                <a:cubicBezTo>
                  <a:pt x="1960604" y="379235"/>
                  <a:pt x="1957114" y="381352"/>
                  <a:pt x="1954322" y="385585"/>
                </a:cubicBezTo>
                <a:cubicBezTo>
                  <a:pt x="1948738" y="394052"/>
                  <a:pt x="1951530" y="402518"/>
                  <a:pt x="1957114" y="408163"/>
                </a:cubicBezTo>
                <a:cubicBezTo>
                  <a:pt x="1971073" y="416629"/>
                  <a:pt x="1979448" y="433563"/>
                  <a:pt x="1979448" y="450496"/>
                </a:cubicBezTo>
                <a:cubicBezTo>
                  <a:pt x="1979448" y="475896"/>
                  <a:pt x="1957114" y="498474"/>
                  <a:pt x="1931987" y="498474"/>
                </a:cubicBezTo>
                <a:cubicBezTo>
                  <a:pt x="1906861" y="498474"/>
                  <a:pt x="1884527" y="475896"/>
                  <a:pt x="1884527" y="450496"/>
                </a:cubicBezTo>
                <a:cubicBezTo>
                  <a:pt x="1884527" y="433563"/>
                  <a:pt x="1892902" y="416629"/>
                  <a:pt x="1906861" y="408163"/>
                </a:cubicBezTo>
                <a:cubicBezTo>
                  <a:pt x="1912445" y="402518"/>
                  <a:pt x="1915237" y="394052"/>
                  <a:pt x="1909653" y="385585"/>
                </a:cubicBezTo>
                <a:cubicBezTo>
                  <a:pt x="1904069" y="377118"/>
                  <a:pt x="1895694" y="377118"/>
                  <a:pt x="1887319" y="382763"/>
                </a:cubicBezTo>
                <a:cubicBezTo>
                  <a:pt x="1864984" y="396874"/>
                  <a:pt x="1851025" y="422274"/>
                  <a:pt x="1851025" y="450496"/>
                </a:cubicBezTo>
                <a:cubicBezTo>
                  <a:pt x="1851025" y="492829"/>
                  <a:pt x="1887319" y="529518"/>
                  <a:pt x="1931987" y="529518"/>
                </a:cubicBezTo>
                <a:cubicBezTo>
                  <a:pt x="1976656" y="529518"/>
                  <a:pt x="2012950" y="492829"/>
                  <a:pt x="2012950" y="450496"/>
                </a:cubicBezTo>
                <a:cubicBezTo>
                  <a:pt x="2012950" y="422274"/>
                  <a:pt x="1998991" y="396874"/>
                  <a:pt x="1976656" y="379940"/>
                </a:cubicBezTo>
                <a:cubicBezTo>
                  <a:pt x="1972469" y="378529"/>
                  <a:pt x="1968281" y="377824"/>
                  <a:pt x="1964442" y="378529"/>
                </a:cubicBezTo>
                <a:close/>
                <a:moveTo>
                  <a:pt x="2166711" y="358068"/>
                </a:moveTo>
                <a:cubicBezTo>
                  <a:pt x="2163905" y="358068"/>
                  <a:pt x="2158292" y="358068"/>
                  <a:pt x="2155485" y="360888"/>
                </a:cubicBezTo>
                <a:cubicBezTo>
                  <a:pt x="2155485" y="360888"/>
                  <a:pt x="2155485" y="360888"/>
                  <a:pt x="2040419" y="439837"/>
                </a:cubicBezTo>
                <a:cubicBezTo>
                  <a:pt x="2034806" y="442656"/>
                  <a:pt x="2032000" y="448295"/>
                  <a:pt x="2032000" y="451115"/>
                </a:cubicBezTo>
                <a:cubicBezTo>
                  <a:pt x="2032000" y="456754"/>
                  <a:pt x="2034806" y="459574"/>
                  <a:pt x="2040419" y="462393"/>
                </a:cubicBezTo>
                <a:cubicBezTo>
                  <a:pt x="2040419" y="462393"/>
                  <a:pt x="2040419" y="462393"/>
                  <a:pt x="2155485" y="541342"/>
                </a:cubicBezTo>
                <a:cubicBezTo>
                  <a:pt x="2158292" y="544162"/>
                  <a:pt x="2161098" y="546981"/>
                  <a:pt x="2166711" y="544162"/>
                </a:cubicBezTo>
                <a:cubicBezTo>
                  <a:pt x="2169518" y="544162"/>
                  <a:pt x="2169518" y="541342"/>
                  <a:pt x="2172324" y="535703"/>
                </a:cubicBezTo>
                <a:cubicBezTo>
                  <a:pt x="2189163" y="476491"/>
                  <a:pt x="2189163" y="425739"/>
                  <a:pt x="2172324" y="366527"/>
                </a:cubicBezTo>
                <a:cubicBezTo>
                  <a:pt x="2172324" y="363707"/>
                  <a:pt x="2169518" y="358068"/>
                  <a:pt x="2166711" y="358068"/>
                </a:cubicBezTo>
                <a:close/>
                <a:moveTo>
                  <a:pt x="1697038" y="358068"/>
                </a:moveTo>
                <a:cubicBezTo>
                  <a:pt x="1694260" y="360888"/>
                  <a:pt x="1691482" y="363707"/>
                  <a:pt x="1691482" y="366527"/>
                </a:cubicBezTo>
                <a:cubicBezTo>
                  <a:pt x="1674813" y="428558"/>
                  <a:pt x="1674813" y="476491"/>
                  <a:pt x="1691482" y="535703"/>
                </a:cubicBezTo>
                <a:cubicBezTo>
                  <a:pt x="1691482" y="541342"/>
                  <a:pt x="1694260" y="544162"/>
                  <a:pt x="1697038" y="544162"/>
                </a:cubicBezTo>
                <a:cubicBezTo>
                  <a:pt x="1699816" y="546981"/>
                  <a:pt x="1702594" y="544162"/>
                  <a:pt x="1708151" y="541342"/>
                </a:cubicBezTo>
                <a:lnTo>
                  <a:pt x="1822054" y="462393"/>
                </a:lnTo>
                <a:cubicBezTo>
                  <a:pt x="1827610" y="459574"/>
                  <a:pt x="1830388" y="456754"/>
                  <a:pt x="1830388" y="451115"/>
                </a:cubicBezTo>
                <a:cubicBezTo>
                  <a:pt x="1830388" y="448295"/>
                  <a:pt x="1827610" y="442656"/>
                  <a:pt x="1822054" y="439837"/>
                </a:cubicBezTo>
                <a:cubicBezTo>
                  <a:pt x="1822054" y="439837"/>
                  <a:pt x="1822054" y="439837"/>
                  <a:pt x="1708151" y="363707"/>
                </a:cubicBezTo>
                <a:cubicBezTo>
                  <a:pt x="1705372" y="360888"/>
                  <a:pt x="1702594" y="358068"/>
                  <a:pt x="1697038" y="358068"/>
                </a:cubicBezTo>
                <a:close/>
                <a:moveTo>
                  <a:pt x="1170028" y="343781"/>
                </a:moveTo>
                <a:cubicBezTo>
                  <a:pt x="1170028" y="343781"/>
                  <a:pt x="1170028" y="343781"/>
                  <a:pt x="1206276" y="343781"/>
                </a:cubicBezTo>
                <a:cubicBezTo>
                  <a:pt x="1211853" y="343781"/>
                  <a:pt x="1214641" y="346602"/>
                  <a:pt x="1214641" y="349423"/>
                </a:cubicBezTo>
                <a:cubicBezTo>
                  <a:pt x="1214641" y="349423"/>
                  <a:pt x="1214641" y="349423"/>
                  <a:pt x="1267619" y="541235"/>
                </a:cubicBezTo>
                <a:cubicBezTo>
                  <a:pt x="1267619" y="541235"/>
                  <a:pt x="1267619" y="541235"/>
                  <a:pt x="1270407" y="541235"/>
                </a:cubicBezTo>
                <a:cubicBezTo>
                  <a:pt x="1270407" y="541235"/>
                  <a:pt x="1270407" y="541235"/>
                  <a:pt x="1320597" y="349423"/>
                </a:cubicBezTo>
                <a:cubicBezTo>
                  <a:pt x="1320597" y="346602"/>
                  <a:pt x="1326173" y="343781"/>
                  <a:pt x="1328962" y="343781"/>
                </a:cubicBezTo>
                <a:cubicBezTo>
                  <a:pt x="1328962" y="343781"/>
                  <a:pt x="1328962" y="343781"/>
                  <a:pt x="1367998" y="343781"/>
                </a:cubicBezTo>
                <a:cubicBezTo>
                  <a:pt x="1370786" y="343781"/>
                  <a:pt x="1373575" y="343781"/>
                  <a:pt x="1373575" y="346602"/>
                </a:cubicBezTo>
                <a:cubicBezTo>
                  <a:pt x="1376363" y="349423"/>
                  <a:pt x="1376363" y="352244"/>
                  <a:pt x="1376363" y="355064"/>
                </a:cubicBezTo>
                <a:cubicBezTo>
                  <a:pt x="1376363" y="355064"/>
                  <a:pt x="1376363" y="355064"/>
                  <a:pt x="1370786" y="383272"/>
                </a:cubicBezTo>
                <a:cubicBezTo>
                  <a:pt x="1365210" y="397376"/>
                  <a:pt x="1359633" y="417121"/>
                  <a:pt x="1354057" y="439687"/>
                </a:cubicBezTo>
                <a:cubicBezTo>
                  <a:pt x="1342903" y="490461"/>
                  <a:pt x="1323385" y="560980"/>
                  <a:pt x="1309444" y="614575"/>
                </a:cubicBezTo>
                <a:cubicBezTo>
                  <a:pt x="1298290" y="662528"/>
                  <a:pt x="1273196" y="685094"/>
                  <a:pt x="1236948" y="685094"/>
                </a:cubicBezTo>
                <a:cubicBezTo>
                  <a:pt x="1234159" y="685094"/>
                  <a:pt x="1234159" y="685094"/>
                  <a:pt x="1234159" y="685094"/>
                </a:cubicBezTo>
                <a:cubicBezTo>
                  <a:pt x="1211853" y="685094"/>
                  <a:pt x="1183970" y="682273"/>
                  <a:pt x="1170028" y="676632"/>
                </a:cubicBezTo>
                <a:cubicBezTo>
                  <a:pt x="1164452" y="676632"/>
                  <a:pt x="1161663" y="673811"/>
                  <a:pt x="1161663" y="668170"/>
                </a:cubicBezTo>
                <a:cubicBezTo>
                  <a:pt x="1161663" y="668170"/>
                  <a:pt x="1161663" y="668170"/>
                  <a:pt x="1161663" y="642783"/>
                </a:cubicBezTo>
                <a:cubicBezTo>
                  <a:pt x="1161663" y="639962"/>
                  <a:pt x="1161663" y="637141"/>
                  <a:pt x="1164452" y="637141"/>
                </a:cubicBezTo>
                <a:cubicBezTo>
                  <a:pt x="1167240" y="634320"/>
                  <a:pt x="1170028" y="631500"/>
                  <a:pt x="1172817" y="634320"/>
                </a:cubicBezTo>
                <a:cubicBezTo>
                  <a:pt x="1172817" y="634320"/>
                  <a:pt x="1172817" y="634320"/>
                  <a:pt x="1220218" y="637141"/>
                </a:cubicBezTo>
                <a:cubicBezTo>
                  <a:pt x="1248101" y="637141"/>
                  <a:pt x="1250889" y="620217"/>
                  <a:pt x="1253677" y="611754"/>
                </a:cubicBezTo>
                <a:cubicBezTo>
                  <a:pt x="1253677" y="611754"/>
                  <a:pt x="1253677" y="611754"/>
                  <a:pt x="1253677" y="608933"/>
                </a:cubicBezTo>
                <a:cubicBezTo>
                  <a:pt x="1256466" y="606113"/>
                  <a:pt x="1256466" y="603292"/>
                  <a:pt x="1259254" y="597650"/>
                </a:cubicBezTo>
                <a:cubicBezTo>
                  <a:pt x="1259254" y="597650"/>
                  <a:pt x="1259254" y="597650"/>
                  <a:pt x="1248101" y="597650"/>
                </a:cubicBezTo>
                <a:cubicBezTo>
                  <a:pt x="1228583" y="597650"/>
                  <a:pt x="1217429" y="580726"/>
                  <a:pt x="1214641" y="569443"/>
                </a:cubicBezTo>
                <a:cubicBezTo>
                  <a:pt x="1214641" y="569443"/>
                  <a:pt x="1214641" y="569443"/>
                  <a:pt x="1158875" y="355064"/>
                </a:cubicBezTo>
                <a:cubicBezTo>
                  <a:pt x="1158875" y="352244"/>
                  <a:pt x="1158875" y="349423"/>
                  <a:pt x="1161663" y="346602"/>
                </a:cubicBezTo>
                <a:cubicBezTo>
                  <a:pt x="1164452" y="343781"/>
                  <a:pt x="1167240" y="343781"/>
                  <a:pt x="1170028" y="343781"/>
                </a:cubicBezTo>
                <a:close/>
                <a:moveTo>
                  <a:pt x="1116013" y="340606"/>
                </a:moveTo>
                <a:cubicBezTo>
                  <a:pt x="1118791" y="340606"/>
                  <a:pt x="1121569" y="340606"/>
                  <a:pt x="1124347" y="343432"/>
                </a:cubicBezTo>
                <a:cubicBezTo>
                  <a:pt x="1127125" y="343432"/>
                  <a:pt x="1127125" y="346258"/>
                  <a:pt x="1127125" y="349085"/>
                </a:cubicBezTo>
                <a:cubicBezTo>
                  <a:pt x="1127125" y="349085"/>
                  <a:pt x="1127125" y="349085"/>
                  <a:pt x="1127125" y="385824"/>
                </a:cubicBezTo>
                <a:cubicBezTo>
                  <a:pt x="1127125" y="388650"/>
                  <a:pt x="1124347" y="394302"/>
                  <a:pt x="1118791" y="394302"/>
                </a:cubicBezTo>
                <a:cubicBezTo>
                  <a:pt x="1085453" y="397128"/>
                  <a:pt x="1060450" y="416911"/>
                  <a:pt x="1049337" y="425389"/>
                </a:cubicBezTo>
                <a:cubicBezTo>
                  <a:pt x="1049337" y="425389"/>
                  <a:pt x="1049337" y="425389"/>
                  <a:pt x="1049337" y="589303"/>
                </a:cubicBezTo>
                <a:cubicBezTo>
                  <a:pt x="1049337" y="594955"/>
                  <a:pt x="1046559" y="597781"/>
                  <a:pt x="1041003" y="597781"/>
                </a:cubicBezTo>
                <a:cubicBezTo>
                  <a:pt x="1041003" y="597781"/>
                  <a:pt x="1041003" y="597781"/>
                  <a:pt x="1002109" y="597781"/>
                </a:cubicBezTo>
                <a:cubicBezTo>
                  <a:pt x="996553" y="597781"/>
                  <a:pt x="993775" y="594955"/>
                  <a:pt x="993775" y="589303"/>
                </a:cubicBezTo>
                <a:cubicBezTo>
                  <a:pt x="993775" y="589303"/>
                  <a:pt x="993775" y="589303"/>
                  <a:pt x="993775" y="351911"/>
                </a:cubicBezTo>
                <a:cubicBezTo>
                  <a:pt x="993775" y="346258"/>
                  <a:pt x="996553" y="343432"/>
                  <a:pt x="1002109" y="343432"/>
                </a:cubicBezTo>
                <a:cubicBezTo>
                  <a:pt x="1002109" y="343432"/>
                  <a:pt x="1002109" y="343432"/>
                  <a:pt x="1041003" y="343432"/>
                </a:cubicBezTo>
                <a:cubicBezTo>
                  <a:pt x="1046559" y="343432"/>
                  <a:pt x="1049337" y="346258"/>
                  <a:pt x="1049337" y="351911"/>
                </a:cubicBezTo>
                <a:cubicBezTo>
                  <a:pt x="1049337" y="351911"/>
                  <a:pt x="1049337" y="351911"/>
                  <a:pt x="1049337" y="368867"/>
                </a:cubicBezTo>
                <a:cubicBezTo>
                  <a:pt x="1066006" y="357563"/>
                  <a:pt x="1091009" y="340606"/>
                  <a:pt x="1116013" y="340606"/>
                </a:cubicBezTo>
                <a:close/>
                <a:moveTo>
                  <a:pt x="843157" y="335843"/>
                </a:moveTo>
                <a:cubicBezTo>
                  <a:pt x="902173" y="335843"/>
                  <a:pt x="930276" y="364084"/>
                  <a:pt x="930276" y="423390"/>
                </a:cubicBezTo>
                <a:cubicBezTo>
                  <a:pt x="930276" y="592835"/>
                  <a:pt x="930276" y="592835"/>
                  <a:pt x="930276" y="592835"/>
                </a:cubicBezTo>
                <a:cubicBezTo>
                  <a:pt x="930276" y="595659"/>
                  <a:pt x="927466" y="598483"/>
                  <a:pt x="927466" y="601307"/>
                </a:cubicBezTo>
                <a:cubicBezTo>
                  <a:pt x="924656" y="604131"/>
                  <a:pt x="921845" y="604131"/>
                  <a:pt x="919035" y="604131"/>
                </a:cubicBezTo>
                <a:cubicBezTo>
                  <a:pt x="899363" y="601307"/>
                  <a:pt x="890932" y="595659"/>
                  <a:pt x="879691" y="587187"/>
                </a:cubicBezTo>
                <a:cubicBezTo>
                  <a:pt x="879691" y="587187"/>
                  <a:pt x="837536" y="604131"/>
                  <a:pt x="798192" y="604131"/>
                </a:cubicBezTo>
                <a:cubicBezTo>
                  <a:pt x="750416" y="604131"/>
                  <a:pt x="722313" y="575890"/>
                  <a:pt x="722313" y="522233"/>
                </a:cubicBezTo>
                <a:cubicBezTo>
                  <a:pt x="722313" y="471399"/>
                  <a:pt x="747606" y="448807"/>
                  <a:pt x="809433" y="445983"/>
                </a:cubicBezTo>
                <a:cubicBezTo>
                  <a:pt x="871260" y="440334"/>
                  <a:pt x="871260" y="440334"/>
                  <a:pt x="871260" y="440334"/>
                </a:cubicBezTo>
                <a:cubicBezTo>
                  <a:pt x="871260" y="423390"/>
                  <a:pt x="871260" y="423390"/>
                  <a:pt x="871260" y="423390"/>
                </a:cubicBezTo>
                <a:cubicBezTo>
                  <a:pt x="871260" y="403621"/>
                  <a:pt x="860018" y="392325"/>
                  <a:pt x="840346" y="392325"/>
                </a:cubicBezTo>
                <a:cubicBezTo>
                  <a:pt x="812243" y="392325"/>
                  <a:pt x="772899" y="397973"/>
                  <a:pt x="750416" y="397973"/>
                </a:cubicBezTo>
                <a:cubicBezTo>
                  <a:pt x="747606" y="397973"/>
                  <a:pt x="747606" y="397973"/>
                  <a:pt x="744796" y="395149"/>
                </a:cubicBezTo>
                <a:cubicBezTo>
                  <a:pt x="741985" y="395149"/>
                  <a:pt x="741985" y="392325"/>
                  <a:pt x="741985" y="389501"/>
                </a:cubicBezTo>
                <a:cubicBezTo>
                  <a:pt x="739175" y="355612"/>
                  <a:pt x="739175" y="355612"/>
                  <a:pt x="739175" y="355612"/>
                </a:cubicBezTo>
                <a:cubicBezTo>
                  <a:pt x="739175" y="352788"/>
                  <a:pt x="741985" y="347140"/>
                  <a:pt x="747606" y="347140"/>
                </a:cubicBezTo>
                <a:cubicBezTo>
                  <a:pt x="767278" y="344316"/>
                  <a:pt x="815054" y="335843"/>
                  <a:pt x="843157" y="335843"/>
                </a:cubicBezTo>
                <a:close/>
                <a:moveTo>
                  <a:pt x="396875" y="335843"/>
                </a:moveTo>
                <a:cubicBezTo>
                  <a:pt x="460001" y="335843"/>
                  <a:pt x="511175" y="395901"/>
                  <a:pt x="511175" y="469987"/>
                </a:cubicBezTo>
                <a:cubicBezTo>
                  <a:pt x="511175" y="544073"/>
                  <a:pt x="460001" y="604131"/>
                  <a:pt x="396875" y="604131"/>
                </a:cubicBezTo>
                <a:cubicBezTo>
                  <a:pt x="333749" y="604131"/>
                  <a:pt x="282575" y="544073"/>
                  <a:pt x="282575" y="469987"/>
                </a:cubicBezTo>
                <a:cubicBezTo>
                  <a:pt x="282575" y="395901"/>
                  <a:pt x="333749" y="335843"/>
                  <a:pt x="396875" y="335843"/>
                </a:cubicBezTo>
                <a:close/>
                <a:moveTo>
                  <a:pt x="103585" y="300918"/>
                </a:moveTo>
                <a:cubicBezTo>
                  <a:pt x="81360" y="300918"/>
                  <a:pt x="67470" y="300918"/>
                  <a:pt x="61913" y="303759"/>
                </a:cubicBezTo>
                <a:cubicBezTo>
                  <a:pt x="61913" y="406027"/>
                  <a:pt x="61913" y="406027"/>
                  <a:pt x="61913" y="406027"/>
                </a:cubicBezTo>
                <a:cubicBezTo>
                  <a:pt x="73026" y="406027"/>
                  <a:pt x="92473" y="408868"/>
                  <a:pt x="123032" y="406027"/>
                </a:cubicBezTo>
                <a:cubicBezTo>
                  <a:pt x="159148" y="406027"/>
                  <a:pt x="184151" y="386142"/>
                  <a:pt x="184151" y="354893"/>
                </a:cubicBezTo>
                <a:cubicBezTo>
                  <a:pt x="184151" y="329326"/>
                  <a:pt x="167482" y="300918"/>
                  <a:pt x="125810" y="300918"/>
                </a:cubicBezTo>
                <a:cubicBezTo>
                  <a:pt x="103585" y="300918"/>
                  <a:pt x="103585" y="300918"/>
                  <a:pt x="103585" y="300918"/>
                </a:cubicBezTo>
                <a:close/>
                <a:moveTo>
                  <a:pt x="614557" y="285043"/>
                </a:moveTo>
                <a:cubicBezTo>
                  <a:pt x="617342" y="285043"/>
                  <a:pt x="620127" y="285043"/>
                  <a:pt x="622912" y="285043"/>
                </a:cubicBezTo>
                <a:cubicBezTo>
                  <a:pt x="622912" y="287870"/>
                  <a:pt x="625698" y="290697"/>
                  <a:pt x="625698" y="293524"/>
                </a:cubicBezTo>
                <a:cubicBezTo>
                  <a:pt x="625698" y="344407"/>
                  <a:pt x="625698" y="344407"/>
                  <a:pt x="625698" y="344407"/>
                </a:cubicBezTo>
                <a:cubicBezTo>
                  <a:pt x="684184" y="344407"/>
                  <a:pt x="684184" y="344407"/>
                  <a:pt x="684184" y="344407"/>
                </a:cubicBezTo>
                <a:cubicBezTo>
                  <a:pt x="689755" y="344407"/>
                  <a:pt x="692540" y="347234"/>
                  <a:pt x="692540" y="352888"/>
                </a:cubicBezTo>
                <a:cubicBezTo>
                  <a:pt x="692540" y="386811"/>
                  <a:pt x="692540" y="386811"/>
                  <a:pt x="692540" y="386811"/>
                </a:cubicBezTo>
                <a:cubicBezTo>
                  <a:pt x="692540" y="392464"/>
                  <a:pt x="689755" y="395291"/>
                  <a:pt x="684184" y="395291"/>
                </a:cubicBezTo>
                <a:cubicBezTo>
                  <a:pt x="625698" y="395291"/>
                  <a:pt x="625698" y="395291"/>
                  <a:pt x="625698" y="395291"/>
                </a:cubicBezTo>
                <a:cubicBezTo>
                  <a:pt x="625698" y="499885"/>
                  <a:pt x="625698" y="499885"/>
                  <a:pt x="625698" y="499885"/>
                </a:cubicBezTo>
                <a:cubicBezTo>
                  <a:pt x="625698" y="536635"/>
                  <a:pt x="625698" y="550769"/>
                  <a:pt x="650763" y="550769"/>
                </a:cubicBezTo>
                <a:cubicBezTo>
                  <a:pt x="661904" y="550769"/>
                  <a:pt x="675829" y="547942"/>
                  <a:pt x="684184" y="547942"/>
                </a:cubicBezTo>
                <a:cubicBezTo>
                  <a:pt x="689755" y="547942"/>
                  <a:pt x="692540" y="553596"/>
                  <a:pt x="692540" y="559249"/>
                </a:cubicBezTo>
                <a:cubicBezTo>
                  <a:pt x="695325" y="590345"/>
                  <a:pt x="695325" y="590345"/>
                  <a:pt x="695325" y="590345"/>
                </a:cubicBezTo>
                <a:cubicBezTo>
                  <a:pt x="695325" y="595999"/>
                  <a:pt x="692540" y="598826"/>
                  <a:pt x="686969" y="601652"/>
                </a:cubicBezTo>
                <a:cubicBezTo>
                  <a:pt x="673044" y="601652"/>
                  <a:pt x="656334" y="607306"/>
                  <a:pt x="642408" y="607306"/>
                </a:cubicBezTo>
                <a:cubicBezTo>
                  <a:pt x="586706" y="607306"/>
                  <a:pt x="567211" y="584691"/>
                  <a:pt x="567211" y="508366"/>
                </a:cubicBezTo>
                <a:cubicBezTo>
                  <a:pt x="567211" y="395291"/>
                  <a:pt x="567211" y="395291"/>
                  <a:pt x="567211" y="395291"/>
                </a:cubicBezTo>
                <a:cubicBezTo>
                  <a:pt x="544930" y="395291"/>
                  <a:pt x="544930" y="395291"/>
                  <a:pt x="544930" y="395291"/>
                </a:cubicBezTo>
                <a:cubicBezTo>
                  <a:pt x="539360" y="395291"/>
                  <a:pt x="536575" y="392464"/>
                  <a:pt x="536575" y="386811"/>
                </a:cubicBezTo>
                <a:cubicBezTo>
                  <a:pt x="536575" y="352888"/>
                  <a:pt x="536575" y="352888"/>
                  <a:pt x="536575" y="352888"/>
                </a:cubicBezTo>
                <a:cubicBezTo>
                  <a:pt x="536575" y="347234"/>
                  <a:pt x="539360" y="344407"/>
                  <a:pt x="544930" y="344407"/>
                </a:cubicBezTo>
                <a:cubicBezTo>
                  <a:pt x="567211" y="344407"/>
                  <a:pt x="567211" y="344407"/>
                  <a:pt x="567211" y="344407"/>
                </a:cubicBezTo>
                <a:cubicBezTo>
                  <a:pt x="567211" y="302004"/>
                  <a:pt x="567211" y="302004"/>
                  <a:pt x="567211" y="302004"/>
                </a:cubicBezTo>
                <a:cubicBezTo>
                  <a:pt x="567211" y="299178"/>
                  <a:pt x="569996" y="296351"/>
                  <a:pt x="575566" y="293524"/>
                </a:cubicBezTo>
                <a:cubicBezTo>
                  <a:pt x="614557" y="285043"/>
                  <a:pt x="614557" y="285043"/>
                  <a:pt x="614557" y="285043"/>
                </a:cubicBezTo>
                <a:close/>
                <a:moveTo>
                  <a:pt x="117618" y="245356"/>
                </a:moveTo>
                <a:cubicBezTo>
                  <a:pt x="123219" y="245356"/>
                  <a:pt x="126019" y="245356"/>
                  <a:pt x="126019" y="245356"/>
                </a:cubicBezTo>
                <a:cubicBezTo>
                  <a:pt x="224034" y="245356"/>
                  <a:pt x="246438" y="304564"/>
                  <a:pt x="246438" y="352493"/>
                </a:cubicBezTo>
                <a:cubicBezTo>
                  <a:pt x="246438" y="394784"/>
                  <a:pt x="226835" y="425798"/>
                  <a:pt x="184828" y="445534"/>
                </a:cubicBezTo>
                <a:lnTo>
                  <a:pt x="249238" y="586504"/>
                </a:lnTo>
                <a:cubicBezTo>
                  <a:pt x="249238" y="589323"/>
                  <a:pt x="249238" y="592142"/>
                  <a:pt x="246438" y="594962"/>
                </a:cubicBezTo>
                <a:cubicBezTo>
                  <a:pt x="246438" y="597781"/>
                  <a:pt x="243637" y="597781"/>
                  <a:pt x="238037" y="597781"/>
                </a:cubicBezTo>
                <a:cubicBezTo>
                  <a:pt x="193230" y="597781"/>
                  <a:pt x="193230" y="597781"/>
                  <a:pt x="193230" y="597781"/>
                </a:cubicBezTo>
                <a:cubicBezTo>
                  <a:pt x="190429" y="597781"/>
                  <a:pt x="187629" y="597781"/>
                  <a:pt x="184828" y="592142"/>
                </a:cubicBezTo>
                <a:cubicBezTo>
                  <a:pt x="128820" y="462450"/>
                  <a:pt x="128820" y="462450"/>
                  <a:pt x="128820" y="462450"/>
                </a:cubicBezTo>
                <a:cubicBezTo>
                  <a:pt x="98015" y="462450"/>
                  <a:pt x="72811" y="459631"/>
                  <a:pt x="61610" y="459631"/>
                </a:cubicBezTo>
                <a:cubicBezTo>
                  <a:pt x="61610" y="589323"/>
                  <a:pt x="61610" y="589323"/>
                  <a:pt x="61610" y="589323"/>
                </a:cubicBezTo>
                <a:cubicBezTo>
                  <a:pt x="61610" y="594962"/>
                  <a:pt x="56009" y="597781"/>
                  <a:pt x="50408" y="597781"/>
                </a:cubicBezTo>
                <a:cubicBezTo>
                  <a:pt x="11202" y="597781"/>
                  <a:pt x="11202" y="597781"/>
                  <a:pt x="11202" y="597781"/>
                </a:cubicBezTo>
                <a:cubicBezTo>
                  <a:pt x="5601" y="597781"/>
                  <a:pt x="0" y="594962"/>
                  <a:pt x="0" y="589323"/>
                </a:cubicBezTo>
                <a:cubicBezTo>
                  <a:pt x="0" y="262273"/>
                  <a:pt x="0" y="262273"/>
                  <a:pt x="0" y="262273"/>
                </a:cubicBezTo>
                <a:cubicBezTo>
                  <a:pt x="0" y="256634"/>
                  <a:pt x="5601" y="250995"/>
                  <a:pt x="8402" y="250995"/>
                </a:cubicBezTo>
                <a:cubicBezTo>
                  <a:pt x="61610" y="245356"/>
                  <a:pt x="103616" y="245356"/>
                  <a:pt x="117618" y="245356"/>
                </a:cubicBezTo>
                <a:close/>
                <a:moveTo>
                  <a:pt x="1968123" y="200530"/>
                </a:moveTo>
                <a:cubicBezTo>
                  <a:pt x="1965325" y="203328"/>
                  <a:pt x="1965325" y="206126"/>
                  <a:pt x="1965325" y="211723"/>
                </a:cubicBezTo>
                <a:cubicBezTo>
                  <a:pt x="1965325" y="211723"/>
                  <a:pt x="1965325" y="211723"/>
                  <a:pt x="1976518" y="348840"/>
                </a:cubicBezTo>
                <a:cubicBezTo>
                  <a:pt x="1976518" y="354436"/>
                  <a:pt x="1979317" y="360033"/>
                  <a:pt x="1982115" y="362831"/>
                </a:cubicBezTo>
                <a:cubicBezTo>
                  <a:pt x="1984913" y="362831"/>
                  <a:pt x="1990510" y="362831"/>
                  <a:pt x="1996106" y="360033"/>
                </a:cubicBezTo>
                <a:cubicBezTo>
                  <a:pt x="1996106" y="360033"/>
                  <a:pt x="1996106" y="360033"/>
                  <a:pt x="2119232" y="301269"/>
                </a:cubicBezTo>
                <a:cubicBezTo>
                  <a:pt x="2124828" y="298470"/>
                  <a:pt x="2127627" y="298470"/>
                  <a:pt x="2130425" y="292874"/>
                </a:cubicBezTo>
                <a:cubicBezTo>
                  <a:pt x="2130425" y="290075"/>
                  <a:pt x="2127627" y="287277"/>
                  <a:pt x="2124828" y="284479"/>
                </a:cubicBezTo>
                <a:cubicBezTo>
                  <a:pt x="2082854" y="239706"/>
                  <a:pt x="2038081" y="214521"/>
                  <a:pt x="1979317" y="200530"/>
                </a:cubicBezTo>
                <a:cubicBezTo>
                  <a:pt x="1976518" y="197731"/>
                  <a:pt x="1970922" y="197731"/>
                  <a:pt x="1968123" y="200530"/>
                </a:cubicBezTo>
                <a:close/>
                <a:moveTo>
                  <a:pt x="1890255" y="199484"/>
                </a:moveTo>
                <a:cubicBezTo>
                  <a:pt x="1888156" y="199835"/>
                  <a:pt x="1886057" y="200536"/>
                  <a:pt x="1884658" y="200536"/>
                </a:cubicBezTo>
                <a:cubicBezTo>
                  <a:pt x="1825894" y="214559"/>
                  <a:pt x="1781121" y="239800"/>
                  <a:pt x="1739147" y="284673"/>
                </a:cubicBezTo>
                <a:cubicBezTo>
                  <a:pt x="1736348" y="287478"/>
                  <a:pt x="1733550" y="290282"/>
                  <a:pt x="1733550" y="293087"/>
                </a:cubicBezTo>
                <a:cubicBezTo>
                  <a:pt x="1736348" y="298696"/>
                  <a:pt x="1739147" y="301501"/>
                  <a:pt x="1744743" y="301501"/>
                </a:cubicBezTo>
                <a:cubicBezTo>
                  <a:pt x="1744743" y="301501"/>
                  <a:pt x="1744743" y="301501"/>
                  <a:pt x="1867869" y="363202"/>
                </a:cubicBezTo>
                <a:cubicBezTo>
                  <a:pt x="1873465" y="366006"/>
                  <a:pt x="1876264" y="366006"/>
                  <a:pt x="1881860" y="363202"/>
                </a:cubicBezTo>
                <a:cubicBezTo>
                  <a:pt x="1884658" y="360397"/>
                  <a:pt x="1887457" y="357592"/>
                  <a:pt x="1887457" y="351983"/>
                </a:cubicBezTo>
                <a:cubicBezTo>
                  <a:pt x="1887457" y="351983"/>
                  <a:pt x="1887457" y="351983"/>
                  <a:pt x="1898650" y="214559"/>
                </a:cubicBezTo>
                <a:cubicBezTo>
                  <a:pt x="1898650" y="206145"/>
                  <a:pt x="1895852" y="203340"/>
                  <a:pt x="1895852" y="200536"/>
                </a:cubicBezTo>
                <a:cubicBezTo>
                  <a:pt x="1894453" y="199134"/>
                  <a:pt x="1892354" y="199134"/>
                  <a:pt x="1890255" y="199484"/>
                </a:cubicBezTo>
                <a:close/>
                <a:moveTo>
                  <a:pt x="1932782" y="151693"/>
                </a:moveTo>
                <a:cubicBezTo>
                  <a:pt x="2095420" y="151693"/>
                  <a:pt x="2227264" y="284959"/>
                  <a:pt x="2227264" y="449350"/>
                </a:cubicBezTo>
                <a:cubicBezTo>
                  <a:pt x="2227264" y="613741"/>
                  <a:pt x="2095420" y="747007"/>
                  <a:pt x="1932782" y="747007"/>
                </a:cubicBezTo>
                <a:cubicBezTo>
                  <a:pt x="1770144" y="747007"/>
                  <a:pt x="1638300" y="613741"/>
                  <a:pt x="1638300" y="449350"/>
                </a:cubicBezTo>
                <a:cubicBezTo>
                  <a:pt x="1638300" y="284959"/>
                  <a:pt x="1770144" y="151693"/>
                  <a:pt x="1932782" y="151693"/>
                </a:cubicBezTo>
                <a:close/>
                <a:moveTo>
                  <a:pt x="1931988" y="108832"/>
                </a:moveTo>
                <a:cubicBezTo>
                  <a:pt x="1746993" y="108832"/>
                  <a:pt x="1597025" y="260577"/>
                  <a:pt x="1597025" y="447764"/>
                </a:cubicBezTo>
                <a:cubicBezTo>
                  <a:pt x="1597025" y="634951"/>
                  <a:pt x="1746993" y="786696"/>
                  <a:pt x="1931988" y="786696"/>
                </a:cubicBezTo>
                <a:cubicBezTo>
                  <a:pt x="2116983" y="786696"/>
                  <a:pt x="2266951" y="634951"/>
                  <a:pt x="2266951" y="447764"/>
                </a:cubicBezTo>
                <a:cubicBezTo>
                  <a:pt x="2266951" y="260577"/>
                  <a:pt x="2116983" y="108832"/>
                  <a:pt x="1931988" y="108832"/>
                </a:cubicBezTo>
                <a:close/>
                <a:moveTo>
                  <a:pt x="1914436" y="2117"/>
                </a:moveTo>
                <a:cubicBezTo>
                  <a:pt x="1914436" y="2117"/>
                  <a:pt x="1914436" y="2117"/>
                  <a:pt x="1917229" y="2117"/>
                </a:cubicBezTo>
                <a:cubicBezTo>
                  <a:pt x="1925608" y="-706"/>
                  <a:pt x="1936781" y="-706"/>
                  <a:pt x="1945160" y="2117"/>
                </a:cubicBezTo>
                <a:cubicBezTo>
                  <a:pt x="1945160" y="2117"/>
                  <a:pt x="1945160" y="2117"/>
                  <a:pt x="1947953" y="2117"/>
                </a:cubicBezTo>
                <a:cubicBezTo>
                  <a:pt x="1959125" y="21876"/>
                  <a:pt x="1964711" y="47281"/>
                  <a:pt x="1964711" y="69864"/>
                </a:cubicBezTo>
                <a:cubicBezTo>
                  <a:pt x="1970297" y="69864"/>
                  <a:pt x="1992641" y="72686"/>
                  <a:pt x="1995434" y="75509"/>
                </a:cubicBezTo>
                <a:cubicBezTo>
                  <a:pt x="2001020" y="50104"/>
                  <a:pt x="2014985" y="27522"/>
                  <a:pt x="2031743" y="13408"/>
                </a:cubicBezTo>
                <a:cubicBezTo>
                  <a:pt x="2042915" y="13408"/>
                  <a:pt x="2054087" y="16231"/>
                  <a:pt x="2059673" y="19054"/>
                </a:cubicBezTo>
                <a:cubicBezTo>
                  <a:pt x="2059673" y="19054"/>
                  <a:pt x="2059673" y="19054"/>
                  <a:pt x="2062466" y="19054"/>
                </a:cubicBezTo>
                <a:cubicBezTo>
                  <a:pt x="2062466" y="19054"/>
                  <a:pt x="2062466" y="19054"/>
                  <a:pt x="2062466" y="21876"/>
                </a:cubicBezTo>
                <a:cubicBezTo>
                  <a:pt x="2065259" y="33168"/>
                  <a:pt x="2068052" y="44459"/>
                  <a:pt x="2068052" y="55750"/>
                </a:cubicBezTo>
                <a:cubicBezTo>
                  <a:pt x="2068052" y="69864"/>
                  <a:pt x="2065259" y="81155"/>
                  <a:pt x="2062466" y="92446"/>
                </a:cubicBezTo>
                <a:cubicBezTo>
                  <a:pt x="2065259" y="95269"/>
                  <a:pt x="2087603" y="103737"/>
                  <a:pt x="2090396" y="103737"/>
                </a:cubicBezTo>
                <a:cubicBezTo>
                  <a:pt x="2104361" y="83977"/>
                  <a:pt x="2121119" y="64218"/>
                  <a:pt x="2140670" y="55750"/>
                </a:cubicBezTo>
                <a:cubicBezTo>
                  <a:pt x="2140670" y="55750"/>
                  <a:pt x="2140670" y="55750"/>
                  <a:pt x="2140670" y="52927"/>
                </a:cubicBezTo>
                <a:cubicBezTo>
                  <a:pt x="2140670" y="52927"/>
                  <a:pt x="2140670" y="52927"/>
                  <a:pt x="2143463" y="55750"/>
                </a:cubicBezTo>
                <a:cubicBezTo>
                  <a:pt x="2149049" y="58573"/>
                  <a:pt x="2160221" y="64218"/>
                  <a:pt x="2168600" y="69864"/>
                </a:cubicBezTo>
                <a:cubicBezTo>
                  <a:pt x="2168600" y="69864"/>
                  <a:pt x="2168600" y="72686"/>
                  <a:pt x="2168600" y="72686"/>
                </a:cubicBezTo>
                <a:cubicBezTo>
                  <a:pt x="2168600" y="95269"/>
                  <a:pt x="2163014" y="117851"/>
                  <a:pt x="2149049" y="140433"/>
                </a:cubicBezTo>
                <a:cubicBezTo>
                  <a:pt x="2151842" y="143256"/>
                  <a:pt x="2171393" y="157370"/>
                  <a:pt x="2174186" y="157370"/>
                </a:cubicBezTo>
                <a:cubicBezTo>
                  <a:pt x="2190944" y="140433"/>
                  <a:pt x="2213288" y="129142"/>
                  <a:pt x="2235633" y="123496"/>
                </a:cubicBezTo>
                <a:cubicBezTo>
                  <a:pt x="2244012" y="129142"/>
                  <a:pt x="2252391" y="137610"/>
                  <a:pt x="2257977" y="143256"/>
                </a:cubicBezTo>
                <a:cubicBezTo>
                  <a:pt x="2257977" y="143256"/>
                  <a:pt x="2257977" y="143256"/>
                  <a:pt x="2257977" y="146079"/>
                </a:cubicBezTo>
                <a:cubicBezTo>
                  <a:pt x="2252391" y="168661"/>
                  <a:pt x="2238425" y="191243"/>
                  <a:pt x="2221667" y="208180"/>
                </a:cubicBezTo>
                <a:cubicBezTo>
                  <a:pt x="2224461" y="211002"/>
                  <a:pt x="2238425" y="230762"/>
                  <a:pt x="2241219" y="230762"/>
                </a:cubicBezTo>
                <a:cubicBezTo>
                  <a:pt x="2260770" y="219471"/>
                  <a:pt x="2285907" y="213825"/>
                  <a:pt x="2308251" y="213825"/>
                </a:cubicBezTo>
                <a:cubicBezTo>
                  <a:pt x="2308251" y="213825"/>
                  <a:pt x="2308251" y="213825"/>
                  <a:pt x="2311044" y="213825"/>
                </a:cubicBezTo>
                <a:cubicBezTo>
                  <a:pt x="2316630" y="222293"/>
                  <a:pt x="2322216" y="233585"/>
                  <a:pt x="2325009" y="239230"/>
                </a:cubicBezTo>
                <a:cubicBezTo>
                  <a:pt x="2325009" y="239230"/>
                  <a:pt x="2325009" y="239230"/>
                  <a:pt x="2325009" y="242053"/>
                </a:cubicBezTo>
                <a:cubicBezTo>
                  <a:pt x="2313837" y="261812"/>
                  <a:pt x="2297079" y="281572"/>
                  <a:pt x="2274735" y="292863"/>
                </a:cubicBezTo>
                <a:cubicBezTo>
                  <a:pt x="2277528" y="295686"/>
                  <a:pt x="2285907" y="318268"/>
                  <a:pt x="2285907" y="321091"/>
                </a:cubicBezTo>
                <a:cubicBezTo>
                  <a:pt x="2311044" y="315445"/>
                  <a:pt x="2336181" y="312622"/>
                  <a:pt x="2355732" y="321091"/>
                </a:cubicBezTo>
                <a:cubicBezTo>
                  <a:pt x="2355732" y="321091"/>
                  <a:pt x="2355732" y="321091"/>
                  <a:pt x="2358525" y="321091"/>
                </a:cubicBezTo>
                <a:cubicBezTo>
                  <a:pt x="2361318" y="329559"/>
                  <a:pt x="2364111" y="340850"/>
                  <a:pt x="2366904" y="349318"/>
                </a:cubicBezTo>
                <a:cubicBezTo>
                  <a:pt x="2366904" y="349318"/>
                  <a:pt x="2366904" y="349318"/>
                  <a:pt x="2366904" y="352141"/>
                </a:cubicBezTo>
                <a:cubicBezTo>
                  <a:pt x="2366904" y="352141"/>
                  <a:pt x="2366904" y="352141"/>
                  <a:pt x="2364111" y="352141"/>
                </a:cubicBezTo>
                <a:cubicBezTo>
                  <a:pt x="2350146" y="369078"/>
                  <a:pt x="2327802" y="380369"/>
                  <a:pt x="2305458" y="388837"/>
                </a:cubicBezTo>
                <a:cubicBezTo>
                  <a:pt x="2305458" y="391660"/>
                  <a:pt x="2308251" y="414242"/>
                  <a:pt x="2308251" y="417065"/>
                </a:cubicBezTo>
                <a:cubicBezTo>
                  <a:pt x="2333388" y="417065"/>
                  <a:pt x="2358525" y="425533"/>
                  <a:pt x="2375283" y="436824"/>
                </a:cubicBezTo>
                <a:cubicBezTo>
                  <a:pt x="2375283" y="436824"/>
                  <a:pt x="2375283" y="436824"/>
                  <a:pt x="2378076" y="436824"/>
                </a:cubicBezTo>
                <a:cubicBezTo>
                  <a:pt x="2378076" y="442470"/>
                  <a:pt x="2378076" y="448115"/>
                  <a:pt x="2378076" y="450938"/>
                </a:cubicBezTo>
                <a:cubicBezTo>
                  <a:pt x="2378076" y="456584"/>
                  <a:pt x="2378076" y="462229"/>
                  <a:pt x="2378076" y="467875"/>
                </a:cubicBezTo>
                <a:cubicBezTo>
                  <a:pt x="2378076" y="467875"/>
                  <a:pt x="2378076" y="467875"/>
                  <a:pt x="2375283" y="467875"/>
                </a:cubicBezTo>
                <a:cubicBezTo>
                  <a:pt x="2358525" y="479166"/>
                  <a:pt x="2333388" y="487634"/>
                  <a:pt x="2308251" y="487634"/>
                </a:cubicBezTo>
                <a:cubicBezTo>
                  <a:pt x="2308251" y="490457"/>
                  <a:pt x="2305458" y="513039"/>
                  <a:pt x="2302665" y="515862"/>
                </a:cubicBezTo>
                <a:cubicBezTo>
                  <a:pt x="2327802" y="524330"/>
                  <a:pt x="2350146" y="535621"/>
                  <a:pt x="2364111" y="552558"/>
                </a:cubicBezTo>
                <a:cubicBezTo>
                  <a:pt x="2364111" y="552558"/>
                  <a:pt x="2364111" y="552558"/>
                  <a:pt x="2364111" y="555381"/>
                </a:cubicBezTo>
                <a:cubicBezTo>
                  <a:pt x="2364111" y="563849"/>
                  <a:pt x="2361318" y="575140"/>
                  <a:pt x="2358525" y="583609"/>
                </a:cubicBezTo>
                <a:cubicBezTo>
                  <a:pt x="2358525" y="583609"/>
                  <a:pt x="2358525" y="583609"/>
                  <a:pt x="2355732" y="583609"/>
                </a:cubicBezTo>
                <a:cubicBezTo>
                  <a:pt x="2333388" y="589254"/>
                  <a:pt x="2308251" y="589254"/>
                  <a:pt x="2285907" y="583609"/>
                </a:cubicBezTo>
                <a:cubicBezTo>
                  <a:pt x="2285907" y="586431"/>
                  <a:pt x="2274735" y="606191"/>
                  <a:pt x="2274735" y="611836"/>
                </a:cubicBezTo>
                <a:cubicBezTo>
                  <a:pt x="2294286" y="623127"/>
                  <a:pt x="2313837" y="642887"/>
                  <a:pt x="2325009" y="659824"/>
                </a:cubicBezTo>
                <a:cubicBezTo>
                  <a:pt x="2325009" y="659824"/>
                  <a:pt x="2325009" y="659824"/>
                  <a:pt x="2325009" y="662646"/>
                </a:cubicBezTo>
                <a:cubicBezTo>
                  <a:pt x="2322216" y="671115"/>
                  <a:pt x="2313837" y="682406"/>
                  <a:pt x="2311044" y="688051"/>
                </a:cubicBezTo>
                <a:cubicBezTo>
                  <a:pt x="2311044" y="688051"/>
                  <a:pt x="2311044" y="688051"/>
                  <a:pt x="2308251" y="690874"/>
                </a:cubicBezTo>
                <a:cubicBezTo>
                  <a:pt x="2285907" y="690874"/>
                  <a:pt x="2260770" y="682406"/>
                  <a:pt x="2238425" y="671115"/>
                </a:cubicBezTo>
                <a:cubicBezTo>
                  <a:pt x="2238425" y="673937"/>
                  <a:pt x="2224461" y="693697"/>
                  <a:pt x="2221667" y="696520"/>
                </a:cubicBezTo>
                <a:cubicBezTo>
                  <a:pt x="2238425" y="713456"/>
                  <a:pt x="2252391" y="736038"/>
                  <a:pt x="2257977" y="758621"/>
                </a:cubicBezTo>
                <a:cubicBezTo>
                  <a:pt x="2257977" y="758621"/>
                  <a:pt x="2257977" y="758621"/>
                  <a:pt x="2255184" y="758621"/>
                </a:cubicBezTo>
                <a:cubicBezTo>
                  <a:pt x="2252391" y="767089"/>
                  <a:pt x="2241219" y="775557"/>
                  <a:pt x="2235633" y="781203"/>
                </a:cubicBezTo>
                <a:cubicBezTo>
                  <a:pt x="2235633" y="781203"/>
                  <a:pt x="2235633" y="781203"/>
                  <a:pt x="2232839" y="781203"/>
                </a:cubicBezTo>
                <a:cubicBezTo>
                  <a:pt x="2213288" y="775557"/>
                  <a:pt x="2190944" y="761443"/>
                  <a:pt x="2171393" y="744507"/>
                </a:cubicBezTo>
                <a:cubicBezTo>
                  <a:pt x="2168600" y="747330"/>
                  <a:pt x="2151842" y="761443"/>
                  <a:pt x="2149049" y="764266"/>
                </a:cubicBezTo>
                <a:cubicBezTo>
                  <a:pt x="2160221" y="784026"/>
                  <a:pt x="2168600" y="809431"/>
                  <a:pt x="2168600" y="829190"/>
                </a:cubicBezTo>
                <a:cubicBezTo>
                  <a:pt x="2168600" y="832013"/>
                  <a:pt x="2168600" y="832013"/>
                  <a:pt x="2168600" y="832013"/>
                </a:cubicBezTo>
                <a:cubicBezTo>
                  <a:pt x="2168600" y="832013"/>
                  <a:pt x="2168600" y="832013"/>
                  <a:pt x="2165807" y="834836"/>
                </a:cubicBezTo>
                <a:cubicBezTo>
                  <a:pt x="2160221" y="840481"/>
                  <a:pt x="2149049" y="846127"/>
                  <a:pt x="2140670" y="848949"/>
                </a:cubicBezTo>
                <a:cubicBezTo>
                  <a:pt x="2121119" y="837658"/>
                  <a:pt x="2101568" y="820722"/>
                  <a:pt x="2090396" y="798140"/>
                </a:cubicBezTo>
                <a:cubicBezTo>
                  <a:pt x="2087603" y="800962"/>
                  <a:pt x="2065259" y="809431"/>
                  <a:pt x="2062466" y="809431"/>
                </a:cubicBezTo>
                <a:cubicBezTo>
                  <a:pt x="2065259" y="820722"/>
                  <a:pt x="2065259" y="834836"/>
                  <a:pt x="2065259" y="846127"/>
                </a:cubicBezTo>
                <a:cubicBezTo>
                  <a:pt x="2065259" y="857418"/>
                  <a:pt x="2065259" y="871532"/>
                  <a:pt x="2062466" y="882823"/>
                </a:cubicBezTo>
                <a:cubicBezTo>
                  <a:pt x="2062466" y="882823"/>
                  <a:pt x="2062466" y="882823"/>
                  <a:pt x="2059673" y="882823"/>
                </a:cubicBezTo>
                <a:cubicBezTo>
                  <a:pt x="2054087" y="885646"/>
                  <a:pt x="2040122" y="888468"/>
                  <a:pt x="2031743" y="891291"/>
                </a:cubicBezTo>
                <a:cubicBezTo>
                  <a:pt x="2014985" y="874354"/>
                  <a:pt x="2001020" y="851772"/>
                  <a:pt x="1995434" y="829190"/>
                </a:cubicBezTo>
                <a:cubicBezTo>
                  <a:pt x="1992641" y="829190"/>
                  <a:pt x="1970297" y="832013"/>
                  <a:pt x="1967504" y="832013"/>
                </a:cubicBezTo>
                <a:cubicBezTo>
                  <a:pt x="1964711" y="857418"/>
                  <a:pt x="1959125" y="882823"/>
                  <a:pt x="1947953" y="902582"/>
                </a:cubicBezTo>
                <a:cubicBezTo>
                  <a:pt x="1947953" y="902582"/>
                  <a:pt x="1947953" y="902582"/>
                  <a:pt x="1945160" y="902582"/>
                </a:cubicBezTo>
                <a:cubicBezTo>
                  <a:pt x="1939574" y="902582"/>
                  <a:pt x="1925608" y="902582"/>
                  <a:pt x="1917229" y="902582"/>
                </a:cubicBezTo>
                <a:cubicBezTo>
                  <a:pt x="1917229" y="902582"/>
                  <a:pt x="1917229" y="902582"/>
                  <a:pt x="1914436" y="902582"/>
                </a:cubicBezTo>
                <a:cubicBezTo>
                  <a:pt x="1903264" y="882823"/>
                  <a:pt x="1897678" y="857418"/>
                  <a:pt x="1897678" y="832013"/>
                </a:cubicBezTo>
                <a:cubicBezTo>
                  <a:pt x="1894885" y="832013"/>
                  <a:pt x="1869748" y="829190"/>
                  <a:pt x="1866955" y="829190"/>
                </a:cubicBezTo>
                <a:cubicBezTo>
                  <a:pt x="1861369" y="851772"/>
                  <a:pt x="1847404" y="874354"/>
                  <a:pt x="1833439" y="891291"/>
                </a:cubicBezTo>
                <a:cubicBezTo>
                  <a:pt x="1833439" y="891291"/>
                  <a:pt x="1833439" y="891291"/>
                  <a:pt x="1830646" y="891291"/>
                </a:cubicBezTo>
                <a:cubicBezTo>
                  <a:pt x="1822267" y="888468"/>
                  <a:pt x="1808302" y="885646"/>
                  <a:pt x="1802716" y="882823"/>
                </a:cubicBezTo>
                <a:cubicBezTo>
                  <a:pt x="1802716" y="882823"/>
                  <a:pt x="1802716" y="882823"/>
                  <a:pt x="1799923" y="882823"/>
                </a:cubicBezTo>
                <a:cubicBezTo>
                  <a:pt x="1799923" y="882823"/>
                  <a:pt x="1799923" y="882823"/>
                  <a:pt x="1799923" y="880000"/>
                </a:cubicBezTo>
                <a:cubicBezTo>
                  <a:pt x="1797130" y="871532"/>
                  <a:pt x="1797130" y="857418"/>
                  <a:pt x="1797130" y="846127"/>
                </a:cubicBezTo>
                <a:cubicBezTo>
                  <a:pt x="1797130" y="834836"/>
                  <a:pt x="1797130" y="820722"/>
                  <a:pt x="1799923" y="809431"/>
                </a:cubicBezTo>
                <a:cubicBezTo>
                  <a:pt x="1797130" y="809431"/>
                  <a:pt x="1777579" y="800962"/>
                  <a:pt x="1774786" y="798140"/>
                </a:cubicBezTo>
                <a:cubicBezTo>
                  <a:pt x="1760821" y="820722"/>
                  <a:pt x="1744063" y="837658"/>
                  <a:pt x="1724512" y="848949"/>
                </a:cubicBezTo>
                <a:cubicBezTo>
                  <a:pt x="1724512" y="848949"/>
                  <a:pt x="1724512" y="848949"/>
                  <a:pt x="1721719" y="851772"/>
                </a:cubicBezTo>
                <a:cubicBezTo>
                  <a:pt x="1721719" y="851772"/>
                  <a:pt x="1721719" y="851772"/>
                  <a:pt x="1721719" y="848949"/>
                </a:cubicBezTo>
                <a:cubicBezTo>
                  <a:pt x="1713340" y="846127"/>
                  <a:pt x="1702168" y="840481"/>
                  <a:pt x="1696582" y="834836"/>
                </a:cubicBezTo>
                <a:cubicBezTo>
                  <a:pt x="1696582" y="834836"/>
                  <a:pt x="1696582" y="832013"/>
                  <a:pt x="1696582" y="832013"/>
                </a:cubicBezTo>
                <a:cubicBezTo>
                  <a:pt x="1696582" y="809431"/>
                  <a:pt x="1702168" y="786848"/>
                  <a:pt x="1713340" y="764266"/>
                </a:cubicBezTo>
                <a:cubicBezTo>
                  <a:pt x="1710547" y="761443"/>
                  <a:pt x="1693789" y="747330"/>
                  <a:pt x="1690996" y="744507"/>
                </a:cubicBezTo>
                <a:cubicBezTo>
                  <a:pt x="1671445" y="764266"/>
                  <a:pt x="1649101" y="775557"/>
                  <a:pt x="1629549" y="781203"/>
                </a:cubicBezTo>
                <a:cubicBezTo>
                  <a:pt x="1629549" y="781203"/>
                  <a:pt x="1629549" y="781203"/>
                  <a:pt x="1626756" y="781203"/>
                </a:cubicBezTo>
                <a:cubicBezTo>
                  <a:pt x="1621170" y="775557"/>
                  <a:pt x="1609998" y="767089"/>
                  <a:pt x="1607205" y="761443"/>
                </a:cubicBezTo>
                <a:cubicBezTo>
                  <a:pt x="1607205" y="761443"/>
                  <a:pt x="1607205" y="761443"/>
                  <a:pt x="1604412" y="758621"/>
                </a:cubicBezTo>
                <a:cubicBezTo>
                  <a:pt x="1609998" y="736038"/>
                  <a:pt x="1623963" y="713456"/>
                  <a:pt x="1640722" y="696520"/>
                </a:cubicBezTo>
                <a:cubicBezTo>
                  <a:pt x="1637929" y="693697"/>
                  <a:pt x="1623963" y="673937"/>
                  <a:pt x="1623963" y="671115"/>
                </a:cubicBezTo>
                <a:cubicBezTo>
                  <a:pt x="1601619" y="685229"/>
                  <a:pt x="1576482" y="690874"/>
                  <a:pt x="1554138" y="690874"/>
                </a:cubicBezTo>
                <a:cubicBezTo>
                  <a:pt x="1548552" y="682406"/>
                  <a:pt x="1540173" y="671115"/>
                  <a:pt x="1537380" y="665469"/>
                </a:cubicBezTo>
                <a:cubicBezTo>
                  <a:pt x="1537380" y="665469"/>
                  <a:pt x="1537380" y="665469"/>
                  <a:pt x="1537380" y="662646"/>
                </a:cubicBezTo>
                <a:cubicBezTo>
                  <a:pt x="1548552" y="642887"/>
                  <a:pt x="1568103" y="623127"/>
                  <a:pt x="1587654" y="611836"/>
                </a:cubicBezTo>
                <a:cubicBezTo>
                  <a:pt x="1587654" y="609014"/>
                  <a:pt x="1576482" y="586431"/>
                  <a:pt x="1576482" y="583609"/>
                </a:cubicBezTo>
                <a:cubicBezTo>
                  <a:pt x="1554138" y="589254"/>
                  <a:pt x="1526208" y="592077"/>
                  <a:pt x="1506657" y="583609"/>
                </a:cubicBezTo>
                <a:cubicBezTo>
                  <a:pt x="1506657" y="583609"/>
                  <a:pt x="1506657" y="583609"/>
                  <a:pt x="1503864" y="583609"/>
                </a:cubicBezTo>
                <a:cubicBezTo>
                  <a:pt x="1501071" y="575140"/>
                  <a:pt x="1498278" y="563849"/>
                  <a:pt x="1495485" y="555381"/>
                </a:cubicBezTo>
                <a:cubicBezTo>
                  <a:pt x="1495485" y="555381"/>
                  <a:pt x="1495485" y="555381"/>
                  <a:pt x="1495485" y="552558"/>
                </a:cubicBezTo>
                <a:cubicBezTo>
                  <a:pt x="1495485" y="552558"/>
                  <a:pt x="1495485" y="552558"/>
                  <a:pt x="1498278" y="552558"/>
                </a:cubicBezTo>
                <a:cubicBezTo>
                  <a:pt x="1512243" y="535621"/>
                  <a:pt x="1534587" y="524330"/>
                  <a:pt x="1559724" y="515862"/>
                </a:cubicBezTo>
                <a:cubicBezTo>
                  <a:pt x="1556931" y="513039"/>
                  <a:pt x="1554138" y="490457"/>
                  <a:pt x="1554138" y="484812"/>
                </a:cubicBezTo>
                <a:cubicBezTo>
                  <a:pt x="1529001" y="484812"/>
                  <a:pt x="1503864" y="479166"/>
                  <a:pt x="1487106" y="467875"/>
                </a:cubicBezTo>
                <a:cubicBezTo>
                  <a:pt x="1487106" y="467875"/>
                  <a:pt x="1487106" y="467875"/>
                  <a:pt x="1484313" y="467875"/>
                </a:cubicBezTo>
                <a:cubicBezTo>
                  <a:pt x="1484313" y="467875"/>
                  <a:pt x="1484313" y="467875"/>
                  <a:pt x="1484313" y="465052"/>
                </a:cubicBezTo>
                <a:cubicBezTo>
                  <a:pt x="1484313" y="462229"/>
                  <a:pt x="1484313" y="456584"/>
                  <a:pt x="1484313" y="450938"/>
                </a:cubicBezTo>
                <a:cubicBezTo>
                  <a:pt x="1484313" y="445293"/>
                  <a:pt x="1484313" y="439647"/>
                  <a:pt x="1484313" y="436824"/>
                </a:cubicBezTo>
                <a:cubicBezTo>
                  <a:pt x="1484313" y="436824"/>
                  <a:pt x="1484313" y="436824"/>
                  <a:pt x="1484313" y="434002"/>
                </a:cubicBezTo>
                <a:cubicBezTo>
                  <a:pt x="1484313" y="434002"/>
                  <a:pt x="1484313" y="434002"/>
                  <a:pt x="1487106" y="434002"/>
                </a:cubicBezTo>
                <a:cubicBezTo>
                  <a:pt x="1503864" y="422710"/>
                  <a:pt x="1529001" y="417065"/>
                  <a:pt x="1554138" y="417065"/>
                </a:cubicBezTo>
                <a:cubicBezTo>
                  <a:pt x="1554138" y="414242"/>
                  <a:pt x="1556931" y="388837"/>
                  <a:pt x="1556931" y="386014"/>
                </a:cubicBezTo>
                <a:cubicBezTo>
                  <a:pt x="1534587" y="380369"/>
                  <a:pt x="1512243" y="366255"/>
                  <a:pt x="1498278" y="352141"/>
                </a:cubicBezTo>
                <a:cubicBezTo>
                  <a:pt x="1498278" y="352141"/>
                  <a:pt x="1498278" y="352141"/>
                  <a:pt x="1495485" y="349318"/>
                </a:cubicBezTo>
                <a:cubicBezTo>
                  <a:pt x="1498278" y="340850"/>
                  <a:pt x="1501071" y="329559"/>
                  <a:pt x="1503864" y="321091"/>
                </a:cubicBezTo>
                <a:cubicBezTo>
                  <a:pt x="1503864" y="321091"/>
                  <a:pt x="1503864" y="321091"/>
                  <a:pt x="1503864" y="318268"/>
                </a:cubicBezTo>
                <a:cubicBezTo>
                  <a:pt x="1503864" y="318268"/>
                  <a:pt x="1503864" y="318268"/>
                  <a:pt x="1506657" y="318268"/>
                </a:cubicBezTo>
                <a:cubicBezTo>
                  <a:pt x="1526208" y="312622"/>
                  <a:pt x="1551345" y="312622"/>
                  <a:pt x="1576482" y="318268"/>
                </a:cubicBezTo>
                <a:cubicBezTo>
                  <a:pt x="1576482" y="315445"/>
                  <a:pt x="1584861" y="295686"/>
                  <a:pt x="1587654" y="292863"/>
                </a:cubicBezTo>
                <a:cubicBezTo>
                  <a:pt x="1565310" y="278749"/>
                  <a:pt x="1548552" y="261812"/>
                  <a:pt x="1537380" y="242053"/>
                </a:cubicBezTo>
                <a:cubicBezTo>
                  <a:pt x="1537380" y="242053"/>
                  <a:pt x="1537380" y="242053"/>
                  <a:pt x="1537380" y="239230"/>
                </a:cubicBezTo>
                <a:cubicBezTo>
                  <a:pt x="1540173" y="230762"/>
                  <a:pt x="1545759" y="219471"/>
                  <a:pt x="1551345" y="213825"/>
                </a:cubicBezTo>
                <a:cubicBezTo>
                  <a:pt x="1551345" y="213825"/>
                  <a:pt x="1551345" y="213825"/>
                  <a:pt x="1554138" y="213825"/>
                </a:cubicBezTo>
                <a:cubicBezTo>
                  <a:pt x="1576482" y="213825"/>
                  <a:pt x="1601619" y="219471"/>
                  <a:pt x="1621170" y="230762"/>
                </a:cubicBezTo>
                <a:cubicBezTo>
                  <a:pt x="1623963" y="227939"/>
                  <a:pt x="1637929" y="208180"/>
                  <a:pt x="1640722" y="208180"/>
                </a:cubicBezTo>
                <a:cubicBezTo>
                  <a:pt x="1623963" y="188420"/>
                  <a:pt x="1609998" y="165838"/>
                  <a:pt x="1604412" y="146079"/>
                </a:cubicBezTo>
                <a:cubicBezTo>
                  <a:pt x="1604412" y="146079"/>
                  <a:pt x="1604412" y="146079"/>
                  <a:pt x="1604412" y="143256"/>
                </a:cubicBezTo>
                <a:cubicBezTo>
                  <a:pt x="1609998" y="134787"/>
                  <a:pt x="1618377" y="126319"/>
                  <a:pt x="1626756" y="123496"/>
                </a:cubicBezTo>
                <a:cubicBezTo>
                  <a:pt x="1626756" y="123496"/>
                  <a:pt x="1626756" y="123496"/>
                  <a:pt x="1626756" y="120674"/>
                </a:cubicBezTo>
                <a:cubicBezTo>
                  <a:pt x="1626756" y="120674"/>
                  <a:pt x="1626756" y="120674"/>
                  <a:pt x="1629549" y="120674"/>
                </a:cubicBezTo>
                <a:cubicBezTo>
                  <a:pt x="1649101" y="126319"/>
                  <a:pt x="1671445" y="140433"/>
                  <a:pt x="1688203" y="157370"/>
                </a:cubicBezTo>
                <a:cubicBezTo>
                  <a:pt x="1690996" y="154547"/>
                  <a:pt x="1707754" y="143256"/>
                  <a:pt x="1710547" y="140433"/>
                </a:cubicBezTo>
                <a:cubicBezTo>
                  <a:pt x="1699375" y="117851"/>
                  <a:pt x="1693789" y="95269"/>
                  <a:pt x="1693789" y="72686"/>
                </a:cubicBezTo>
                <a:cubicBezTo>
                  <a:pt x="1693789" y="72686"/>
                  <a:pt x="1693789" y="69864"/>
                  <a:pt x="1693789" y="69864"/>
                </a:cubicBezTo>
                <a:cubicBezTo>
                  <a:pt x="1702168" y="64218"/>
                  <a:pt x="1710547" y="58573"/>
                  <a:pt x="1718926" y="52927"/>
                </a:cubicBezTo>
                <a:cubicBezTo>
                  <a:pt x="1718926" y="52927"/>
                  <a:pt x="1718926" y="52927"/>
                  <a:pt x="1721719" y="52927"/>
                </a:cubicBezTo>
                <a:cubicBezTo>
                  <a:pt x="1721719" y="52927"/>
                  <a:pt x="1721719" y="52927"/>
                  <a:pt x="1721719" y="55750"/>
                </a:cubicBezTo>
                <a:cubicBezTo>
                  <a:pt x="1741270" y="64218"/>
                  <a:pt x="1758028" y="83977"/>
                  <a:pt x="1771993" y="103737"/>
                </a:cubicBezTo>
                <a:cubicBezTo>
                  <a:pt x="1774786" y="103737"/>
                  <a:pt x="1797130" y="92446"/>
                  <a:pt x="1799923" y="92446"/>
                </a:cubicBezTo>
                <a:cubicBezTo>
                  <a:pt x="1797130" y="81155"/>
                  <a:pt x="1794337" y="69864"/>
                  <a:pt x="1794337" y="55750"/>
                </a:cubicBezTo>
                <a:cubicBezTo>
                  <a:pt x="1794337" y="44459"/>
                  <a:pt x="1797130" y="33168"/>
                  <a:pt x="1799923" y="21876"/>
                </a:cubicBezTo>
                <a:cubicBezTo>
                  <a:pt x="1799923" y="21876"/>
                  <a:pt x="1799923" y="21876"/>
                  <a:pt x="1799923" y="19054"/>
                </a:cubicBezTo>
                <a:cubicBezTo>
                  <a:pt x="1808302" y="16231"/>
                  <a:pt x="1819474" y="13408"/>
                  <a:pt x="1827853" y="13408"/>
                </a:cubicBezTo>
                <a:cubicBezTo>
                  <a:pt x="1827853" y="13408"/>
                  <a:pt x="1827853" y="13408"/>
                  <a:pt x="1830646" y="10585"/>
                </a:cubicBezTo>
                <a:cubicBezTo>
                  <a:pt x="1830646" y="10585"/>
                  <a:pt x="1830646" y="10585"/>
                  <a:pt x="1830646" y="13408"/>
                </a:cubicBezTo>
                <a:cubicBezTo>
                  <a:pt x="1847404" y="27522"/>
                  <a:pt x="1858576" y="50104"/>
                  <a:pt x="1866955" y="75509"/>
                </a:cubicBezTo>
                <a:cubicBezTo>
                  <a:pt x="1869748" y="72686"/>
                  <a:pt x="1892092" y="69864"/>
                  <a:pt x="1897678" y="69864"/>
                </a:cubicBezTo>
                <a:cubicBezTo>
                  <a:pt x="1897678" y="47281"/>
                  <a:pt x="1903264" y="21876"/>
                  <a:pt x="1914436" y="211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8" name="TextBox 7" hidden="1">
            <a:extLst>
              <a:ext uri="{FF2B5EF4-FFF2-40B4-BE49-F238E27FC236}">
                <a16:creationId xmlns:a16="http://schemas.microsoft.com/office/drawing/2014/main" id="{84DDCCAD-79C7-47DD-ADFA-662E6C9F15A6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1">
                    <a:lumMod val="50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404E3BF-B02B-48D6-9216-A76720930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682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CE6EAAB-7FEE-4F68-883D-EBA6B0F104A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 hidden="1">
            <a:extLst>
              <a:ext uri="{FF2B5EF4-FFF2-40B4-BE49-F238E27FC236}">
                <a16:creationId xmlns:a16="http://schemas.microsoft.com/office/drawing/2014/main" id="{690739EB-94C1-4415-B19F-879B952D09F0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50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98B72DB-9B3F-4174-946B-11B970D5D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63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30972-1C67-4E6A-8DF8-FA31811F32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4A7C4A0-AF15-4181-A8AA-DD88418E9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EBF25C-41FB-46AD-9289-6BF20A26C5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3BEF16-CB3B-49A0-80E5-C0FA697B6E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CA0E4A-24D2-4B23-B7EF-DD664DC1C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A94E25-127B-4C48-AF96-44BA7B82377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 hidden="1">
            <a:extLst>
              <a:ext uri="{FF2B5EF4-FFF2-40B4-BE49-F238E27FC236}">
                <a16:creationId xmlns:a16="http://schemas.microsoft.com/office/drawing/2014/main" id="{3AC13BC4-26FC-48BA-BD55-B5F6F84290EA}"/>
              </a:ext>
            </a:extLst>
          </p:cNvPr>
          <p:cNvSpPr/>
          <p:nvPr userDrawn="1"/>
        </p:nvSpPr>
        <p:spPr>
          <a:xfrm>
            <a:off x="12192000" y="0"/>
            <a:ext cx="5613400" cy="6586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As we discussed, I’m hoping to get this buttoned up as quickly as possible. What are you thinking for turn-around?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 revise any of the “how-to” text on the first pages</a:t>
            </a:r>
            <a:endParaRPr lang="en-US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 make sure the template is properly set up for both Macs and PCs – Should there be 2 versions of the PPT, one for Mac, one for PC?</a:t>
            </a:r>
            <a:endParaRPr lang="en-US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 create text placeholders within each slide</a:t>
            </a:r>
            <a:endParaRPr lang="en-US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 how to create certain visual effects such as the transparent photo overlays (the process is different from Mac to PC)</a:t>
            </a:r>
            <a:endParaRPr lang="en-US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 creating new generic infographics (such as bar charts and tables) so that we make it easy for users to create their own in a proper style</a:t>
            </a:r>
            <a:endParaRPr lang="en-US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 need your advice on fonts – I’m thinking we should only use the “free option” fonts? (see attached)</a:t>
            </a:r>
            <a:endParaRPr lang="en-US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• make sure all colors are the proper CMYK breakdown colors for Rotary (on the way)</a:t>
            </a:r>
          </a:p>
        </p:txBody>
      </p:sp>
      <p:grpSp>
        <p:nvGrpSpPr>
          <p:cNvPr id="8" name="Group 7" hidden="1">
            <a:extLst>
              <a:ext uri="{FF2B5EF4-FFF2-40B4-BE49-F238E27FC236}">
                <a16:creationId xmlns:a16="http://schemas.microsoft.com/office/drawing/2014/main" id="{804F3FBD-3E3A-4798-A75B-C9FEFA1BF809}"/>
              </a:ext>
            </a:extLst>
          </p:cNvPr>
          <p:cNvGrpSpPr/>
          <p:nvPr userDrawn="1"/>
        </p:nvGrpSpPr>
        <p:grpSpPr>
          <a:xfrm>
            <a:off x="0" y="6984999"/>
            <a:ext cx="10083800" cy="304209"/>
            <a:chOff x="0" y="-1013285"/>
            <a:chExt cx="12192000" cy="88569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2F52BFC-C5AE-430C-A1DE-3AA417850141}"/>
                </a:ext>
              </a:extLst>
            </p:cNvPr>
            <p:cNvSpPr/>
            <p:nvPr userDrawn="1"/>
          </p:nvSpPr>
          <p:spPr>
            <a:xfrm>
              <a:off x="0" y="-1013285"/>
              <a:ext cx="1724431" cy="885694"/>
            </a:xfrm>
            <a:prstGeom prst="rect">
              <a:avLst/>
            </a:prstGeom>
            <a:solidFill>
              <a:srgbClr val="48595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72,89,93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172C24F-CD6F-466D-9F22-DEAB6D3D48CA}"/>
                </a:ext>
              </a:extLst>
            </p:cNvPr>
            <p:cNvSpPr/>
            <p:nvPr userDrawn="1"/>
          </p:nvSpPr>
          <p:spPr>
            <a:xfrm>
              <a:off x="2093514" y="-1013285"/>
              <a:ext cx="1724431" cy="885694"/>
            </a:xfrm>
            <a:prstGeom prst="rect">
              <a:avLst/>
            </a:prstGeom>
            <a:solidFill>
              <a:srgbClr val="00B2B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0,178,177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69599F9-3B73-4368-98A9-9DF824ECE483}"/>
                </a:ext>
              </a:extLst>
            </p:cNvPr>
            <p:cNvSpPr/>
            <p:nvPr userDrawn="1"/>
          </p:nvSpPr>
          <p:spPr>
            <a:xfrm>
              <a:off x="4187028" y="-1013285"/>
              <a:ext cx="1724431" cy="885694"/>
            </a:xfrm>
            <a:prstGeom prst="rect">
              <a:avLst/>
            </a:prstGeom>
            <a:solidFill>
              <a:srgbClr val="01B0E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1,176,227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4D2A59-F06E-4454-835D-B1B119399FF0}"/>
                </a:ext>
              </a:extLst>
            </p:cNvPr>
            <p:cNvSpPr/>
            <p:nvPr userDrawn="1"/>
          </p:nvSpPr>
          <p:spPr>
            <a:xfrm>
              <a:off x="6280542" y="-1013285"/>
              <a:ext cx="1724431" cy="885694"/>
            </a:xfrm>
            <a:prstGeom prst="rect">
              <a:avLst/>
            </a:prstGeom>
            <a:solidFill>
              <a:srgbClr val="006FD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0,111,211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1B62E1E-3C53-4822-A67E-EEBA9A88892C}"/>
                </a:ext>
              </a:extLst>
            </p:cNvPr>
            <p:cNvSpPr/>
            <p:nvPr userDrawn="1"/>
          </p:nvSpPr>
          <p:spPr>
            <a:xfrm>
              <a:off x="8374056" y="-1013285"/>
              <a:ext cx="1724431" cy="885694"/>
            </a:xfrm>
            <a:prstGeom prst="rect">
              <a:avLst/>
            </a:prstGeom>
            <a:solidFill>
              <a:srgbClr val="7D179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125,23,158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D450576-31D2-4B6E-8BCF-0CBCAD997009}"/>
                </a:ext>
              </a:extLst>
            </p:cNvPr>
            <p:cNvSpPr/>
            <p:nvPr userDrawn="1"/>
          </p:nvSpPr>
          <p:spPr>
            <a:xfrm>
              <a:off x="10467569" y="-1013285"/>
              <a:ext cx="1724431" cy="885694"/>
            </a:xfrm>
            <a:prstGeom prst="rect">
              <a:avLst/>
            </a:prstGeom>
            <a:solidFill>
              <a:srgbClr val="EB067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235,6,117</a:t>
              </a:r>
            </a:p>
          </p:txBody>
        </p:sp>
      </p:grpSp>
      <p:sp>
        <p:nvSpPr>
          <p:cNvPr id="15" name="Rotary Logo simple" hidden="1">
            <a:extLst>
              <a:ext uri="{FF2B5EF4-FFF2-40B4-BE49-F238E27FC236}">
                <a16:creationId xmlns:a16="http://schemas.microsoft.com/office/drawing/2014/main" id="{CBE37952-D34A-45B0-8DCF-EBD057553886}"/>
              </a:ext>
            </a:extLst>
          </p:cNvPr>
          <p:cNvSpPr>
            <a:spLocks/>
          </p:cNvSpPr>
          <p:nvPr userDrawn="1"/>
        </p:nvSpPr>
        <p:spPr bwMode="auto">
          <a:xfrm>
            <a:off x="12939394" y="6041015"/>
            <a:ext cx="1751014" cy="664585"/>
          </a:xfrm>
          <a:custGeom>
            <a:avLst/>
            <a:gdLst>
              <a:gd name="connsiteX0" fmla="*/ 1869753 w 2378076"/>
              <a:gd name="connsiteY0" fmla="*/ 541874 h 902582"/>
              <a:gd name="connsiteX1" fmla="*/ 1745039 w 2378076"/>
              <a:gd name="connsiteY1" fmla="*/ 604157 h 902582"/>
              <a:gd name="connsiteX2" fmla="*/ 1736725 w 2378076"/>
              <a:gd name="connsiteY2" fmla="*/ 609819 h 902582"/>
              <a:gd name="connsiteX3" fmla="*/ 1736725 w 2378076"/>
              <a:gd name="connsiteY3" fmla="*/ 612651 h 902582"/>
              <a:gd name="connsiteX4" fmla="*/ 1742268 w 2378076"/>
              <a:gd name="connsiteY4" fmla="*/ 621144 h 902582"/>
              <a:gd name="connsiteX5" fmla="*/ 1886381 w 2378076"/>
              <a:gd name="connsiteY5" fmla="*/ 706075 h 902582"/>
              <a:gd name="connsiteX6" fmla="*/ 1894695 w 2378076"/>
              <a:gd name="connsiteY6" fmla="*/ 706075 h 902582"/>
              <a:gd name="connsiteX7" fmla="*/ 1897467 w 2378076"/>
              <a:gd name="connsiteY7" fmla="*/ 691920 h 902582"/>
              <a:gd name="connsiteX8" fmla="*/ 1889152 w 2378076"/>
              <a:gd name="connsiteY8" fmla="*/ 553198 h 902582"/>
              <a:gd name="connsiteX9" fmla="*/ 1883610 w 2378076"/>
              <a:gd name="connsiteY9" fmla="*/ 541874 h 902582"/>
              <a:gd name="connsiteX10" fmla="*/ 1869753 w 2378076"/>
              <a:gd name="connsiteY10" fmla="*/ 541874 h 902582"/>
              <a:gd name="connsiteX11" fmla="*/ 1982115 w 2378076"/>
              <a:gd name="connsiteY11" fmla="*/ 539043 h 902582"/>
              <a:gd name="connsiteX12" fmla="*/ 1976518 w 2378076"/>
              <a:gd name="connsiteY12" fmla="*/ 550344 h 902582"/>
              <a:gd name="connsiteX13" fmla="*/ 1965325 w 2378076"/>
              <a:gd name="connsiteY13" fmla="*/ 691605 h 902582"/>
              <a:gd name="connsiteX14" fmla="*/ 1968123 w 2378076"/>
              <a:gd name="connsiteY14" fmla="*/ 702906 h 902582"/>
              <a:gd name="connsiteX15" fmla="*/ 1979317 w 2378076"/>
              <a:gd name="connsiteY15" fmla="*/ 702906 h 902582"/>
              <a:gd name="connsiteX16" fmla="*/ 2124828 w 2378076"/>
              <a:gd name="connsiteY16" fmla="*/ 618149 h 902582"/>
              <a:gd name="connsiteX17" fmla="*/ 2130425 w 2378076"/>
              <a:gd name="connsiteY17" fmla="*/ 609674 h 902582"/>
              <a:gd name="connsiteX18" fmla="*/ 2119232 w 2378076"/>
              <a:gd name="connsiteY18" fmla="*/ 601198 h 902582"/>
              <a:gd name="connsiteX19" fmla="*/ 1996106 w 2378076"/>
              <a:gd name="connsiteY19" fmla="*/ 539043 h 902582"/>
              <a:gd name="connsiteX20" fmla="*/ 1982115 w 2378076"/>
              <a:gd name="connsiteY20" fmla="*/ 539043 h 902582"/>
              <a:gd name="connsiteX21" fmla="*/ 871538 w 2378076"/>
              <a:gd name="connsiteY21" fmla="*/ 485068 h 902582"/>
              <a:gd name="connsiteX22" fmla="*/ 814983 w 2378076"/>
              <a:gd name="connsiteY22" fmla="*/ 487862 h 902582"/>
              <a:gd name="connsiteX23" fmla="*/ 781050 w 2378076"/>
              <a:gd name="connsiteY23" fmla="*/ 521390 h 902582"/>
              <a:gd name="connsiteX24" fmla="*/ 806500 w 2378076"/>
              <a:gd name="connsiteY24" fmla="*/ 554918 h 902582"/>
              <a:gd name="connsiteX25" fmla="*/ 871538 w 2378076"/>
              <a:gd name="connsiteY25" fmla="*/ 543742 h 902582"/>
              <a:gd name="connsiteX26" fmla="*/ 871538 w 2378076"/>
              <a:gd name="connsiteY26" fmla="*/ 485068 h 902582"/>
              <a:gd name="connsiteX27" fmla="*/ 396876 w 2378076"/>
              <a:gd name="connsiteY27" fmla="*/ 389818 h 902582"/>
              <a:gd name="connsiteX28" fmla="*/ 341313 w 2378076"/>
              <a:gd name="connsiteY28" fmla="*/ 471575 h 902582"/>
              <a:gd name="connsiteX29" fmla="*/ 396876 w 2378076"/>
              <a:gd name="connsiteY29" fmla="*/ 553331 h 902582"/>
              <a:gd name="connsiteX30" fmla="*/ 452438 w 2378076"/>
              <a:gd name="connsiteY30" fmla="*/ 471575 h 902582"/>
              <a:gd name="connsiteX31" fmla="*/ 396876 w 2378076"/>
              <a:gd name="connsiteY31" fmla="*/ 389818 h 902582"/>
              <a:gd name="connsiteX32" fmla="*/ 1964442 w 2378076"/>
              <a:gd name="connsiteY32" fmla="*/ 378529 h 902582"/>
              <a:gd name="connsiteX33" fmla="*/ 1954322 w 2378076"/>
              <a:gd name="connsiteY33" fmla="*/ 385585 h 902582"/>
              <a:gd name="connsiteX34" fmla="*/ 1957114 w 2378076"/>
              <a:gd name="connsiteY34" fmla="*/ 408163 h 902582"/>
              <a:gd name="connsiteX35" fmla="*/ 1979448 w 2378076"/>
              <a:gd name="connsiteY35" fmla="*/ 450496 h 902582"/>
              <a:gd name="connsiteX36" fmla="*/ 1931987 w 2378076"/>
              <a:gd name="connsiteY36" fmla="*/ 498474 h 902582"/>
              <a:gd name="connsiteX37" fmla="*/ 1884527 w 2378076"/>
              <a:gd name="connsiteY37" fmla="*/ 450496 h 902582"/>
              <a:gd name="connsiteX38" fmla="*/ 1906861 w 2378076"/>
              <a:gd name="connsiteY38" fmla="*/ 408163 h 902582"/>
              <a:gd name="connsiteX39" fmla="*/ 1909653 w 2378076"/>
              <a:gd name="connsiteY39" fmla="*/ 385585 h 902582"/>
              <a:gd name="connsiteX40" fmla="*/ 1887319 w 2378076"/>
              <a:gd name="connsiteY40" fmla="*/ 382763 h 902582"/>
              <a:gd name="connsiteX41" fmla="*/ 1851025 w 2378076"/>
              <a:gd name="connsiteY41" fmla="*/ 450496 h 902582"/>
              <a:gd name="connsiteX42" fmla="*/ 1931987 w 2378076"/>
              <a:gd name="connsiteY42" fmla="*/ 529518 h 902582"/>
              <a:gd name="connsiteX43" fmla="*/ 2012950 w 2378076"/>
              <a:gd name="connsiteY43" fmla="*/ 450496 h 902582"/>
              <a:gd name="connsiteX44" fmla="*/ 1976656 w 2378076"/>
              <a:gd name="connsiteY44" fmla="*/ 379940 h 902582"/>
              <a:gd name="connsiteX45" fmla="*/ 1964442 w 2378076"/>
              <a:gd name="connsiteY45" fmla="*/ 378529 h 902582"/>
              <a:gd name="connsiteX46" fmla="*/ 2166711 w 2378076"/>
              <a:gd name="connsiteY46" fmla="*/ 358068 h 902582"/>
              <a:gd name="connsiteX47" fmla="*/ 2155485 w 2378076"/>
              <a:gd name="connsiteY47" fmla="*/ 360888 h 902582"/>
              <a:gd name="connsiteX48" fmla="*/ 2040419 w 2378076"/>
              <a:gd name="connsiteY48" fmla="*/ 439837 h 902582"/>
              <a:gd name="connsiteX49" fmla="*/ 2032000 w 2378076"/>
              <a:gd name="connsiteY49" fmla="*/ 451115 h 902582"/>
              <a:gd name="connsiteX50" fmla="*/ 2040419 w 2378076"/>
              <a:gd name="connsiteY50" fmla="*/ 462393 h 902582"/>
              <a:gd name="connsiteX51" fmla="*/ 2155485 w 2378076"/>
              <a:gd name="connsiteY51" fmla="*/ 541342 h 902582"/>
              <a:gd name="connsiteX52" fmla="*/ 2166711 w 2378076"/>
              <a:gd name="connsiteY52" fmla="*/ 544162 h 902582"/>
              <a:gd name="connsiteX53" fmla="*/ 2172324 w 2378076"/>
              <a:gd name="connsiteY53" fmla="*/ 535703 h 902582"/>
              <a:gd name="connsiteX54" fmla="*/ 2172324 w 2378076"/>
              <a:gd name="connsiteY54" fmla="*/ 366527 h 902582"/>
              <a:gd name="connsiteX55" fmla="*/ 2166711 w 2378076"/>
              <a:gd name="connsiteY55" fmla="*/ 358068 h 902582"/>
              <a:gd name="connsiteX56" fmla="*/ 1697038 w 2378076"/>
              <a:gd name="connsiteY56" fmla="*/ 358068 h 902582"/>
              <a:gd name="connsiteX57" fmla="*/ 1691482 w 2378076"/>
              <a:gd name="connsiteY57" fmla="*/ 366527 h 902582"/>
              <a:gd name="connsiteX58" fmla="*/ 1691482 w 2378076"/>
              <a:gd name="connsiteY58" fmla="*/ 535703 h 902582"/>
              <a:gd name="connsiteX59" fmla="*/ 1697038 w 2378076"/>
              <a:gd name="connsiteY59" fmla="*/ 544162 h 902582"/>
              <a:gd name="connsiteX60" fmla="*/ 1708151 w 2378076"/>
              <a:gd name="connsiteY60" fmla="*/ 541342 h 902582"/>
              <a:gd name="connsiteX61" fmla="*/ 1822054 w 2378076"/>
              <a:gd name="connsiteY61" fmla="*/ 462393 h 902582"/>
              <a:gd name="connsiteX62" fmla="*/ 1830388 w 2378076"/>
              <a:gd name="connsiteY62" fmla="*/ 451115 h 902582"/>
              <a:gd name="connsiteX63" fmla="*/ 1822054 w 2378076"/>
              <a:gd name="connsiteY63" fmla="*/ 439837 h 902582"/>
              <a:gd name="connsiteX64" fmla="*/ 1708151 w 2378076"/>
              <a:gd name="connsiteY64" fmla="*/ 363707 h 902582"/>
              <a:gd name="connsiteX65" fmla="*/ 1697038 w 2378076"/>
              <a:gd name="connsiteY65" fmla="*/ 358068 h 902582"/>
              <a:gd name="connsiteX66" fmla="*/ 1170028 w 2378076"/>
              <a:gd name="connsiteY66" fmla="*/ 343781 h 902582"/>
              <a:gd name="connsiteX67" fmla="*/ 1206276 w 2378076"/>
              <a:gd name="connsiteY67" fmla="*/ 343781 h 902582"/>
              <a:gd name="connsiteX68" fmla="*/ 1214641 w 2378076"/>
              <a:gd name="connsiteY68" fmla="*/ 349423 h 902582"/>
              <a:gd name="connsiteX69" fmla="*/ 1267619 w 2378076"/>
              <a:gd name="connsiteY69" fmla="*/ 541235 h 902582"/>
              <a:gd name="connsiteX70" fmla="*/ 1270407 w 2378076"/>
              <a:gd name="connsiteY70" fmla="*/ 541235 h 902582"/>
              <a:gd name="connsiteX71" fmla="*/ 1320597 w 2378076"/>
              <a:gd name="connsiteY71" fmla="*/ 349423 h 902582"/>
              <a:gd name="connsiteX72" fmla="*/ 1328962 w 2378076"/>
              <a:gd name="connsiteY72" fmla="*/ 343781 h 902582"/>
              <a:gd name="connsiteX73" fmla="*/ 1367998 w 2378076"/>
              <a:gd name="connsiteY73" fmla="*/ 343781 h 902582"/>
              <a:gd name="connsiteX74" fmla="*/ 1373575 w 2378076"/>
              <a:gd name="connsiteY74" fmla="*/ 346602 h 902582"/>
              <a:gd name="connsiteX75" fmla="*/ 1376363 w 2378076"/>
              <a:gd name="connsiteY75" fmla="*/ 355064 h 902582"/>
              <a:gd name="connsiteX76" fmla="*/ 1370786 w 2378076"/>
              <a:gd name="connsiteY76" fmla="*/ 383272 h 902582"/>
              <a:gd name="connsiteX77" fmla="*/ 1354057 w 2378076"/>
              <a:gd name="connsiteY77" fmla="*/ 439687 h 902582"/>
              <a:gd name="connsiteX78" fmla="*/ 1309444 w 2378076"/>
              <a:gd name="connsiteY78" fmla="*/ 614575 h 902582"/>
              <a:gd name="connsiteX79" fmla="*/ 1236948 w 2378076"/>
              <a:gd name="connsiteY79" fmla="*/ 685094 h 902582"/>
              <a:gd name="connsiteX80" fmla="*/ 1234159 w 2378076"/>
              <a:gd name="connsiteY80" fmla="*/ 685094 h 902582"/>
              <a:gd name="connsiteX81" fmla="*/ 1170028 w 2378076"/>
              <a:gd name="connsiteY81" fmla="*/ 676632 h 902582"/>
              <a:gd name="connsiteX82" fmla="*/ 1161663 w 2378076"/>
              <a:gd name="connsiteY82" fmla="*/ 668170 h 902582"/>
              <a:gd name="connsiteX83" fmla="*/ 1161663 w 2378076"/>
              <a:gd name="connsiteY83" fmla="*/ 642783 h 902582"/>
              <a:gd name="connsiteX84" fmla="*/ 1164452 w 2378076"/>
              <a:gd name="connsiteY84" fmla="*/ 637141 h 902582"/>
              <a:gd name="connsiteX85" fmla="*/ 1172817 w 2378076"/>
              <a:gd name="connsiteY85" fmla="*/ 634320 h 902582"/>
              <a:gd name="connsiteX86" fmla="*/ 1220218 w 2378076"/>
              <a:gd name="connsiteY86" fmla="*/ 637141 h 902582"/>
              <a:gd name="connsiteX87" fmla="*/ 1253677 w 2378076"/>
              <a:gd name="connsiteY87" fmla="*/ 611754 h 902582"/>
              <a:gd name="connsiteX88" fmla="*/ 1253677 w 2378076"/>
              <a:gd name="connsiteY88" fmla="*/ 608933 h 902582"/>
              <a:gd name="connsiteX89" fmla="*/ 1259254 w 2378076"/>
              <a:gd name="connsiteY89" fmla="*/ 597650 h 902582"/>
              <a:gd name="connsiteX90" fmla="*/ 1248101 w 2378076"/>
              <a:gd name="connsiteY90" fmla="*/ 597650 h 902582"/>
              <a:gd name="connsiteX91" fmla="*/ 1214641 w 2378076"/>
              <a:gd name="connsiteY91" fmla="*/ 569443 h 902582"/>
              <a:gd name="connsiteX92" fmla="*/ 1158875 w 2378076"/>
              <a:gd name="connsiteY92" fmla="*/ 355064 h 902582"/>
              <a:gd name="connsiteX93" fmla="*/ 1161663 w 2378076"/>
              <a:gd name="connsiteY93" fmla="*/ 346602 h 902582"/>
              <a:gd name="connsiteX94" fmla="*/ 1170028 w 2378076"/>
              <a:gd name="connsiteY94" fmla="*/ 343781 h 902582"/>
              <a:gd name="connsiteX95" fmla="*/ 1116013 w 2378076"/>
              <a:gd name="connsiteY95" fmla="*/ 340606 h 902582"/>
              <a:gd name="connsiteX96" fmla="*/ 1124347 w 2378076"/>
              <a:gd name="connsiteY96" fmla="*/ 343432 h 902582"/>
              <a:gd name="connsiteX97" fmla="*/ 1127125 w 2378076"/>
              <a:gd name="connsiteY97" fmla="*/ 349085 h 902582"/>
              <a:gd name="connsiteX98" fmla="*/ 1127125 w 2378076"/>
              <a:gd name="connsiteY98" fmla="*/ 385824 h 902582"/>
              <a:gd name="connsiteX99" fmla="*/ 1118791 w 2378076"/>
              <a:gd name="connsiteY99" fmla="*/ 394302 h 902582"/>
              <a:gd name="connsiteX100" fmla="*/ 1049337 w 2378076"/>
              <a:gd name="connsiteY100" fmla="*/ 425389 h 902582"/>
              <a:gd name="connsiteX101" fmla="*/ 1049337 w 2378076"/>
              <a:gd name="connsiteY101" fmla="*/ 589303 h 902582"/>
              <a:gd name="connsiteX102" fmla="*/ 1041003 w 2378076"/>
              <a:gd name="connsiteY102" fmla="*/ 597781 h 902582"/>
              <a:gd name="connsiteX103" fmla="*/ 1002109 w 2378076"/>
              <a:gd name="connsiteY103" fmla="*/ 597781 h 902582"/>
              <a:gd name="connsiteX104" fmla="*/ 993775 w 2378076"/>
              <a:gd name="connsiteY104" fmla="*/ 589303 h 902582"/>
              <a:gd name="connsiteX105" fmla="*/ 993775 w 2378076"/>
              <a:gd name="connsiteY105" fmla="*/ 351911 h 902582"/>
              <a:gd name="connsiteX106" fmla="*/ 1002109 w 2378076"/>
              <a:gd name="connsiteY106" fmla="*/ 343432 h 902582"/>
              <a:gd name="connsiteX107" fmla="*/ 1041003 w 2378076"/>
              <a:gd name="connsiteY107" fmla="*/ 343432 h 902582"/>
              <a:gd name="connsiteX108" fmla="*/ 1049337 w 2378076"/>
              <a:gd name="connsiteY108" fmla="*/ 351911 h 902582"/>
              <a:gd name="connsiteX109" fmla="*/ 1049337 w 2378076"/>
              <a:gd name="connsiteY109" fmla="*/ 368867 h 902582"/>
              <a:gd name="connsiteX110" fmla="*/ 1116013 w 2378076"/>
              <a:gd name="connsiteY110" fmla="*/ 340606 h 902582"/>
              <a:gd name="connsiteX111" fmla="*/ 843157 w 2378076"/>
              <a:gd name="connsiteY111" fmla="*/ 335843 h 902582"/>
              <a:gd name="connsiteX112" fmla="*/ 930276 w 2378076"/>
              <a:gd name="connsiteY112" fmla="*/ 423390 h 902582"/>
              <a:gd name="connsiteX113" fmla="*/ 930276 w 2378076"/>
              <a:gd name="connsiteY113" fmla="*/ 592835 h 902582"/>
              <a:gd name="connsiteX114" fmla="*/ 927466 w 2378076"/>
              <a:gd name="connsiteY114" fmla="*/ 601307 h 902582"/>
              <a:gd name="connsiteX115" fmla="*/ 919035 w 2378076"/>
              <a:gd name="connsiteY115" fmla="*/ 604131 h 902582"/>
              <a:gd name="connsiteX116" fmla="*/ 879691 w 2378076"/>
              <a:gd name="connsiteY116" fmla="*/ 587187 h 902582"/>
              <a:gd name="connsiteX117" fmla="*/ 798192 w 2378076"/>
              <a:gd name="connsiteY117" fmla="*/ 604131 h 902582"/>
              <a:gd name="connsiteX118" fmla="*/ 722313 w 2378076"/>
              <a:gd name="connsiteY118" fmla="*/ 522233 h 902582"/>
              <a:gd name="connsiteX119" fmla="*/ 809433 w 2378076"/>
              <a:gd name="connsiteY119" fmla="*/ 445983 h 902582"/>
              <a:gd name="connsiteX120" fmla="*/ 871260 w 2378076"/>
              <a:gd name="connsiteY120" fmla="*/ 440334 h 902582"/>
              <a:gd name="connsiteX121" fmla="*/ 871260 w 2378076"/>
              <a:gd name="connsiteY121" fmla="*/ 423390 h 902582"/>
              <a:gd name="connsiteX122" fmla="*/ 840346 w 2378076"/>
              <a:gd name="connsiteY122" fmla="*/ 392325 h 902582"/>
              <a:gd name="connsiteX123" fmla="*/ 750416 w 2378076"/>
              <a:gd name="connsiteY123" fmla="*/ 397973 h 902582"/>
              <a:gd name="connsiteX124" fmla="*/ 744796 w 2378076"/>
              <a:gd name="connsiteY124" fmla="*/ 395149 h 902582"/>
              <a:gd name="connsiteX125" fmla="*/ 741985 w 2378076"/>
              <a:gd name="connsiteY125" fmla="*/ 389501 h 902582"/>
              <a:gd name="connsiteX126" fmla="*/ 739175 w 2378076"/>
              <a:gd name="connsiteY126" fmla="*/ 355612 h 902582"/>
              <a:gd name="connsiteX127" fmla="*/ 747606 w 2378076"/>
              <a:gd name="connsiteY127" fmla="*/ 347140 h 902582"/>
              <a:gd name="connsiteX128" fmla="*/ 843157 w 2378076"/>
              <a:gd name="connsiteY128" fmla="*/ 335843 h 902582"/>
              <a:gd name="connsiteX129" fmla="*/ 396875 w 2378076"/>
              <a:gd name="connsiteY129" fmla="*/ 335843 h 902582"/>
              <a:gd name="connsiteX130" fmla="*/ 511175 w 2378076"/>
              <a:gd name="connsiteY130" fmla="*/ 469987 h 902582"/>
              <a:gd name="connsiteX131" fmla="*/ 396875 w 2378076"/>
              <a:gd name="connsiteY131" fmla="*/ 604131 h 902582"/>
              <a:gd name="connsiteX132" fmla="*/ 282575 w 2378076"/>
              <a:gd name="connsiteY132" fmla="*/ 469987 h 902582"/>
              <a:gd name="connsiteX133" fmla="*/ 396875 w 2378076"/>
              <a:gd name="connsiteY133" fmla="*/ 335843 h 902582"/>
              <a:gd name="connsiteX134" fmla="*/ 103585 w 2378076"/>
              <a:gd name="connsiteY134" fmla="*/ 300918 h 902582"/>
              <a:gd name="connsiteX135" fmla="*/ 61913 w 2378076"/>
              <a:gd name="connsiteY135" fmla="*/ 303759 h 902582"/>
              <a:gd name="connsiteX136" fmla="*/ 61913 w 2378076"/>
              <a:gd name="connsiteY136" fmla="*/ 406027 h 902582"/>
              <a:gd name="connsiteX137" fmla="*/ 123032 w 2378076"/>
              <a:gd name="connsiteY137" fmla="*/ 406027 h 902582"/>
              <a:gd name="connsiteX138" fmla="*/ 184151 w 2378076"/>
              <a:gd name="connsiteY138" fmla="*/ 354893 h 902582"/>
              <a:gd name="connsiteX139" fmla="*/ 125810 w 2378076"/>
              <a:gd name="connsiteY139" fmla="*/ 300918 h 902582"/>
              <a:gd name="connsiteX140" fmla="*/ 103585 w 2378076"/>
              <a:gd name="connsiteY140" fmla="*/ 300918 h 902582"/>
              <a:gd name="connsiteX141" fmla="*/ 614557 w 2378076"/>
              <a:gd name="connsiteY141" fmla="*/ 285043 h 902582"/>
              <a:gd name="connsiteX142" fmla="*/ 622912 w 2378076"/>
              <a:gd name="connsiteY142" fmla="*/ 285043 h 902582"/>
              <a:gd name="connsiteX143" fmla="*/ 625698 w 2378076"/>
              <a:gd name="connsiteY143" fmla="*/ 293524 h 902582"/>
              <a:gd name="connsiteX144" fmla="*/ 625698 w 2378076"/>
              <a:gd name="connsiteY144" fmla="*/ 344407 h 902582"/>
              <a:gd name="connsiteX145" fmla="*/ 684184 w 2378076"/>
              <a:gd name="connsiteY145" fmla="*/ 344407 h 902582"/>
              <a:gd name="connsiteX146" fmla="*/ 692540 w 2378076"/>
              <a:gd name="connsiteY146" fmla="*/ 352888 h 902582"/>
              <a:gd name="connsiteX147" fmla="*/ 692540 w 2378076"/>
              <a:gd name="connsiteY147" fmla="*/ 386811 h 902582"/>
              <a:gd name="connsiteX148" fmla="*/ 684184 w 2378076"/>
              <a:gd name="connsiteY148" fmla="*/ 395291 h 902582"/>
              <a:gd name="connsiteX149" fmla="*/ 625698 w 2378076"/>
              <a:gd name="connsiteY149" fmla="*/ 395291 h 902582"/>
              <a:gd name="connsiteX150" fmla="*/ 625698 w 2378076"/>
              <a:gd name="connsiteY150" fmla="*/ 499885 h 902582"/>
              <a:gd name="connsiteX151" fmla="*/ 650763 w 2378076"/>
              <a:gd name="connsiteY151" fmla="*/ 550769 h 902582"/>
              <a:gd name="connsiteX152" fmla="*/ 684184 w 2378076"/>
              <a:gd name="connsiteY152" fmla="*/ 547942 h 902582"/>
              <a:gd name="connsiteX153" fmla="*/ 692540 w 2378076"/>
              <a:gd name="connsiteY153" fmla="*/ 559249 h 902582"/>
              <a:gd name="connsiteX154" fmla="*/ 695325 w 2378076"/>
              <a:gd name="connsiteY154" fmla="*/ 590345 h 902582"/>
              <a:gd name="connsiteX155" fmla="*/ 686969 w 2378076"/>
              <a:gd name="connsiteY155" fmla="*/ 601652 h 902582"/>
              <a:gd name="connsiteX156" fmla="*/ 642408 w 2378076"/>
              <a:gd name="connsiteY156" fmla="*/ 607306 h 902582"/>
              <a:gd name="connsiteX157" fmla="*/ 567211 w 2378076"/>
              <a:gd name="connsiteY157" fmla="*/ 508366 h 902582"/>
              <a:gd name="connsiteX158" fmla="*/ 567211 w 2378076"/>
              <a:gd name="connsiteY158" fmla="*/ 395291 h 902582"/>
              <a:gd name="connsiteX159" fmla="*/ 544930 w 2378076"/>
              <a:gd name="connsiteY159" fmla="*/ 395291 h 902582"/>
              <a:gd name="connsiteX160" fmla="*/ 536575 w 2378076"/>
              <a:gd name="connsiteY160" fmla="*/ 386811 h 902582"/>
              <a:gd name="connsiteX161" fmla="*/ 536575 w 2378076"/>
              <a:gd name="connsiteY161" fmla="*/ 352888 h 902582"/>
              <a:gd name="connsiteX162" fmla="*/ 544930 w 2378076"/>
              <a:gd name="connsiteY162" fmla="*/ 344407 h 902582"/>
              <a:gd name="connsiteX163" fmla="*/ 567211 w 2378076"/>
              <a:gd name="connsiteY163" fmla="*/ 344407 h 902582"/>
              <a:gd name="connsiteX164" fmla="*/ 567211 w 2378076"/>
              <a:gd name="connsiteY164" fmla="*/ 302004 h 902582"/>
              <a:gd name="connsiteX165" fmla="*/ 575566 w 2378076"/>
              <a:gd name="connsiteY165" fmla="*/ 293524 h 902582"/>
              <a:gd name="connsiteX166" fmla="*/ 614557 w 2378076"/>
              <a:gd name="connsiteY166" fmla="*/ 285043 h 902582"/>
              <a:gd name="connsiteX167" fmla="*/ 117618 w 2378076"/>
              <a:gd name="connsiteY167" fmla="*/ 245356 h 902582"/>
              <a:gd name="connsiteX168" fmla="*/ 126019 w 2378076"/>
              <a:gd name="connsiteY168" fmla="*/ 245356 h 902582"/>
              <a:gd name="connsiteX169" fmla="*/ 246438 w 2378076"/>
              <a:gd name="connsiteY169" fmla="*/ 352493 h 902582"/>
              <a:gd name="connsiteX170" fmla="*/ 184828 w 2378076"/>
              <a:gd name="connsiteY170" fmla="*/ 445534 h 902582"/>
              <a:gd name="connsiteX171" fmla="*/ 249238 w 2378076"/>
              <a:gd name="connsiteY171" fmla="*/ 586504 h 902582"/>
              <a:gd name="connsiteX172" fmla="*/ 246438 w 2378076"/>
              <a:gd name="connsiteY172" fmla="*/ 594962 h 902582"/>
              <a:gd name="connsiteX173" fmla="*/ 238037 w 2378076"/>
              <a:gd name="connsiteY173" fmla="*/ 597781 h 902582"/>
              <a:gd name="connsiteX174" fmla="*/ 193230 w 2378076"/>
              <a:gd name="connsiteY174" fmla="*/ 597781 h 902582"/>
              <a:gd name="connsiteX175" fmla="*/ 184828 w 2378076"/>
              <a:gd name="connsiteY175" fmla="*/ 592142 h 902582"/>
              <a:gd name="connsiteX176" fmla="*/ 128820 w 2378076"/>
              <a:gd name="connsiteY176" fmla="*/ 462450 h 902582"/>
              <a:gd name="connsiteX177" fmla="*/ 61610 w 2378076"/>
              <a:gd name="connsiteY177" fmla="*/ 459631 h 902582"/>
              <a:gd name="connsiteX178" fmla="*/ 61610 w 2378076"/>
              <a:gd name="connsiteY178" fmla="*/ 589323 h 902582"/>
              <a:gd name="connsiteX179" fmla="*/ 50408 w 2378076"/>
              <a:gd name="connsiteY179" fmla="*/ 597781 h 902582"/>
              <a:gd name="connsiteX180" fmla="*/ 11202 w 2378076"/>
              <a:gd name="connsiteY180" fmla="*/ 597781 h 902582"/>
              <a:gd name="connsiteX181" fmla="*/ 0 w 2378076"/>
              <a:gd name="connsiteY181" fmla="*/ 589323 h 902582"/>
              <a:gd name="connsiteX182" fmla="*/ 0 w 2378076"/>
              <a:gd name="connsiteY182" fmla="*/ 262273 h 902582"/>
              <a:gd name="connsiteX183" fmla="*/ 8402 w 2378076"/>
              <a:gd name="connsiteY183" fmla="*/ 250995 h 902582"/>
              <a:gd name="connsiteX184" fmla="*/ 117618 w 2378076"/>
              <a:gd name="connsiteY184" fmla="*/ 245356 h 902582"/>
              <a:gd name="connsiteX185" fmla="*/ 1968123 w 2378076"/>
              <a:gd name="connsiteY185" fmla="*/ 200530 h 902582"/>
              <a:gd name="connsiteX186" fmla="*/ 1965325 w 2378076"/>
              <a:gd name="connsiteY186" fmla="*/ 211723 h 902582"/>
              <a:gd name="connsiteX187" fmla="*/ 1976518 w 2378076"/>
              <a:gd name="connsiteY187" fmla="*/ 348840 h 902582"/>
              <a:gd name="connsiteX188" fmla="*/ 1982115 w 2378076"/>
              <a:gd name="connsiteY188" fmla="*/ 362831 h 902582"/>
              <a:gd name="connsiteX189" fmla="*/ 1996106 w 2378076"/>
              <a:gd name="connsiteY189" fmla="*/ 360033 h 902582"/>
              <a:gd name="connsiteX190" fmla="*/ 2119232 w 2378076"/>
              <a:gd name="connsiteY190" fmla="*/ 301269 h 902582"/>
              <a:gd name="connsiteX191" fmla="*/ 2130425 w 2378076"/>
              <a:gd name="connsiteY191" fmla="*/ 292874 h 902582"/>
              <a:gd name="connsiteX192" fmla="*/ 2124828 w 2378076"/>
              <a:gd name="connsiteY192" fmla="*/ 284479 h 902582"/>
              <a:gd name="connsiteX193" fmla="*/ 1979317 w 2378076"/>
              <a:gd name="connsiteY193" fmla="*/ 200530 h 902582"/>
              <a:gd name="connsiteX194" fmla="*/ 1968123 w 2378076"/>
              <a:gd name="connsiteY194" fmla="*/ 200530 h 902582"/>
              <a:gd name="connsiteX195" fmla="*/ 1890255 w 2378076"/>
              <a:gd name="connsiteY195" fmla="*/ 199484 h 902582"/>
              <a:gd name="connsiteX196" fmla="*/ 1884658 w 2378076"/>
              <a:gd name="connsiteY196" fmla="*/ 200536 h 902582"/>
              <a:gd name="connsiteX197" fmla="*/ 1739147 w 2378076"/>
              <a:gd name="connsiteY197" fmla="*/ 284673 h 902582"/>
              <a:gd name="connsiteX198" fmla="*/ 1733550 w 2378076"/>
              <a:gd name="connsiteY198" fmla="*/ 293087 h 902582"/>
              <a:gd name="connsiteX199" fmla="*/ 1744743 w 2378076"/>
              <a:gd name="connsiteY199" fmla="*/ 301501 h 902582"/>
              <a:gd name="connsiteX200" fmla="*/ 1867869 w 2378076"/>
              <a:gd name="connsiteY200" fmla="*/ 363202 h 902582"/>
              <a:gd name="connsiteX201" fmla="*/ 1881860 w 2378076"/>
              <a:gd name="connsiteY201" fmla="*/ 363202 h 902582"/>
              <a:gd name="connsiteX202" fmla="*/ 1887457 w 2378076"/>
              <a:gd name="connsiteY202" fmla="*/ 351983 h 902582"/>
              <a:gd name="connsiteX203" fmla="*/ 1898650 w 2378076"/>
              <a:gd name="connsiteY203" fmla="*/ 214559 h 902582"/>
              <a:gd name="connsiteX204" fmla="*/ 1895852 w 2378076"/>
              <a:gd name="connsiteY204" fmla="*/ 200536 h 902582"/>
              <a:gd name="connsiteX205" fmla="*/ 1890255 w 2378076"/>
              <a:gd name="connsiteY205" fmla="*/ 199484 h 902582"/>
              <a:gd name="connsiteX206" fmla="*/ 1932782 w 2378076"/>
              <a:gd name="connsiteY206" fmla="*/ 151693 h 902582"/>
              <a:gd name="connsiteX207" fmla="*/ 2227264 w 2378076"/>
              <a:gd name="connsiteY207" fmla="*/ 449350 h 902582"/>
              <a:gd name="connsiteX208" fmla="*/ 1932782 w 2378076"/>
              <a:gd name="connsiteY208" fmla="*/ 747007 h 902582"/>
              <a:gd name="connsiteX209" fmla="*/ 1638300 w 2378076"/>
              <a:gd name="connsiteY209" fmla="*/ 449350 h 902582"/>
              <a:gd name="connsiteX210" fmla="*/ 1932782 w 2378076"/>
              <a:gd name="connsiteY210" fmla="*/ 151693 h 902582"/>
              <a:gd name="connsiteX211" fmla="*/ 1931988 w 2378076"/>
              <a:gd name="connsiteY211" fmla="*/ 108832 h 902582"/>
              <a:gd name="connsiteX212" fmla="*/ 1597025 w 2378076"/>
              <a:gd name="connsiteY212" fmla="*/ 447764 h 902582"/>
              <a:gd name="connsiteX213" fmla="*/ 1931988 w 2378076"/>
              <a:gd name="connsiteY213" fmla="*/ 786696 h 902582"/>
              <a:gd name="connsiteX214" fmla="*/ 2266951 w 2378076"/>
              <a:gd name="connsiteY214" fmla="*/ 447764 h 902582"/>
              <a:gd name="connsiteX215" fmla="*/ 1931988 w 2378076"/>
              <a:gd name="connsiteY215" fmla="*/ 108832 h 902582"/>
              <a:gd name="connsiteX216" fmla="*/ 1914436 w 2378076"/>
              <a:gd name="connsiteY216" fmla="*/ 2117 h 902582"/>
              <a:gd name="connsiteX217" fmla="*/ 1917229 w 2378076"/>
              <a:gd name="connsiteY217" fmla="*/ 2117 h 902582"/>
              <a:gd name="connsiteX218" fmla="*/ 1945160 w 2378076"/>
              <a:gd name="connsiteY218" fmla="*/ 2117 h 902582"/>
              <a:gd name="connsiteX219" fmla="*/ 1947953 w 2378076"/>
              <a:gd name="connsiteY219" fmla="*/ 2117 h 902582"/>
              <a:gd name="connsiteX220" fmla="*/ 1964711 w 2378076"/>
              <a:gd name="connsiteY220" fmla="*/ 69864 h 902582"/>
              <a:gd name="connsiteX221" fmla="*/ 1995434 w 2378076"/>
              <a:gd name="connsiteY221" fmla="*/ 75509 h 902582"/>
              <a:gd name="connsiteX222" fmla="*/ 2031743 w 2378076"/>
              <a:gd name="connsiteY222" fmla="*/ 13408 h 902582"/>
              <a:gd name="connsiteX223" fmla="*/ 2059673 w 2378076"/>
              <a:gd name="connsiteY223" fmla="*/ 19054 h 902582"/>
              <a:gd name="connsiteX224" fmla="*/ 2062466 w 2378076"/>
              <a:gd name="connsiteY224" fmla="*/ 19054 h 902582"/>
              <a:gd name="connsiteX225" fmla="*/ 2062466 w 2378076"/>
              <a:gd name="connsiteY225" fmla="*/ 21876 h 902582"/>
              <a:gd name="connsiteX226" fmla="*/ 2068052 w 2378076"/>
              <a:gd name="connsiteY226" fmla="*/ 55750 h 902582"/>
              <a:gd name="connsiteX227" fmla="*/ 2062466 w 2378076"/>
              <a:gd name="connsiteY227" fmla="*/ 92446 h 902582"/>
              <a:gd name="connsiteX228" fmla="*/ 2090396 w 2378076"/>
              <a:gd name="connsiteY228" fmla="*/ 103737 h 902582"/>
              <a:gd name="connsiteX229" fmla="*/ 2140670 w 2378076"/>
              <a:gd name="connsiteY229" fmla="*/ 55750 h 902582"/>
              <a:gd name="connsiteX230" fmla="*/ 2140670 w 2378076"/>
              <a:gd name="connsiteY230" fmla="*/ 52927 h 902582"/>
              <a:gd name="connsiteX231" fmla="*/ 2143463 w 2378076"/>
              <a:gd name="connsiteY231" fmla="*/ 55750 h 902582"/>
              <a:gd name="connsiteX232" fmla="*/ 2168600 w 2378076"/>
              <a:gd name="connsiteY232" fmla="*/ 69864 h 902582"/>
              <a:gd name="connsiteX233" fmla="*/ 2168600 w 2378076"/>
              <a:gd name="connsiteY233" fmla="*/ 72686 h 902582"/>
              <a:gd name="connsiteX234" fmla="*/ 2149049 w 2378076"/>
              <a:gd name="connsiteY234" fmla="*/ 140433 h 902582"/>
              <a:gd name="connsiteX235" fmla="*/ 2174186 w 2378076"/>
              <a:gd name="connsiteY235" fmla="*/ 157370 h 902582"/>
              <a:gd name="connsiteX236" fmla="*/ 2235633 w 2378076"/>
              <a:gd name="connsiteY236" fmla="*/ 123496 h 902582"/>
              <a:gd name="connsiteX237" fmla="*/ 2257977 w 2378076"/>
              <a:gd name="connsiteY237" fmla="*/ 143256 h 902582"/>
              <a:gd name="connsiteX238" fmla="*/ 2257977 w 2378076"/>
              <a:gd name="connsiteY238" fmla="*/ 146079 h 902582"/>
              <a:gd name="connsiteX239" fmla="*/ 2221667 w 2378076"/>
              <a:gd name="connsiteY239" fmla="*/ 208180 h 902582"/>
              <a:gd name="connsiteX240" fmla="*/ 2241219 w 2378076"/>
              <a:gd name="connsiteY240" fmla="*/ 230762 h 902582"/>
              <a:gd name="connsiteX241" fmla="*/ 2308251 w 2378076"/>
              <a:gd name="connsiteY241" fmla="*/ 213825 h 902582"/>
              <a:gd name="connsiteX242" fmla="*/ 2311044 w 2378076"/>
              <a:gd name="connsiteY242" fmla="*/ 213825 h 902582"/>
              <a:gd name="connsiteX243" fmla="*/ 2325009 w 2378076"/>
              <a:gd name="connsiteY243" fmla="*/ 239230 h 902582"/>
              <a:gd name="connsiteX244" fmla="*/ 2325009 w 2378076"/>
              <a:gd name="connsiteY244" fmla="*/ 242053 h 902582"/>
              <a:gd name="connsiteX245" fmla="*/ 2274735 w 2378076"/>
              <a:gd name="connsiteY245" fmla="*/ 292863 h 902582"/>
              <a:gd name="connsiteX246" fmla="*/ 2285907 w 2378076"/>
              <a:gd name="connsiteY246" fmla="*/ 321091 h 902582"/>
              <a:gd name="connsiteX247" fmla="*/ 2355732 w 2378076"/>
              <a:gd name="connsiteY247" fmla="*/ 321091 h 902582"/>
              <a:gd name="connsiteX248" fmla="*/ 2358525 w 2378076"/>
              <a:gd name="connsiteY248" fmla="*/ 321091 h 902582"/>
              <a:gd name="connsiteX249" fmla="*/ 2366904 w 2378076"/>
              <a:gd name="connsiteY249" fmla="*/ 349318 h 902582"/>
              <a:gd name="connsiteX250" fmla="*/ 2366904 w 2378076"/>
              <a:gd name="connsiteY250" fmla="*/ 352141 h 902582"/>
              <a:gd name="connsiteX251" fmla="*/ 2364111 w 2378076"/>
              <a:gd name="connsiteY251" fmla="*/ 352141 h 902582"/>
              <a:gd name="connsiteX252" fmla="*/ 2305458 w 2378076"/>
              <a:gd name="connsiteY252" fmla="*/ 388837 h 902582"/>
              <a:gd name="connsiteX253" fmla="*/ 2308251 w 2378076"/>
              <a:gd name="connsiteY253" fmla="*/ 417065 h 902582"/>
              <a:gd name="connsiteX254" fmla="*/ 2375283 w 2378076"/>
              <a:gd name="connsiteY254" fmla="*/ 436824 h 902582"/>
              <a:gd name="connsiteX255" fmla="*/ 2378076 w 2378076"/>
              <a:gd name="connsiteY255" fmla="*/ 436824 h 902582"/>
              <a:gd name="connsiteX256" fmla="*/ 2378076 w 2378076"/>
              <a:gd name="connsiteY256" fmla="*/ 450938 h 902582"/>
              <a:gd name="connsiteX257" fmla="*/ 2378076 w 2378076"/>
              <a:gd name="connsiteY257" fmla="*/ 467875 h 902582"/>
              <a:gd name="connsiteX258" fmla="*/ 2375283 w 2378076"/>
              <a:gd name="connsiteY258" fmla="*/ 467875 h 902582"/>
              <a:gd name="connsiteX259" fmla="*/ 2308251 w 2378076"/>
              <a:gd name="connsiteY259" fmla="*/ 487634 h 902582"/>
              <a:gd name="connsiteX260" fmla="*/ 2302665 w 2378076"/>
              <a:gd name="connsiteY260" fmla="*/ 515862 h 902582"/>
              <a:gd name="connsiteX261" fmla="*/ 2364111 w 2378076"/>
              <a:gd name="connsiteY261" fmla="*/ 552558 h 902582"/>
              <a:gd name="connsiteX262" fmla="*/ 2364111 w 2378076"/>
              <a:gd name="connsiteY262" fmla="*/ 555381 h 902582"/>
              <a:gd name="connsiteX263" fmla="*/ 2358525 w 2378076"/>
              <a:gd name="connsiteY263" fmla="*/ 583609 h 902582"/>
              <a:gd name="connsiteX264" fmla="*/ 2355732 w 2378076"/>
              <a:gd name="connsiteY264" fmla="*/ 583609 h 902582"/>
              <a:gd name="connsiteX265" fmla="*/ 2285907 w 2378076"/>
              <a:gd name="connsiteY265" fmla="*/ 583609 h 902582"/>
              <a:gd name="connsiteX266" fmla="*/ 2274735 w 2378076"/>
              <a:gd name="connsiteY266" fmla="*/ 611836 h 902582"/>
              <a:gd name="connsiteX267" fmla="*/ 2325009 w 2378076"/>
              <a:gd name="connsiteY267" fmla="*/ 659824 h 902582"/>
              <a:gd name="connsiteX268" fmla="*/ 2325009 w 2378076"/>
              <a:gd name="connsiteY268" fmla="*/ 662646 h 902582"/>
              <a:gd name="connsiteX269" fmla="*/ 2311044 w 2378076"/>
              <a:gd name="connsiteY269" fmla="*/ 688051 h 902582"/>
              <a:gd name="connsiteX270" fmla="*/ 2308251 w 2378076"/>
              <a:gd name="connsiteY270" fmla="*/ 690874 h 902582"/>
              <a:gd name="connsiteX271" fmla="*/ 2238425 w 2378076"/>
              <a:gd name="connsiteY271" fmla="*/ 671115 h 902582"/>
              <a:gd name="connsiteX272" fmla="*/ 2221667 w 2378076"/>
              <a:gd name="connsiteY272" fmla="*/ 696520 h 902582"/>
              <a:gd name="connsiteX273" fmla="*/ 2257977 w 2378076"/>
              <a:gd name="connsiteY273" fmla="*/ 758621 h 902582"/>
              <a:gd name="connsiteX274" fmla="*/ 2255184 w 2378076"/>
              <a:gd name="connsiteY274" fmla="*/ 758621 h 902582"/>
              <a:gd name="connsiteX275" fmla="*/ 2235633 w 2378076"/>
              <a:gd name="connsiteY275" fmla="*/ 781203 h 902582"/>
              <a:gd name="connsiteX276" fmla="*/ 2232839 w 2378076"/>
              <a:gd name="connsiteY276" fmla="*/ 781203 h 902582"/>
              <a:gd name="connsiteX277" fmla="*/ 2171393 w 2378076"/>
              <a:gd name="connsiteY277" fmla="*/ 744507 h 902582"/>
              <a:gd name="connsiteX278" fmla="*/ 2149049 w 2378076"/>
              <a:gd name="connsiteY278" fmla="*/ 764266 h 902582"/>
              <a:gd name="connsiteX279" fmla="*/ 2168600 w 2378076"/>
              <a:gd name="connsiteY279" fmla="*/ 829190 h 902582"/>
              <a:gd name="connsiteX280" fmla="*/ 2168600 w 2378076"/>
              <a:gd name="connsiteY280" fmla="*/ 832013 h 902582"/>
              <a:gd name="connsiteX281" fmla="*/ 2165807 w 2378076"/>
              <a:gd name="connsiteY281" fmla="*/ 834836 h 902582"/>
              <a:gd name="connsiteX282" fmla="*/ 2140670 w 2378076"/>
              <a:gd name="connsiteY282" fmla="*/ 848949 h 902582"/>
              <a:gd name="connsiteX283" fmla="*/ 2090396 w 2378076"/>
              <a:gd name="connsiteY283" fmla="*/ 798140 h 902582"/>
              <a:gd name="connsiteX284" fmla="*/ 2062466 w 2378076"/>
              <a:gd name="connsiteY284" fmla="*/ 809431 h 902582"/>
              <a:gd name="connsiteX285" fmla="*/ 2065259 w 2378076"/>
              <a:gd name="connsiteY285" fmla="*/ 846127 h 902582"/>
              <a:gd name="connsiteX286" fmla="*/ 2062466 w 2378076"/>
              <a:gd name="connsiteY286" fmla="*/ 882823 h 902582"/>
              <a:gd name="connsiteX287" fmla="*/ 2059673 w 2378076"/>
              <a:gd name="connsiteY287" fmla="*/ 882823 h 902582"/>
              <a:gd name="connsiteX288" fmla="*/ 2031743 w 2378076"/>
              <a:gd name="connsiteY288" fmla="*/ 891291 h 902582"/>
              <a:gd name="connsiteX289" fmla="*/ 1995434 w 2378076"/>
              <a:gd name="connsiteY289" fmla="*/ 829190 h 902582"/>
              <a:gd name="connsiteX290" fmla="*/ 1967504 w 2378076"/>
              <a:gd name="connsiteY290" fmla="*/ 832013 h 902582"/>
              <a:gd name="connsiteX291" fmla="*/ 1947953 w 2378076"/>
              <a:gd name="connsiteY291" fmla="*/ 902582 h 902582"/>
              <a:gd name="connsiteX292" fmla="*/ 1945160 w 2378076"/>
              <a:gd name="connsiteY292" fmla="*/ 902582 h 902582"/>
              <a:gd name="connsiteX293" fmla="*/ 1917229 w 2378076"/>
              <a:gd name="connsiteY293" fmla="*/ 902582 h 902582"/>
              <a:gd name="connsiteX294" fmla="*/ 1914436 w 2378076"/>
              <a:gd name="connsiteY294" fmla="*/ 902582 h 902582"/>
              <a:gd name="connsiteX295" fmla="*/ 1897678 w 2378076"/>
              <a:gd name="connsiteY295" fmla="*/ 832013 h 902582"/>
              <a:gd name="connsiteX296" fmla="*/ 1866955 w 2378076"/>
              <a:gd name="connsiteY296" fmla="*/ 829190 h 902582"/>
              <a:gd name="connsiteX297" fmla="*/ 1833439 w 2378076"/>
              <a:gd name="connsiteY297" fmla="*/ 891291 h 902582"/>
              <a:gd name="connsiteX298" fmla="*/ 1830646 w 2378076"/>
              <a:gd name="connsiteY298" fmla="*/ 891291 h 902582"/>
              <a:gd name="connsiteX299" fmla="*/ 1802716 w 2378076"/>
              <a:gd name="connsiteY299" fmla="*/ 882823 h 902582"/>
              <a:gd name="connsiteX300" fmla="*/ 1799923 w 2378076"/>
              <a:gd name="connsiteY300" fmla="*/ 882823 h 902582"/>
              <a:gd name="connsiteX301" fmla="*/ 1799923 w 2378076"/>
              <a:gd name="connsiteY301" fmla="*/ 880000 h 902582"/>
              <a:gd name="connsiteX302" fmla="*/ 1797130 w 2378076"/>
              <a:gd name="connsiteY302" fmla="*/ 846127 h 902582"/>
              <a:gd name="connsiteX303" fmla="*/ 1799923 w 2378076"/>
              <a:gd name="connsiteY303" fmla="*/ 809431 h 902582"/>
              <a:gd name="connsiteX304" fmla="*/ 1774786 w 2378076"/>
              <a:gd name="connsiteY304" fmla="*/ 798140 h 902582"/>
              <a:gd name="connsiteX305" fmla="*/ 1724512 w 2378076"/>
              <a:gd name="connsiteY305" fmla="*/ 848949 h 902582"/>
              <a:gd name="connsiteX306" fmla="*/ 1721719 w 2378076"/>
              <a:gd name="connsiteY306" fmla="*/ 851772 h 902582"/>
              <a:gd name="connsiteX307" fmla="*/ 1721719 w 2378076"/>
              <a:gd name="connsiteY307" fmla="*/ 848949 h 902582"/>
              <a:gd name="connsiteX308" fmla="*/ 1696582 w 2378076"/>
              <a:gd name="connsiteY308" fmla="*/ 834836 h 902582"/>
              <a:gd name="connsiteX309" fmla="*/ 1696582 w 2378076"/>
              <a:gd name="connsiteY309" fmla="*/ 832013 h 902582"/>
              <a:gd name="connsiteX310" fmla="*/ 1713340 w 2378076"/>
              <a:gd name="connsiteY310" fmla="*/ 764266 h 902582"/>
              <a:gd name="connsiteX311" fmla="*/ 1690996 w 2378076"/>
              <a:gd name="connsiteY311" fmla="*/ 744507 h 902582"/>
              <a:gd name="connsiteX312" fmla="*/ 1629549 w 2378076"/>
              <a:gd name="connsiteY312" fmla="*/ 781203 h 902582"/>
              <a:gd name="connsiteX313" fmla="*/ 1626756 w 2378076"/>
              <a:gd name="connsiteY313" fmla="*/ 781203 h 902582"/>
              <a:gd name="connsiteX314" fmla="*/ 1607205 w 2378076"/>
              <a:gd name="connsiteY314" fmla="*/ 761443 h 902582"/>
              <a:gd name="connsiteX315" fmla="*/ 1604412 w 2378076"/>
              <a:gd name="connsiteY315" fmla="*/ 758621 h 902582"/>
              <a:gd name="connsiteX316" fmla="*/ 1640722 w 2378076"/>
              <a:gd name="connsiteY316" fmla="*/ 696520 h 902582"/>
              <a:gd name="connsiteX317" fmla="*/ 1623963 w 2378076"/>
              <a:gd name="connsiteY317" fmla="*/ 671115 h 902582"/>
              <a:gd name="connsiteX318" fmla="*/ 1554138 w 2378076"/>
              <a:gd name="connsiteY318" fmla="*/ 690874 h 902582"/>
              <a:gd name="connsiteX319" fmla="*/ 1537380 w 2378076"/>
              <a:gd name="connsiteY319" fmla="*/ 665469 h 902582"/>
              <a:gd name="connsiteX320" fmla="*/ 1537380 w 2378076"/>
              <a:gd name="connsiteY320" fmla="*/ 662646 h 902582"/>
              <a:gd name="connsiteX321" fmla="*/ 1587654 w 2378076"/>
              <a:gd name="connsiteY321" fmla="*/ 611836 h 902582"/>
              <a:gd name="connsiteX322" fmla="*/ 1576482 w 2378076"/>
              <a:gd name="connsiteY322" fmla="*/ 583609 h 902582"/>
              <a:gd name="connsiteX323" fmla="*/ 1506657 w 2378076"/>
              <a:gd name="connsiteY323" fmla="*/ 583609 h 902582"/>
              <a:gd name="connsiteX324" fmla="*/ 1503864 w 2378076"/>
              <a:gd name="connsiteY324" fmla="*/ 583609 h 902582"/>
              <a:gd name="connsiteX325" fmla="*/ 1495485 w 2378076"/>
              <a:gd name="connsiteY325" fmla="*/ 555381 h 902582"/>
              <a:gd name="connsiteX326" fmla="*/ 1495485 w 2378076"/>
              <a:gd name="connsiteY326" fmla="*/ 552558 h 902582"/>
              <a:gd name="connsiteX327" fmla="*/ 1498278 w 2378076"/>
              <a:gd name="connsiteY327" fmla="*/ 552558 h 902582"/>
              <a:gd name="connsiteX328" fmla="*/ 1559724 w 2378076"/>
              <a:gd name="connsiteY328" fmla="*/ 515862 h 902582"/>
              <a:gd name="connsiteX329" fmla="*/ 1554138 w 2378076"/>
              <a:gd name="connsiteY329" fmla="*/ 484812 h 902582"/>
              <a:gd name="connsiteX330" fmla="*/ 1487106 w 2378076"/>
              <a:gd name="connsiteY330" fmla="*/ 467875 h 902582"/>
              <a:gd name="connsiteX331" fmla="*/ 1484313 w 2378076"/>
              <a:gd name="connsiteY331" fmla="*/ 467875 h 902582"/>
              <a:gd name="connsiteX332" fmla="*/ 1484313 w 2378076"/>
              <a:gd name="connsiteY332" fmla="*/ 465052 h 902582"/>
              <a:gd name="connsiteX333" fmla="*/ 1484313 w 2378076"/>
              <a:gd name="connsiteY333" fmla="*/ 450938 h 902582"/>
              <a:gd name="connsiteX334" fmla="*/ 1484313 w 2378076"/>
              <a:gd name="connsiteY334" fmla="*/ 436824 h 902582"/>
              <a:gd name="connsiteX335" fmla="*/ 1484313 w 2378076"/>
              <a:gd name="connsiteY335" fmla="*/ 434002 h 902582"/>
              <a:gd name="connsiteX336" fmla="*/ 1487106 w 2378076"/>
              <a:gd name="connsiteY336" fmla="*/ 434002 h 902582"/>
              <a:gd name="connsiteX337" fmla="*/ 1554138 w 2378076"/>
              <a:gd name="connsiteY337" fmla="*/ 417065 h 902582"/>
              <a:gd name="connsiteX338" fmla="*/ 1556931 w 2378076"/>
              <a:gd name="connsiteY338" fmla="*/ 386014 h 902582"/>
              <a:gd name="connsiteX339" fmla="*/ 1498278 w 2378076"/>
              <a:gd name="connsiteY339" fmla="*/ 352141 h 902582"/>
              <a:gd name="connsiteX340" fmla="*/ 1495485 w 2378076"/>
              <a:gd name="connsiteY340" fmla="*/ 349318 h 902582"/>
              <a:gd name="connsiteX341" fmla="*/ 1503864 w 2378076"/>
              <a:gd name="connsiteY341" fmla="*/ 321091 h 902582"/>
              <a:gd name="connsiteX342" fmla="*/ 1503864 w 2378076"/>
              <a:gd name="connsiteY342" fmla="*/ 318268 h 902582"/>
              <a:gd name="connsiteX343" fmla="*/ 1506657 w 2378076"/>
              <a:gd name="connsiteY343" fmla="*/ 318268 h 902582"/>
              <a:gd name="connsiteX344" fmla="*/ 1576482 w 2378076"/>
              <a:gd name="connsiteY344" fmla="*/ 318268 h 902582"/>
              <a:gd name="connsiteX345" fmla="*/ 1587654 w 2378076"/>
              <a:gd name="connsiteY345" fmla="*/ 292863 h 902582"/>
              <a:gd name="connsiteX346" fmla="*/ 1537380 w 2378076"/>
              <a:gd name="connsiteY346" fmla="*/ 242053 h 902582"/>
              <a:gd name="connsiteX347" fmla="*/ 1537380 w 2378076"/>
              <a:gd name="connsiteY347" fmla="*/ 239230 h 902582"/>
              <a:gd name="connsiteX348" fmla="*/ 1551345 w 2378076"/>
              <a:gd name="connsiteY348" fmla="*/ 213825 h 902582"/>
              <a:gd name="connsiteX349" fmla="*/ 1554138 w 2378076"/>
              <a:gd name="connsiteY349" fmla="*/ 213825 h 902582"/>
              <a:gd name="connsiteX350" fmla="*/ 1621170 w 2378076"/>
              <a:gd name="connsiteY350" fmla="*/ 230762 h 902582"/>
              <a:gd name="connsiteX351" fmla="*/ 1640722 w 2378076"/>
              <a:gd name="connsiteY351" fmla="*/ 208180 h 902582"/>
              <a:gd name="connsiteX352" fmla="*/ 1604412 w 2378076"/>
              <a:gd name="connsiteY352" fmla="*/ 146079 h 902582"/>
              <a:gd name="connsiteX353" fmla="*/ 1604412 w 2378076"/>
              <a:gd name="connsiteY353" fmla="*/ 143256 h 902582"/>
              <a:gd name="connsiteX354" fmla="*/ 1626756 w 2378076"/>
              <a:gd name="connsiteY354" fmla="*/ 123496 h 902582"/>
              <a:gd name="connsiteX355" fmla="*/ 1626756 w 2378076"/>
              <a:gd name="connsiteY355" fmla="*/ 120674 h 902582"/>
              <a:gd name="connsiteX356" fmla="*/ 1629549 w 2378076"/>
              <a:gd name="connsiteY356" fmla="*/ 120674 h 902582"/>
              <a:gd name="connsiteX357" fmla="*/ 1688203 w 2378076"/>
              <a:gd name="connsiteY357" fmla="*/ 157370 h 902582"/>
              <a:gd name="connsiteX358" fmla="*/ 1710547 w 2378076"/>
              <a:gd name="connsiteY358" fmla="*/ 140433 h 902582"/>
              <a:gd name="connsiteX359" fmla="*/ 1693789 w 2378076"/>
              <a:gd name="connsiteY359" fmla="*/ 72686 h 902582"/>
              <a:gd name="connsiteX360" fmla="*/ 1693789 w 2378076"/>
              <a:gd name="connsiteY360" fmla="*/ 69864 h 902582"/>
              <a:gd name="connsiteX361" fmla="*/ 1718926 w 2378076"/>
              <a:gd name="connsiteY361" fmla="*/ 52927 h 902582"/>
              <a:gd name="connsiteX362" fmla="*/ 1721719 w 2378076"/>
              <a:gd name="connsiteY362" fmla="*/ 52927 h 902582"/>
              <a:gd name="connsiteX363" fmla="*/ 1721719 w 2378076"/>
              <a:gd name="connsiteY363" fmla="*/ 55750 h 902582"/>
              <a:gd name="connsiteX364" fmla="*/ 1771993 w 2378076"/>
              <a:gd name="connsiteY364" fmla="*/ 103737 h 902582"/>
              <a:gd name="connsiteX365" fmla="*/ 1799923 w 2378076"/>
              <a:gd name="connsiteY365" fmla="*/ 92446 h 902582"/>
              <a:gd name="connsiteX366" fmla="*/ 1794337 w 2378076"/>
              <a:gd name="connsiteY366" fmla="*/ 55750 h 902582"/>
              <a:gd name="connsiteX367" fmla="*/ 1799923 w 2378076"/>
              <a:gd name="connsiteY367" fmla="*/ 21876 h 902582"/>
              <a:gd name="connsiteX368" fmla="*/ 1799923 w 2378076"/>
              <a:gd name="connsiteY368" fmla="*/ 19054 h 902582"/>
              <a:gd name="connsiteX369" fmla="*/ 1827853 w 2378076"/>
              <a:gd name="connsiteY369" fmla="*/ 13408 h 902582"/>
              <a:gd name="connsiteX370" fmla="*/ 1830646 w 2378076"/>
              <a:gd name="connsiteY370" fmla="*/ 10585 h 902582"/>
              <a:gd name="connsiteX371" fmla="*/ 1830646 w 2378076"/>
              <a:gd name="connsiteY371" fmla="*/ 13408 h 902582"/>
              <a:gd name="connsiteX372" fmla="*/ 1866955 w 2378076"/>
              <a:gd name="connsiteY372" fmla="*/ 75509 h 902582"/>
              <a:gd name="connsiteX373" fmla="*/ 1897678 w 2378076"/>
              <a:gd name="connsiteY373" fmla="*/ 69864 h 902582"/>
              <a:gd name="connsiteX374" fmla="*/ 1914436 w 2378076"/>
              <a:gd name="connsiteY374" fmla="*/ 2117 h 902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</a:cxnLst>
            <a:rect l="l" t="t" r="r" b="b"/>
            <a:pathLst>
              <a:path w="2378076" h="902582">
                <a:moveTo>
                  <a:pt x="1869753" y="541874"/>
                </a:moveTo>
                <a:cubicBezTo>
                  <a:pt x="1869753" y="541874"/>
                  <a:pt x="1869753" y="541874"/>
                  <a:pt x="1745039" y="604157"/>
                </a:cubicBezTo>
                <a:cubicBezTo>
                  <a:pt x="1742268" y="604157"/>
                  <a:pt x="1736725" y="606988"/>
                  <a:pt x="1736725" y="609819"/>
                </a:cubicBezTo>
                <a:cubicBezTo>
                  <a:pt x="1736725" y="612651"/>
                  <a:pt x="1736725" y="612651"/>
                  <a:pt x="1736725" y="612651"/>
                </a:cubicBezTo>
                <a:cubicBezTo>
                  <a:pt x="1736725" y="615482"/>
                  <a:pt x="1739496" y="618313"/>
                  <a:pt x="1742268" y="621144"/>
                </a:cubicBezTo>
                <a:cubicBezTo>
                  <a:pt x="1783839" y="666440"/>
                  <a:pt x="1825410" y="691920"/>
                  <a:pt x="1886381" y="706075"/>
                </a:cubicBezTo>
                <a:cubicBezTo>
                  <a:pt x="1889152" y="706075"/>
                  <a:pt x="1891924" y="708906"/>
                  <a:pt x="1894695" y="706075"/>
                </a:cubicBezTo>
                <a:cubicBezTo>
                  <a:pt x="1897467" y="703244"/>
                  <a:pt x="1900238" y="700413"/>
                  <a:pt x="1897467" y="691920"/>
                </a:cubicBezTo>
                <a:cubicBezTo>
                  <a:pt x="1897467" y="691920"/>
                  <a:pt x="1897467" y="691920"/>
                  <a:pt x="1889152" y="553198"/>
                </a:cubicBezTo>
                <a:cubicBezTo>
                  <a:pt x="1889152" y="547536"/>
                  <a:pt x="1886381" y="544705"/>
                  <a:pt x="1883610" y="541874"/>
                </a:cubicBezTo>
                <a:cubicBezTo>
                  <a:pt x="1878067" y="539043"/>
                  <a:pt x="1875295" y="539043"/>
                  <a:pt x="1869753" y="541874"/>
                </a:cubicBezTo>
                <a:close/>
                <a:moveTo>
                  <a:pt x="1982115" y="539043"/>
                </a:moveTo>
                <a:cubicBezTo>
                  <a:pt x="1979317" y="541868"/>
                  <a:pt x="1976518" y="547519"/>
                  <a:pt x="1976518" y="550344"/>
                </a:cubicBezTo>
                <a:cubicBezTo>
                  <a:pt x="1976518" y="550344"/>
                  <a:pt x="1976518" y="550344"/>
                  <a:pt x="1965325" y="691605"/>
                </a:cubicBezTo>
                <a:cubicBezTo>
                  <a:pt x="1965325" y="694430"/>
                  <a:pt x="1965325" y="700081"/>
                  <a:pt x="1968123" y="702906"/>
                </a:cubicBezTo>
                <a:cubicBezTo>
                  <a:pt x="1970922" y="705731"/>
                  <a:pt x="1973720" y="705731"/>
                  <a:pt x="1979317" y="702906"/>
                </a:cubicBezTo>
                <a:cubicBezTo>
                  <a:pt x="2038081" y="688780"/>
                  <a:pt x="2082854" y="663353"/>
                  <a:pt x="2124828" y="618149"/>
                </a:cubicBezTo>
                <a:cubicBezTo>
                  <a:pt x="2127627" y="615324"/>
                  <a:pt x="2130425" y="612499"/>
                  <a:pt x="2130425" y="609674"/>
                </a:cubicBezTo>
                <a:cubicBezTo>
                  <a:pt x="2127627" y="606849"/>
                  <a:pt x="2124828" y="604023"/>
                  <a:pt x="2119232" y="601198"/>
                </a:cubicBezTo>
                <a:cubicBezTo>
                  <a:pt x="2119232" y="601198"/>
                  <a:pt x="2119232" y="601198"/>
                  <a:pt x="1996106" y="539043"/>
                </a:cubicBezTo>
                <a:cubicBezTo>
                  <a:pt x="1990510" y="539043"/>
                  <a:pt x="1987711" y="539043"/>
                  <a:pt x="1982115" y="539043"/>
                </a:cubicBezTo>
                <a:close/>
                <a:moveTo>
                  <a:pt x="871538" y="485068"/>
                </a:moveTo>
                <a:lnTo>
                  <a:pt x="814983" y="487862"/>
                </a:lnTo>
                <a:cubicBezTo>
                  <a:pt x="792361" y="490656"/>
                  <a:pt x="781050" y="501832"/>
                  <a:pt x="781050" y="521390"/>
                </a:cubicBezTo>
                <a:cubicBezTo>
                  <a:pt x="781050" y="532566"/>
                  <a:pt x="783878" y="554918"/>
                  <a:pt x="806500" y="554918"/>
                </a:cubicBezTo>
                <a:cubicBezTo>
                  <a:pt x="834777" y="554918"/>
                  <a:pt x="871538" y="543742"/>
                  <a:pt x="871538" y="543742"/>
                </a:cubicBezTo>
                <a:cubicBezTo>
                  <a:pt x="871538" y="485068"/>
                  <a:pt x="871538" y="485068"/>
                  <a:pt x="871538" y="485068"/>
                </a:cubicBezTo>
                <a:close/>
                <a:moveTo>
                  <a:pt x="396876" y="389818"/>
                </a:moveTo>
                <a:cubicBezTo>
                  <a:pt x="355204" y="389818"/>
                  <a:pt x="341313" y="412372"/>
                  <a:pt x="341313" y="471575"/>
                </a:cubicBezTo>
                <a:cubicBezTo>
                  <a:pt x="341313" y="522320"/>
                  <a:pt x="349648" y="553331"/>
                  <a:pt x="396876" y="553331"/>
                </a:cubicBezTo>
                <a:cubicBezTo>
                  <a:pt x="444104" y="553331"/>
                  <a:pt x="452438" y="522320"/>
                  <a:pt x="452438" y="471575"/>
                </a:cubicBezTo>
                <a:cubicBezTo>
                  <a:pt x="452438" y="412372"/>
                  <a:pt x="435769" y="389818"/>
                  <a:pt x="396876" y="389818"/>
                </a:cubicBezTo>
                <a:close/>
                <a:moveTo>
                  <a:pt x="1964442" y="378529"/>
                </a:moveTo>
                <a:cubicBezTo>
                  <a:pt x="1960604" y="379235"/>
                  <a:pt x="1957114" y="381352"/>
                  <a:pt x="1954322" y="385585"/>
                </a:cubicBezTo>
                <a:cubicBezTo>
                  <a:pt x="1948738" y="394052"/>
                  <a:pt x="1951530" y="402518"/>
                  <a:pt x="1957114" y="408163"/>
                </a:cubicBezTo>
                <a:cubicBezTo>
                  <a:pt x="1971073" y="416629"/>
                  <a:pt x="1979448" y="433563"/>
                  <a:pt x="1979448" y="450496"/>
                </a:cubicBezTo>
                <a:cubicBezTo>
                  <a:pt x="1979448" y="475896"/>
                  <a:pt x="1957114" y="498474"/>
                  <a:pt x="1931987" y="498474"/>
                </a:cubicBezTo>
                <a:cubicBezTo>
                  <a:pt x="1906861" y="498474"/>
                  <a:pt x="1884527" y="475896"/>
                  <a:pt x="1884527" y="450496"/>
                </a:cubicBezTo>
                <a:cubicBezTo>
                  <a:pt x="1884527" y="433563"/>
                  <a:pt x="1892902" y="416629"/>
                  <a:pt x="1906861" y="408163"/>
                </a:cubicBezTo>
                <a:cubicBezTo>
                  <a:pt x="1912445" y="402518"/>
                  <a:pt x="1915237" y="394052"/>
                  <a:pt x="1909653" y="385585"/>
                </a:cubicBezTo>
                <a:cubicBezTo>
                  <a:pt x="1904069" y="377118"/>
                  <a:pt x="1895694" y="377118"/>
                  <a:pt x="1887319" y="382763"/>
                </a:cubicBezTo>
                <a:cubicBezTo>
                  <a:pt x="1864984" y="396874"/>
                  <a:pt x="1851025" y="422274"/>
                  <a:pt x="1851025" y="450496"/>
                </a:cubicBezTo>
                <a:cubicBezTo>
                  <a:pt x="1851025" y="492829"/>
                  <a:pt x="1887319" y="529518"/>
                  <a:pt x="1931987" y="529518"/>
                </a:cubicBezTo>
                <a:cubicBezTo>
                  <a:pt x="1976656" y="529518"/>
                  <a:pt x="2012950" y="492829"/>
                  <a:pt x="2012950" y="450496"/>
                </a:cubicBezTo>
                <a:cubicBezTo>
                  <a:pt x="2012950" y="422274"/>
                  <a:pt x="1998991" y="396874"/>
                  <a:pt x="1976656" y="379940"/>
                </a:cubicBezTo>
                <a:cubicBezTo>
                  <a:pt x="1972469" y="378529"/>
                  <a:pt x="1968281" y="377824"/>
                  <a:pt x="1964442" y="378529"/>
                </a:cubicBezTo>
                <a:close/>
                <a:moveTo>
                  <a:pt x="2166711" y="358068"/>
                </a:moveTo>
                <a:cubicBezTo>
                  <a:pt x="2163905" y="358068"/>
                  <a:pt x="2158292" y="358068"/>
                  <a:pt x="2155485" y="360888"/>
                </a:cubicBezTo>
                <a:cubicBezTo>
                  <a:pt x="2155485" y="360888"/>
                  <a:pt x="2155485" y="360888"/>
                  <a:pt x="2040419" y="439837"/>
                </a:cubicBezTo>
                <a:cubicBezTo>
                  <a:pt x="2034806" y="442656"/>
                  <a:pt x="2032000" y="448295"/>
                  <a:pt x="2032000" y="451115"/>
                </a:cubicBezTo>
                <a:cubicBezTo>
                  <a:pt x="2032000" y="456754"/>
                  <a:pt x="2034806" y="459574"/>
                  <a:pt x="2040419" y="462393"/>
                </a:cubicBezTo>
                <a:cubicBezTo>
                  <a:pt x="2040419" y="462393"/>
                  <a:pt x="2040419" y="462393"/>
                  <a:pt x="2155485" y="541342"/>
                </a:cubicBezTo>
                <a:cubicBezTo>
                  <a:pt x="2158292" y="544162"/>
                  <a:pt x="2161098" y="546981"/>
                  <a:pt x="2166711" y="544162"/>
                </a:cubicBezTo>
                <a:cubicBezTo>
                  <a:pt x="2169518" y="544162"/>
                  <a:pt x="2169518" y="541342"/>
                  <a:pt x="2172324" y="535703"/>
                </a:cubicBezTo>
                <a:cubicBezTo>
                  <a:pt x="2189163" y="476491"/>
                  <a:pt x="2189163" y="425739"/>
                  <a:pt x="2172324" y="366527"/>
                </a:cubicBezTo>
                <a:cubicBezTo>
                  <a:pt x="2172324" y="363707"/>
                  <a:pt x="2169518" y="358068"/>
                  <a:pt x="2166711" y="358068"/>
                </a:cubicBezTo>
                <a:close/>
                <a:moveTo>
                  <a:pt x="1697038" y="358068"/>
                </a:moveTo>
                <a:cubicBezTo>
                  <a:pt x="1694260" y="360888"/>
                  <a:pt x="1691482" y="363707"/>
                  <a:pt x="1691482" y="366527"/>
                </a:cubicBezTo>
                <a:cubicBezTo>
                  <a:pt x="1674813" y="428558"/>
                  <a:pt x="1674813" y="476491"/>
                  <a:pt x="1691482" y="535703"/>
                </a:cubicBezTo>
                <a:cubicBezTo>
                  <a:pt x="1691482" y="541342"/>
                  <a:pt x="1694260" y="544162"/>
                  <a:pt x="1697038" y="544162"/>
                </a:cubicBezTo>
                <a:cubicBezTo>
                  <a:pt x="1699816" y="546981"/>
                  <a:pt x="1702594" y="544162"/>
                  <a:pt x="1708151" y="541342"/>
                </a:cubicBezTo>
                <a:lnTo>
                  <a:pt x="1822054" y="462393"/>
                </a:lnTo>
                <a:cubicBezTo>
                  <a:pt x="1827610" y="459574"/>
                  <a:pt x="1830388" y="456754"/>
                  <a:pt x="1830388" y="451115"/>
                </a:cubicBezTo>
                <a:cubicBezTo>
                  <a:pt x="1830388" y="448295"/>
                  <a:pt x="1827610" y="442656"/>
                  <a:pt x="1822054" y="439837"/>
                </a:cubicBezTo>
                <a:cubicBezTo>
                  <a:pt x="1822054" y="439837"/>
                  <a:pt x="1822054" y="439837"/>
                  <a:pt x="1708151" y="363707"/>
                </a:cubicBezTo>
                <a:cubicBezTo>
                  <a:pt x="1705372" y="360888"/>
                  <a:pt x="1702594" y="358068"/>
                  <a:pt x="1697038" y="358068"/>
                </a:cubicBezTo>
                <a:close/>
                <a:moveTo>
                  <a:pt x="1170028" y="343781"/>
                </a:moveTo>
                <a:cubicBezTo>
                  <a:pt x="1170028" y="343781"/>
                  <a:pt x="1170028" y="343781"/>
                  <a:pt x="1206276" y="343781"/>
                </a:cubicBezTo>
                <a:cubicBezTo>
                  <a:pt x="1211853" y="343781"/>
                  <a:pt x="1214641" y="346602"/>
                  <a:pt x="1214641" y="349423"/>
                </a:cubicBezTo>
                <a:cubicBezTo>
                  <a:pt x="1214641" y="349423"/>
                  <a:pt x="1214641" y="349423"/>
                  <a:pt x="1267619" y="541235"/>
                </a:cubicBezTo>
                <a:cubicBezTo>
                  <a:pt x="1267619" y="541235"/>
                  <a:pt x="1267619" y="541235"/>
                  <a:pt x="1270407" y="541235"/>
                </a:cubicBezTo>
                <a:cubicBezTo>
                  <a:pt x="1270407" y="541235"/>
                  <a:pt x="1270407" y="541235"/>
                  <a:pt x="1320597" y="349423"/>
                </a:cubicBezTo>
                <a:cubicBezTo>
                  <a:pt x="1320597" y="346602"/>
                  <a:pt x="1326173" y="343781"/>
                  <a:pt x="1328962" y="343781"/>
                </a:cubicBezTo>
                <a:cubicBezTo>
                  <a:pt x="1328962" y="343781"/>
                  <a:pt x="1328962" y="343781"/>
                  <a:pt x="1367998" y="343781"/>
                </a:cubicBezTo>
                <a:cubicBezTo>
                  <a:pt x="1370786" y="343781"/>
                  <a:pt x="1373575" y="343781"/>
                  <a:pt x="1373575" y="346602"/>
                </a:cubicBezTo>
                <a:cubicBezTo>
                  <a:pt x="1376363" y="349423"/>
                  <a:pt x="1376363" y="352244"/>
                  <a:pt x="1376363" y="355064"/>
                </a:cubicBezTo>
                <a:cubicBezTo>
                  <a:pt x="1376363" y="355064"/>
                  <a:pt x="1376363" y="355064"/>
                  <a:pt x="1370786" y="383272"/>
                </a:cubicBezTo>
                <a:cubicBezTo>
                  <a:pt x="1365210" y="397376"/>
                  <a:pt x="1359633" y="417121"/>
                  <a:pt x="1354057" y="439687"/>
                </a:cubicBezTo>
                <a:cubicBezTo>
                  <a:pt x="1342903" y="490461"/>
                  <a:pt x="1323385" y="560980"/>
                  <a:pt x="1309444" y="614575"/>
                </a:cubicBezTo>
                <a:cubicBezTo>
                  <a:pt x="1298290" y="662528"/>
                  <a:pt x="1273196" y="685094"/>
                  <a:pt x="1236948" y="685094"/>
                </a:cubicBezTo>
                <a:cubicBezTo>
                  <a:pt x="1234159" y="685094"/>
                  <a:pt x="1234159" y="685094"/>
                  <a:pt x="1234159" y="685094"/>
                </a:cubicBezTo>
                <a:cubicBezTo>
                  <a:pt x="1211853" y="685094"/>
                  <a:pt x="1183970" y="682273"/>
                  <a:pt x="1170028" y="676632"/>
                </a:cubicBezTo>
                <a:cubicBezTo>
                  <a:pt x="1164452" y="676632"/>
                  <a:pt x="1161663" y="673811"/>
                  <a:pt x="1161663" y="668170"/>
                </a:cubicBezTo>
                <a:cubicBezTo>
                  <a:pt x="1161663" y="668170"/>
                  <a:pt x="1161663" y="668170"/>
                  <a:pt x="1161663" y="642783"/>
                </a:cubicBezTo>
                <a:cubicBezTo>
                  <a:pt x="1161663" y="639962"/>
                  <a:pt x="1161663" y="637141"/>
                  <a:pt x="1164452" y="637141"/>
                </a:cubicBezTo>
                <a:cubicBezTo>
                  <a:pt x="1167240" y="634320"/>
                  <a:pt x="1170028" y="631500"/>
                  <a:pt x="1172817" y="634320"/>
                </a:cubicBezTo>
                <a:cubicBezTo>
                  <a:pt x="1172817" y="634320"/>
                  <a:pt x="1172817" y="634320"/>
                  <a:pt x="1220218" y="637141"/>
                </a:cubicBezTo>
                <a:cubicBezTo>
                  <a:pt x="1248101" y="637141"/>
                  <a:pt x="1250889" y="620217"/>
                  <a:pt x="1253677" y="611754"/>
                </a:cubicBezTo>
                <a:cubicBezTo>
                  <a:pt x="1253677" y="611754"/>
                  <a:pt x="1253677" y="611754"/>
                  <a:pt x="1253677" y="608933"/>
                </a:cubicBezTo>
                <a:cubicBezTo>
                  <a:pt x="1256466" y="606113"/>
                  <a:pt x="1256466" y="603292"/>
                  <a:pt x="1259254" y="597650"/>
                </a:cubicBezTo>
                <a:cubicBezTo>
                  <a:pt x="1259254" y="597650"/>
                  <a:pt x="1259254" y="597650"/>
                  <a:pt x="1248101" y="597650"/>
                </a:cubicBezTo>
                <a:cubicBezTo>
                  <a:pt x="1228583" y="597650"/>
                  <a:pt x="1217429" y="580726"/>
                  <a:pt x="1214641" y="569443"/>
                </a:cubicBezTo>
                <a:cubicBezTo>
                  <a:pt x="1214641" y="569443"/>
                  <a:pt x="1214641" y="569443"/>
                  <a:pt x="1158875" y="355064"/>
                </a:cubicBezTo>
                <a:cubicBezTo>
                  <a:pt x="1158875" y="352244"/>
                  <a:pt x="1158875" y="349423"/>
                  <a:pt x="1161663" y="346602"/>
                </a:cubicBezTo>
                <a:cubicBezTo>
                  <a:pt x="1164452" y="343781"/>
                  <a:pt x="1167240" y="343781"/>
                  <a:pt x="1170028" y="343781"/>
                </a:cubicBezTo>
                <a:close/>
                <a:moveTo>
                  <a:pt x="1116013" y="340606"/>
                </a:moveTo>
                <a:cubicBezTo>
                  <a:pt x="1118791" y="340606"/>
                  <a:pt x="1121569" y="340606"/>
                  <a:pt x="1124347" y="343432"/>
                </a:cubicBezTo>
                <a:cubicBezTo>
                  <a:pt x="1127125" y="343432"/>
                  <a:pt x="1127125" y="346258"/>
                  <a:pt x="1127125" y="349085"/>
                </a:cubicBezTo>
                <a:cubicBezTo>
                  <a:pt x="1127125" y="349085"/>
                  <a:pt x="1127125" y="349085"/>
                  <a:pt x="1127125" y="385824"/>
                </a:cubicBezTo>
                <a:cubicBezTo>
                  <a:pt x="1127125" y="388650"/>
                  <a:pt x="1124347" y="394302"/>
                  <a:pt x="1118791" y="394302"/>
                </a:cubicBezTo>
                <a:cubicBezTo>
                  <a:pt x="1085453" y="397128"/>
                  <a:pt x="1060450" y="416911"/>
                  <a:pt x="1049337" y="425389"/>
                </a:cubicBezTo>
                <a:cubicBezTo>
                  <a:pt x="1049337" y="425389"/>
                  <a:pt x="1049337" y="425389"/>
                  <a:pt x="1049337" y="589303"/>
                </a:cubicBezTo>
                <a:cubicBezTo>
                  <a:pt x="1049337" y="594955"/>
                  <a:pt x="1046559" y="597781"/>
                  <a:pt x="1041003" y="597781"/>
                </a:cubicBezTo>
                <a:cubicBezTo>
                  <a:pt x="1041003" y="597781"/>
                  <a:pt x="1041003" y="597781"/>
                  <a:pt x="1002109" y="597781"/>
                </a:cubicBezTo>
                <a:cubicBezTo>
                  <a:pt x="996553" y="597781"/>
                  <a:pt x="993775" y="594955"/>
                  <a:pt x="993775" y="589303"/>
                </a:cubicBezTo>
                <a:cubicBezTo>
                  <a:pt x="993775" y="589303"/>
                  <a:pt x="993775" y="589303"/>
                  <a:pt x="993775" y="351911"/>
                </a:cubicBezTo>
                <a:cubicBezTo>
                  <a:pt x="993775" y="346258"/>
                  <a:pt x="996553" y="343432"/>
                  <a:pt x="1002109" y="343432"/>
                </a:cubicBezTo>
                <a:cubicBezTo>
                  <a:pt x="1002109" y="343432"/>
                  <a:pt x="1002109" y="343432"/>
                  <a:pt x="1041003" y="343432"/>
                </a:cubicBezTo>
                <a:cubicBezTo>
                  <a:pt x="1046559" y="343432"/>
                  <a:pt x="1049337" y="346258"/>
                  <a:pt x="1049337" y="351911"/>
                </a:cubicBezTo>
                <a:cubicBezTo>
                  <a:pt x="1049337" y="351911"/>
                  <a:pt x="1049337" y="351911"/>
                  <a:pt x="1049337" y="368867"/>
                </a:cubicBezTo>
                <a:cubicBezTo>
                  <a:pt x="1066006" y="357563"/>
                  <a:pt x="1091009" y="340606"/>
                  <a:pt x="1116013" y="340606"/>
                </a:cubicBezTo>
                <a:close/>
                <a:moveTo>
                  <a:pt x="843157" y="335843"/>
                </a:moveTo>
                <a:cubicBezTo>
                  <a:pt x="902173" y="335843"/>
                  <a:pt x="930276" y="364084"/>
                  <a:pt x="930276" y="423390"/>
                </a:cubicBezTo>
                <a:cubicBezTo>
                  <a:pt x="930276" y="592835"/>
                  <a:pt x="930276" y="592835"/>
                  <a:pt x="930276" y="592835"/>
                </a:cubicBezTo>
                <a:cubicBezTo>
                  <a:pt x="930276" y="595659"/>
                  <a:pt x="927466" y="598483"/>
                  <a:pt x="927466" y="601307"/>
                </a:cubicBezTo>
                <a:cubicBezTo>
                  <a:pt x="924656" y="604131"/>
                  <a:pt x="921845" y="604131"/>
                  <a:pt x="919035" y="604131"/>
                </a:cubicBezTo>
                <a:cubicBezTo>
                  <a:pt x="899363" y="601307"/>
                  <a:pt x="890932" y="595659"/>
                  <a:pt x="879691" y="587187"/>
                </a:cubicBezTo>
                <a:cubicBezTo>
                  <a:pt x="879691" y="587187"/>
                  <a:pt x="837536" y="604131"/>
                  <a:pt x="798192" y="604131"/>
                </a:cubicBezTo>
                <a:cubicBezTo>
                  <a:pt x="750416" y="604131"/>
                  <a:pt x="722313" y="575890"/>
                  <a:pt x="722313" y="522233"/>
                </a:cubicBezTo>
                <a:cubicBezTo>
                  <a:pt x="722313" y="471399"/>
                  <a:pt x="747606" y="448807"/>
                  <a:pt x="809433" y="445983"/>
                </a:cubicBezTo>
                <a:cubicBezTo>
                  <a:pt x="871260" y="440334"/>
                  <a:pt x="871260" y="440334"/>
                  <a:pt x="871260" y="440334"/>
                </a:cubicBezTo>
                <a:cubicBezTo>
                  <a:pt x="871260" y="423390"/>
                  <a:pt x="871260" y="423390"/>
                  <a:pt x="871260" y="423390"/>
                </a:cubicBezTo>
                <a:cubicBezTo>
                  <a:pt x="871260" y="403621"/>
                  <a:pt x="860018" y="392325"/>
                  <a:pt x="840346" y="392325"/>
                </a:cubicBezTo>
                <a:cubicBezTo>
                  <a:pt x="812243" y="392325"/>
                  <a:pt x="772899" y="397973"/>
                  <a:pt x="750416" y="397973"/>
                </a:cubicBezTo>
                <a:cubicBezTo>
                  <a:pt x="747606" y="397973"/>
                  <a:pt x="747606" y="397973"/>
                  <a:pt x="744796" y="395149"/>
                </a:cubicBezTo>
                <a:cubicBezTo>
                  <a:pt x="741985" y="395149"/>
                  <a:pt x="741985" y="392325"/>
                  <a:pt x="741985" y="389501"/>
                </a:cubicBezTo>
                <a:cubicBezTo>
                  <a:pt x="739175" y="355612"/>
                  <a:pt x="739175" y="355612"/>
                  <a:pt x="739175" y="355612"/>
                </a:cubicBezTo>
                <a:cubicBezTo>
                  <a:pt x="739175" y="352788"/>
                  <a:pt x="741985" y="347140"/>
                  <a:pt x="747606" y="347140"/>
                </a:cubicBezTo>
                <a:cubicBezTo>
                  <a:pt x="767278" y="344316"/>
                  <a:pt x="815054" y="335843"/>
                  <a:pt x="843157" y="335843"/>
                </a:cubicBezTo>
                <a:close/>
                <a:moveTo>
                  <a:pt x="396875" y="335843"/>
                </a:moveTo>
                <a:cubicBezTo>
                  <a:pt x="460001" y="335843"/>
                  <a:pt x="511175" y="395901"/>
                  <a:pt x="511175" y="469987"/>
                </a:cubicBezTo>
                <a:cubicBezTo>
                  <a:pt x="511175" y="544073"/>
                  <a:pt x="460001" y="604131"/>
                  <a:pt x="396875" y="604131"/>
                </a:cubicBezTo>
                <a:cubicBezTo>
                  <a:pt x="333749" y="604131"/>
                  <a:pt x="282575" y="544073"/>
                  <a:pt x="282575" y="469987"/>
                </a:cubicBezTo>
                <a:cubicBezTo>
                  <a:pt x="282575" y="395901"/>
                  <a:pt x="333749" y="335843"/>
                  <a:pt x="396875" y="335843"/>
                </a:cubicBezTo>
                <a:close/>
                <a:moveTo>
                  <a:pt x="103585" y="300918"/>
                </a:moveTo>
                <a:cubicBezTo>
                  <a:pt x="81360" y="300918"/>
                  <a:pt x="67470" y="300918"/>
                  <a:pt x="61913" y="303759"/>
                </a:cubicBezTo>
                <a:cubicBezTo>
                  <a:pt x="61913" y="406027"/>
                  <a:pt x="61913" y="406027"/>
                  <a:pt x="61913" y="406027"/>
                </a:cubicBezTo>
                <a:cubicBezTo>
                  <a:pt x="73026" y="406027"/>
                  <a:pt x="92473" y="408868"/>
                  <a:pt x="123032" y="406027"/>
                </a:cubicBezTo>
                <a:cubicBezTo>
                  <a:pt x="159148" y="406027"/>
                  <a:pt x="184151" y="386142"/>
                  <a:pt x="184151" y="354893"/>
                </a:cubicBezTo>
                <a:cubicBezTo>
                  <a:pt x="184151" y="329326"/>
                  <a:pt x="167482" y="300918"/>
                  <a:pt x="125810" y="300918"/>
                </a:cubicBezTo>
                <a:cubicBezTo>
                  <a:pt x="103585" y="300918"/>
                  <a:pt x="103585" y="300918"/>
                  <a:pt x="103585" y="300918"/>
                </a:cubicBezTo>
                <a:close/>
                <a:moveTo>
                  <a:pt x="614557" y="285043"/>
                </a:moveTo>
                <a:cubicBezTo>
                  <a:pt x="617342" y="285043"/>
                  <a:pt x="620127" y="285043"/>
                  <a:pt x="622912" y="285043"/>
                </a:cubicBezTo>
                <a:cubicBezTo>
                  <a:pt x="622912" y="287870"/>
                  <a:pt x="625698" y="290697"/>
                  <a:pt x="625698" y="293524"/>
                </a:cubicBezTo>
                <a:cubicBezTo>
                  <a:pt x="625698" y="344407"/>
                  <a:pt x="625698" y="344407"/>
                  <a:pt x="625698" y="344407"/>
                </a:cubicBezTo>
                <a:cubicBezTo>
                  <a:pt x="684184" y="344407"/>
                  <a:pt x="684184" y="344407"/>
                  <a:pt x="684184" y="344407"/>
                </a:cubicBezTo>
                <a:cubicBezTo>
                  <a:pt x="689755" y="344407"/>
                  <a:pt x="692540" y="347234"/>
                  <a:pt x="692540" y="352888"/>
                </a:cubicBezTo>
                <a:cubicBezTo>
                  <a:pt x="692540" y="386811"/>
                  <a:pt x="692540" y="386811"/>
                  <a:pt x="692540" y="386811"/>
                </a:cubicBezTo>
                <a:cubicBezTo>
                  <a:pt x="692540" y="392464"/>
                  <a:pt x="689755" y="395291"/>
                  <a:pt x="684184" y="395291"/>
                </a:cubicBezTo>
                <a:cubicBezTo>
                  <a:pt x="625698" y="395291"/>
                  <a:pt x="625698" y="395291"/>
                  <a:pt x="625698" y="395291"/>
                </a:cubicBezTo>
                <a:cubicBezTo>
                  <a:pt x="625698" y="499885"/>
                  <a:pt x="625698" y="499885"/>
                  <a:pt x="625698" y="499885"/>
                </a:cubicBezTo>
                <a:cubicBezTo>
                  <a:pt x="625698" y="536635"/>
                  <a:pt x="625698" y="550769"/>
                  <a:pt x="650763" y="550769"/>
                </a:cubicBezTo>
                <a:cubicBezTo>
                  <a:pt x="661904" y="550769"/>
                  <a:pt x="675829" y="547942"/>
                  <a:pt x="684184" y="547942"/>
                </a:cubicBezTo>
                <a:cubicBezTo>
                  <a:pt x="689755" y="547942"/>
                  <a:pt x="692540" y="553596"/>
                  <a:pt x="692540" y="559249"/>
                </a:cubicBezTo>
                <a:cubicBezTo>
                  <a:pt x="695325" y="590345"/>
                  <a:pt x="695325" y="590345"/>
                  <a:pt x="695325" y="590345"/>
                </a:cubicBezTo>
                <a:cubicBezTo>
                  <a:pt x="695325" y="595999"/>
                  <a:pt x="692540" y="598826"/>
                  <a:pt x="686969" y="601652"/>
                </a:cubicBezTo>
                <a:cubicBezTo>
                  <a:pt x="673044" y="601652"/>
                  <a:pt x="656334" y="607306"/>
                  <a:pt x="642408" y="607306"/>
                </a:cubicBezTo>
                <a:cubicBezTo>
                  <a:pt x="586706" y="607306"/>
                  <a:pt x="567211" y="584691"/>
                  <a:pt x="567211" y="508366"/>
                </a:cubicBezTo>
                <a:cubicBezTo>
                  <a:pt x="567211" y="395291"/>
                  <a:pt x="567211" y="395291"/>
                  <a:pt x="567211" y="395291"/>
                </a:cubicBezTo>
                <a:cubicBezTo>
                  <a:pt x="544930" y="395291"/>
                  <a:pt x="544930" y="395291"/>
                  <a:pt x="544930" y="395291"/>
                </a:cubicBezTo>
                <a:cubicBezTo>
                  <a:pt x="539360" y="395291"/>
                  <a:pt x="536575" y="392464"/>
                  <a:pt x="536575" y="386811"/>
                </a:cubicBezTo>
                <a:cubicBezTo>
                  <a:pt x="536575" y="352888"/>
                  <a:pt x="536575" y="352888"/>
                  <a:pt x="536575" y="352888"/>
                </a:cubicBezTo>
                <a:cubicBezTo>
                  <a:pt x="536575" y="347234"/>
                  <a:pt x="539360" y="344407"/>
                  <a:pt x="544930" y="344407"/>
                </a:cubicBezTo>
                <a:cubicBezTo>
                  <a:pt x="567211" y="344407"/>
                  <a:pt x="567211" y="344407"/>
                  <a:pt x="567211" y="344407"/>
                </a:cubicBezTo>
                <a:cubicBezTo>
                  <a:pt x="567211" y="302004"/>
                  <a:pt x="567211" y="302004"/>
                  <a:pt x="567211" y="302004"/>
                </a:cubicBezTo>
                <a:cubicBezTo>
                  <a:pt x="567211" y="299178"/>
                  <a:pt x="569996" y="296351"/>
                  <a:pt x="575566" y="293524"/>
                </a:cubicBezTo>
                <a:cubicBezTo>
                  <a:pt x="614557" y="285043"/>
                  <a:pt x="614557" y="285043"/>
                  <a:pt x="614557" y="285043"/>
                </a:cubicBezTo>
                <a:close/>
                <a:moveTo>
                  <a:pt x="117618" y="245356"/>
                </a:moveTo>
                <a:cubicBezTo>
                  <a:pt x="123219" y="245356"/>
                  <a:pt x="126019" y="245356"/>
                  <a:pt x="126019" y="245356"/>
                </a:cubicBezTo>
                <a:cubicBezTo>
                  <a:pt x="224034" y="245356"/>
                  <a:pt x="246438" y="304564"/>
                  <a:pt x="246438" y="352493"/>
                </a:cubicBezTo>
                <a:cubicBezTo>
                  <a:pt x="246438" y="394784"/>
                  <a:pt x="226835" y="425798"/>
                  <a:pt x="184828" y="445534"/>
                </a:cubicBezTo>
                <a:lnTo>
                  <a:pt x="249238" y="586504"/>
                </a:lnTo>
                <a:cubicBezTo>
                  <a:pt x="249238" y="589323"/>
                  <a:pt x="249238" y="592142"/>
                  <a:pt x="246438" y="594962"/>
                </a:cubicBezTo>
                <a:cubicBezTo>
                  <a:pt x="246438" y="597781"/>
                  <a:pt x="243637" y="597781"/>
                  <a:pt x="238037" y="597781"/>
                </a:cubicBezTo>
                <a:cubicBezTo>
                  <a:pt x="193230" y="597781"/>
                  <a:pt x="193230" y="597781"/>
                  <a:pt x="193230" y="597781"/>
                </a:cubicBezTo>
                <a:cubicBezTo>
                  <a:pt x="190429" y="597781"/>
                  <a:pt x="187629" y="597781"/>
                  <a:pt x="184828" y="592142"/>
                </a:cubicBezTo>
                <a:cubicBezTo>
                  <a:pt x="128820" y="462450"/>
                  <a:pt x="128820" y="462450"/>
                  <a:pt x="128820" y="462450"/>
                </a:cubicBezTo>
                <a:cubicBezTo>
                  <a:pt x="98015" y="462450"/>
                  <a:pt x="72811" y="459631"/>
                  <a:pt x="61610" y="459631"/>
                </a:cubicBezTo>
                <a:cubicBezTo>
                  <a:pt x="61610" y="589323"/>
                  <a:pt x="61610" y="589323"/>
                  <a:pt x="61610" y="589323"/>
                </a:cubicBezTo>
                <a:cubicBezTo>
                  <a:pt x="61610" y="594962"/>
                  <a:pt x="56009" y="597781"/>
                  <a:pt x="50408" y="597781"/>
                </a:cubicBezTo>
                <a:cubicBezTo>
                  <a:pt x="11202" y="597781"/>
                  <a:pt x="11202" y="597781"/>
                  <a:pt x="11202" y="597781"/>
                </a:cubicBezTo>
                <a:cubicBezTo>
                  <a:pt x="5601" y="597781"/>
                  <a:pt x="0" y="594962"/>
                  <a:pt x="0" y="589323"/>
                </a:cubicBezTo>
                <a:cubicBezTo>
                  <a:pt x="0" y="262273"/>
                  <a:pt x="0" y="262273"/>
                  <a:pt x="0" y="262273"/>
                </a:cubicBezTo>
                <a:cubicBezTo>
                  <a:pt x="0" y="256634"/>
                  <a:pt x="5601" y="250995"/>
                  <a:pt x="8402" y="250995"/>
                </a:cubicBezTo>
                <a:cubicBezTo>
                  <a:pt x="61610" y="245356"/>
                  <a:pt x="103616" y="245356"/>
                  <a:pt x="117618" y="245356"/>
                </a:cubicBezTo>
                <a:close/>
                <a:moveTo>
                  <a:pt x="1968123" y="200530"/>
                </a:moveTo>
                <a:cubicBezTo>
                  <a:pt x="1965325" y="203328"/>
                  <a:pt x="1965325" y="206126"/>
                  <a:pt x="1965325" y="211723"/>
                </a:cubicBezTo>
                <a:cubicBezTo>
                  <a:pt x="1965325" y="211723"/>
                  <a:pt x="1965325" y="211723"/>
                  <a:pt x="1976518" y="348840"/>
                </a:cubicBezTo>
                <a:cubicBezTo>
                  <a:pt x="1976518" y="354436"/>
                  <a:pt x="1979317" y="360033"/>
                  <a:pt x="1982115" y="362831"/>
                </a:cubicBezTo>
                <a:cubicBezTo>
                  <a:pt x="1984913" y="362831"/>
                  <a:pt x="1990510" y="362831"/>
                  <a:pt x="1996106" y="360033"/>
                </a:cubicBezTo>
                <a:cubicBezTo>
                  <a:pt x="1996106" y="360033"/>
                  <a:pt x="1996106" y="360033"/>
                  <a:pt x="2119232" y="301269"/>
                </a:cubicBezTo>
                <a:cubicBezTo>
                  <a:pt x="2124828" y="298470"/>
                  <a:pt x="2127627" y="298470"/>
                  <a:pt x="2130425" y="292874"/>
                </a:cubicBezTo>
                <a:cubicBezTo>
                  <a:pt x="2130425" y="290075"/>
                  <a:pt x="2127627" y="287277"/>
                  <a:pt x="2124828" y="284479"/>
                </a:cubicBezTo>
                <a:cubicBezTo>
                  <a:pt x="2082854" y="239706"/>
                  <a:pt x="2038081" y="214521"/>
                  <a:pt x="1979317" y="200530"/>
                </a:cubicBezTo>
                <a:cubicBezTo>
                  <a:pt x="1976518" y="197731"/>
                  <a:pt x="1970922" y="197731"/>
                  <a:pt x="1968123" y="200530"/>
                </a:cubicBezTo>
                <a:close/>
                <a:moveTo>
                  <a:pt x="1890255" y="199484"/>
                </a:moveTo>
                <a:cubicBezTo>
                  <a:pt x="1888156" y="199835"/>
                  <a:pt x="1886057" y="200536"/>
                  <a:pt x="1884658" y="200536"/>
                </a:cubicBezTo>
                <a:cubicBezTo>
                  <a:pt x="1825894" y="214559"/>
                  <a:pt x="1781121" y="239800"/>
                  <a:pt x="1739147" y="284673"/>
                </a:cubicBezTo>
                <a:cubicBezTo>
                  <a:pt x="1736348" y="287478"/>
                  <a:pt x="1733550" y="290282"/>
                  <a:pt x="1733550" y="293087"/>
                </a:cubicBezTo>
                <a:cubicBezTo>
                  <a:pt x="1736348" y="298696"/>
                  <a:pt x="1739147" y="301501"/>
                  <a:pt x="1744743" y="301501"/>
                </a:cubicBezTo>
                <a:cubicBezTo>
                  <a:pt x="1744743" y="301501"/>
                  <a:pt x="1744743" y="301501"/>
                  <a:pt x="1867869" y="363202"/>
                </a:cubicBezTo>
                <a:cubicBezTo>
                  <a:pt x="1873465" y="366006"/>
                  <a:pt x="1876264" y="366006"/>
                  <a:pt x="1881860" y="363202"/>
                </a:cubicBezTo>
                <a:cubicBezTo>
                  <a:pt x="1884658" y="360397"/>
                  <a:pt x="1887457" y="357592"/>
                  <a:pt x="1887457" y="351983"/>
                </a:cubicBezTo>
                <a:cubicBezTo>
                  <a:pt x="1887457" y="351983"/>
                  <a:pt x="1887457" y="351983"/>
                  <a:pt x="1898650" y="214559"/>
                </a:cubicBezTo>
                <a:cubicBezTo>
                  <a:pt x="1898650" y="206145"/>
                  <a:pt x="1895852" y="203340"/>
                  <a:pt x="1895852" y="200536"/>
                </a:cubicBezTo>
                <a:cubicBezTo>
                  <a:pt x="1894453" y="199134"/>
                  <a:pt x="1892354" y="199134"/>
                  <a:pt x="1890255" y="199484"/>
                </a:cubicBezTo>
                <a:close/>
                <a:moveTo>
                  <a:pt x="1932782" y="151693"/>
                </a:moveTo>
                <a:cubicBezTo>
                  <a:pt x="2095420" y="151693"/>
                  <a:pt x="2227264" y="284959"/>
                  <a:pt x="2227264" y="449350"/>
                </a:cubicBezTo>
                <a:cubicBezTo>
                  <a:pt x="2227264" y="613741"/>
                  <a:pt x="2095420" y="747007"/>
                  <a:pt x="1932782" y="747007"/>
                </a:cubicBezTo>
                <a:cubicBezTo>
                  <a:pt x="1770144" y="747007"/>
                  <a:pt x="1638300" y="613741"/>
                  <a:pt x="1638300" y="449350"/>
                </a:cubicBezTo>
                <a:cubicBezTo>
                  <a:pt x="1638300" y="284959"/>
                  <a:pt x="1770144" y="151693"/>
                  <a:pt x="1932782" y="151693"/>
                </a:cubicBezTo>
                <a:close/>
                <a:moveTo>
                  <a:pt x="1931988" y="108832"/>
                </a:moveTo>
                <a:cubicBezTo>
                  <a:pt x="1746993" y="108832"/>
                  <a:pt x="1597025" y="260577"/>
                  <a:pt x="1597025" y="447764"/>
                </a:cubicBezTo>
                <a:cubicBezTo>
                  <a:pt x="1597025" y="634951"/>
                  <a:pt x="1746993" y="786696"/>
                  <a:pt x="1931988" y="786696"/>
                </a:cubicBezTo>
                <a:cubicBezTo>
                  <a:pt x="2116983" y="786696"/>
                  <a:pt x="2266951" y="634951"/>
                  <a:pt x="2266951" y="447764"/>
                </a:cubicBezTo>
                <a:cubicBezTo>
                  <a:pt x="2266951" y="260577"/>
                  <a:pt x="2116983" y="108832"/>
                  <a:pt x="1931988" y="108832"/>
                </a:cubicBezTo>
                <a:close/>
                <a:moveTo>
                  <a:pt x="1914436" y="2117"/>
                </a:moveTo>
                <a:cubicBezTo>
                  <a:pt x="1914436" y="2117"/>
                  <a:pt x="1914436" y="2117"/>
                  <a:pt x="1917229" y="2117"/>
                </a:cubicBezTo>
                <a:cubicBezTo>
                  <a:pt x="1925608" y="-706"/>
                  <a:pt x="1936781" y="-706"/>
                  <a:pt x="1945160" y="2117"/>
                </a:cubicBezTo>
                <a:cubicBezTo>
                  <a:pt x="1945160" y="2117"/>
                  <a:pt x="1945160" y="2117"/>
                  <a:pt x="1947953" y="2117"/>
                </a:cubicBezTo>
                <a:cubicBezTo>
                  <a:pt x="1959125" y="21876"/>
                  <a:pt x="1964711" y="47281"/>
                  <a:pt x="1964711" y="69864"/>
                </a:cubicBezTo>
                <a:cubicBezTo>
                  <a:pt x="1970297" y="69864"/>
                  <a:pt x="1992641" y="72686"/>
                  <a:pt x="1995434" y="75509"/>
                </a:cubicBezTo>
                <a:cubicBezTo>
                  <a:pt x="2001020" y="50104"/>
                  <a:pt x="2014985" y="27522"/>
                  <a:pt x="2031743" y="13408"/>
                </a:cubicBezTo>
                <a:cubicBezTo>
                  <a:pt x="2042915" y="13408"/>
                  <a:pt x="2054087" y="16231"/>
                  <a:pt x="2059673" y="19054"/>
                </a:cubicBezTo>
                <a:cubicBezTo>
                  <a:pt x="2059673" y="19054"/>
                  <a:pt x="2059673" y="19054"/>
                  <a:pt x="2062466" y="19054"/>
                </a:cubicBezTo>
                <a:cubicBezTo>
                  <a:pt x="2062466" y="19054"/>
                  <a:pt x="2062466" y="19054"/>
                  <a:pt x="2062466" y="21876"/>
                </a:cubicBezTo>
                <a:cubicBezTo>
                  <a:pt x="2065259" y="33168"/>
                  <a:pt x="2068052" y="44459"/>
                  <a:pt x="2068052" y="55750"/>
                </a:cubicBezTo>
                <a:cubicBezTo>
                  <a:pt x="2068052" y="69864"/>
                  <a:pt x="2065259" y="81155"/>
                  <a:pt x="2062466" y="92446"/>
                </a:cubicBezTo>
                <a:cubicBezTo>
                  <a:pt x="2065259" y="95269"/>
                  <a:pt x="2087603" y="103737"/>
                  <a:pt x="2090396" y="103737"/>
                </a:cubicBezTo>
                <a:cubicBezTo>
                  <a:pt x="2104361" y="83977"/>
                  <a:pt x="2121119" y="64218"/>
                  <a:pt x="2140670" y="55750"/>
                </a:cubicBezTo>
                <a:cubicBezTo>
                  <a:pt x="2140670" y="55750"/>
                  <a:pt x="2140670" y="55750"/>
                  <a:pt x="2140670" y="52927"/>
                </a:cubicBezTo>
                <a:cubicBezTo>
                  <a:pt x="2140670" y="52927"/>
                  <a:pt x="2140670" y="52927"/>
                  <a:pt x="2143463" y="55750"/>
                </a:cubicBezTo>
                <a:cubicBezTo>
                  <a:pt x="2149049" y="58573"/>
                  <a:pt x="2160221" y="64218"/>
                  <a:pt x="2168600" y="69864"/>
                </a:cubicBezTo>
                <a:cubicBezTo>
                  <a:pt x="2168600" y="69864"/>
                  <a:pt x="2168600" y="72686"/>
                  <a:pt x="2168600" y="72686"/>
                </a:cubicBezTo>
                <a:cubicBezTo>
                  <a:pt x="2168600" y="95269"/>
                  <a:pt x="2163014" y="117851"/>
                  <a:pt x="2149049" y="140433"/>
                </a:cubicBezTo>
                <a:cubicBezTo>
                  <a:pt x="2151842" y="143256"/>
                  <a:pt x="2171393" y="157370"/>
                  <a:pt x="2174186" y="157370"/>
                </a:cubicBezTo>
                <a:cubicBezTo>
                  <a:pt x="2190944" y="140433"/>
                  <a:pt x="2213288" y="129142"/>
                  <a:pt x="2235633" y="123496"/>
                </a:cubicBezTo>
                <a:cubicBezTo>
                  <a:pt x="2244012" y="129142"/>
                  <a:pt x="2252391" y="137610"/>
                  <a:pt x="2257977" y="143256"/>
                </a:cubicBezTo>
                <a:cubicBezTo>
                  <a:pt x="2257977" y="143256"/>
                  <a:pt x="2257977" y="143256"/>
                  <a:pt x="2257977" y="146079"/>
                </a:cubicBezTo>
                <a:cubicBezTo>
                  <a:pt x="2252391" y="168661"/>
                  <a:pt x="2238425" y="191243"/>
                  <a:pt x="2221667" y="208180"/>
                </a:cubicBezTo>
                <a:cubicBezTo>
                  <a:pt x="2224461" y="211002"/>
                  <a:pt x="2238425" y="230762"/>
                  <a:pt x="2241219" y="230762"/>
                </a:cubicBezTo>
                <a:cubicBezTo>
                  <a:pt x="2260770" y="219471"/>
                  <a:pt x="2285907" y="213825"/>
                  <a:pt x="2308251" y="213825"/>
                </a:cubicBezTo>
                <a:cubicBezTo>
                  <a:pt x="2308251" y="213825"/>
                  <a:pt x="2308251" y="213825"/>
                  <a:pt x="2311044" y="213825"/>
                </a:cubicBezTo>
                <a:cubicBezTo>
                  <a:pt x="2316630" y="222293"/>
                  <a:pt x="2322216" y="233585"/>
                  <a:pt x="2325009" y="239230"/>
                </a:cubicBezTo>
                <a:cubicBezTo>
                  <a:pt x="2325009" y="239230"/>
                  <a:pt x="2325009" y="239230"/>
                  <a:pt x="2325009" y="242053"/>
                </a:cubicBezTo>
                <a:cubicBezTo>
                  <a:pt x="2313837" y="261812"/>
                  <a:pt x="2297079" y="281572"/>
                  <a:pt x="2274735" y="292863"/>
                </a:cubicBezTo>
                <a:cubicBezTo>
                  <a:pt x="2277528" y="295686"/>
                  <a:pt x="2285907" y="318268"/>
                  <a:pt x="2285907" y="321091"/>
                </a:cubicBezTo>
                <a:cubicBezTo>
                  <a:pt x="2311044" y="315445"/>
                  <a:pt x="2336181" y="312622"/>
                  <a:pt x="2355732" y="321091"/>
                </a:cubicBezTo>
                <a:cubicBezTo>
                  <a:pt x="2355732" y="321091"/>
                  <a:pt x="2355732" y="321091"/>
                  <a:pt x="2358525" y="321091"/>
                </a:cubicBezTo>
                <a:cubicBezTo>
                  <a:pt x="2361318" y="329559"/>
                  <a:pt x="2364111" y="340850"/>
                  <a:pt x="2366904" y="349318"/>
                </a:cubicBezTo>
                <a:cubicBezTo>
                  <a:pt x="2366904" y="349318"/>
                  <a:pt x="2366904" y="349318"/>
                  <a:pt x="2366904" y="352141"/>
                </a:cubicBezTo>
                <a:cubicBezTo>
                  <a:pt x="2366904" y="352141"/>
                  <a:pt x="2366904" y="352141"/>
                  <a:pt x="2364111" y="352141"/>
                </a:cubicBezTo>
                <a:cubicBezTo>
                  <a:pt x="2350146" y="369078"/>
                  <a:pt x="2327802" y="380369"/>
                  <a:pt x="2305458" y="388837"/>
                </a:cubicBezTo>
                <a:cubicBezTo>
                  <a:pt x="2305458" y="391660"/>
                  <a:pt x="2308251" y="414242"/>
                  <a:pt x="2308251" y="417065"/>
                </a:cubicBezTo>
                <a:cubicBezTo>
                  <a:pt x="2333388" y="417065"/>
                  <a:pt x="2358525" y="425533"/>
                  <a:pt x="2375283" y="436824"/>
                </a:cubicBezTo>
                <a:cubicBezTo>
                  <a:pt x="2375283" y="436824"/>
                  <a:pt x="2375283" y="436824"/>
                  <a:pt x="2378076" y="436824"/>
                </a:cubicBezTo>
                <a:cubicBezTo>
                  <a:pt x="2378076" y="442470"/>
                  <a:pt x="2378076" y="448115"/>
                  <a:pt x="2378076" y="450938"/>
                </a:cubicBezTo>
                <a:cubicBezTo>
                  <a:pt x="2378076" y="456584"/>
                  <a:pt x="2378076" y="462229"/>
                  <a:pt x="2378076" y="467875"/>
                </a:cubicBezTo>
                <a:cubicBezTo>
                  <a:pt x="2378076" y="467875"/>
                  <a:pt x="2378076" y="467875"/>
                  <a:pt x="2375283" y="467875"/>
                </a:cubicBezTo>
                <a:cubicBezTo>
                  <a:pt x="2358525" y="479166"/>
                  <a:pt x="2333388" y="487634"/>
                  <a:pt x="2308251" y="487634"/>
                </a:cubicBezTo>
                <a:cubicBezTo>
                  <a:pt x="2308251" y="490457"/>
                  <a:pt x="2305458" y="513039"/>
                  <a:pt x="2302665" y="515862"/>
                </a:cubicBezTo>
                <a:cubicBezTo>
                  <a:pt x="2327802" y="524330"/>
                  <a:pt x="2350146" y="535621"/>
                  <a:pt x="2364111" y="552558"/>
                </a:cubicBezTo>
                <a:cubicBezTo>
                  <a:pt x="2364111" y="552558"/>
                  <a:pt x="2364111" y="552558"/>
                  <a:pt x="2364111" y="555381"/>
                </a:cubicBezTo>
                <a:cubicBezTo>
                  <a:pt x="2364111" y="563849"/>
                  <a:pt x="2361318" y="575140"/>
                  <a:pt x="2358525" y="583609"/>
                </a:cubicBezTo>
                <a:cubicBezTo>
                  <a:pt x="2358525" y="583609"/>
                  <a:pt x="2358525" y="583609"/>
                  <a:pt x="2355732" y="583609"/>
                </a:cubicBezTo>
                <a:cubicBezTo>
                  <a:pt x="2333388" y="589254"/>
                  <a:pt x="2308251" y="589254"/>
                  <a:pt x="2285907" y="583609"/>
                </a:cubicBezTo>
                <a:cubicBezTo>
                  <a:pt x="2285907" y="586431"/>
                  <a:pt x="2274735" y="606191"/>
                  <a:pt x="2274735" y="611836"/>
                </a:cubicBezTo>
                <a:cubicBezTo>
                  <a:pt x="2294286" y="623127"/>
                  <a:pt x="2313837" y="642887"/>
                  <a:pt x="2325009" y="659824"/>
                </a:cubicBezTo>
                <a:cubicBezTo>
                  <a:pt x="2325009" y="659824"/>
                  <a:pt x="2325009" y="659824"/>
                  <a:pt x="2325009" y="662646"/>
                </a:cubicBezTo>
                <a:cubicBezTo>
                  <a:pt x="2322216" y="671115"/>
                  <a:pt x="2313837" y="682406"/>
                  <a:pt x="2311044" y="688051"/>
                </a:cubicBezTo>
                <a:cubicBezTo>
                  <a:pt x="2311044" y="688051"/>
                  <a:pt x="2311044" y="688051"/>
                  <a:pt x="2308251" y="690874"/>
                </a:cubicBezTo>
                <a:cubicBezTo>
                  <a:pt x="2285907" y="690874"/>
                  <a:pt x="2260770" y="682406"/>
                  <a:pt x="2238425" y="671115"/>
                </a:cubicBezTo>
                <a:cubicBezTo>
                  <a:pt x="2238425" y="673937"/>
                  <a:pt x="2224461" y="693697"/>
                  <a:pt x="2221667" y="696520"/>
                </a:cubicBezTo>
                <a:cubicBezTo>
                  <a:pt x="2238425" y="713456"/>
                  <a:pt x="2252391" y="736038"/>
                  <a:pt x="2257977" y="758621"/>
                </a:cubicBezTo>
                <a:cubicBezTo>
                  <a:pt x="2257977" y="758621"/>
                  <a:pt x="2257977" y="758621"/>
                  <a:pt x="2255184" y="758621"/>
                </a:cubicBezTo>
                <a:cubicBezTo>
                  <a:pt x="2252391" y="767089"/>
                  <a:pt x="2241219" y="775557"/>
                  <a:pt x="2235633" y="781203"/>
                </a:cubicBezTo>
                <a:cubicBezTo>
                  <a:pt x="2235633" y="781203"/>
                  <a:pt x="2235633" y="781203"/>
                  <a:pt x="2232839" y="781203"/>
                </a:cubicBezTo>
                <a:cubicBezTo>
                  <a:pt x="2213288" y="775557"/>
                  <a:pt x="2190944" y="761443"/>
                  <a:pt x="2171393" y="744507"/>
                </a:cubicBezTo>
                <a:cubicBezTo>
                  <a:pt x="2168600" y="747330"/>
                  <a:pt x="2151842" y="761443"/>
                  <a:pt x="2149049" y="764266"/>
                </a:cubicBezTo>
                <a:cubicBezTo>
                  <a:pt x="2160221" y="784026"/>
                  <a:pt x="2168600" y="809431"/>
                  <a:pt x="2168600" y="829190"/>
                </a:cubicBezTo>
                <a:cubicBezTo>
                  <a:pt x="2168600" y="832013"/>
                  <a:pt x="2168600" y="832013"/>
                  <a:pt x="2168600" y="832013"/>
                </a:cubicBezTo>
                <a:cubicBezTo>
                  <a:pt x="2168600" y="832013"/>
                  <a:pt x="2168600" y="832013"/>
                  <a:pt x="2165807" y="834836"/>
                </a:cubicBezTo>
                <a:cubicBezTo>
                  <a:pt x="2160221" y="840481"/>
                  <a:pt x="2149049" y="846127"/>
                  <a:pt x="2140670" y="848949"/>
                </a:cubicBezTo>
                <a:cubicBezTo>
                  <a:pt x="2121119" y="837658"/>
                  <a:pt x="2101568" y="820722"/>
                  <a:pt x="2090396" y="798140"/>
                </a:cubicBezTo>
                <a:cubicBezTo>
                  <a:pt x="2087603" y="800962"/>
                  <a:pt x="2065259" y="809431"/>
                  <a:pt x="2062466" y="809431"/>
                </a:cubicBezTo>
                <a:cubicBezTo>
                  <a:pt x="2065259" y="820722"/>
                  <a:pt x="2065259" y="834836"/>
                  <a:pt x="2065259" y="846127"/>
                </a:cubicBezTo>
                <a:cubicBezTo>
                  <a:pt x="2065259" y="857418"/>
                  <a:pt x="2065259" y="871532"/>
                  <a:pt x="2062466" y="882823"/>
                </a:cubicBezTo>
                <a:cubicBezTo>
                  <a:pt x="2062466" y="882823"/>
                  <a:pt x="2062466" y="882823"/>
                  <a:pt x="2059673" y="882823"/>
                </a:cubicBezTo>
                <a:cubicBezTo>
                  <a:pt x="2054087" y="885646"/>
                  <a:pt x="2040122" y="888468"/>
                  <a:pt x="2031743" y="891291"/>
                </a:cubicBezTo>
                <a:cubicBezTo>
                  <a:pt x="2014985" y="874354"/>
                  <a:pt x="2001020" y="851772"/>
                  <a:pt x="1995434" y="829190"/>
                </a:cubicBezTo>
                <a:cubicBezTo>
                  <a:pt x="1992641" y="829190"/>
                  <a:pt x="1970297" y="832013"/>
                  <a:pt x="1967504" y="832013"/>
                </a:cubicBezTo>
                <a:cubicBezTo>
                  <a:pt x="1964711" y="857418"/>
                  <a:pt x="1959125" y="882823"/>
                  <a:pt x="1947953" y="902582"/>
                </a:cubicBezTo>
                <a:cubicBezTo>
                  <a:pt x="1947953" y="902582"/>
                  <a:pt x="1947953" y="902582"/>
                  <a:pt x="1945160" y="902582"/>
                </a:cubicBezTo>
                <a:cubicBezTo>
                  <a:pt x="1939574" y="902582"/>
                  <a:pt x="1925608" y="902582"/>
                  <a:pt x="1917229" y="902582"/>
                </a:cubicBezTo>
                <a:cubicBezTo>
                  <a:pt x="1917229" y="902582"/>
                  <a:pt x="1917229" y="902582"/>
                  <a:pt x="1914436" y="902582"/>
                </a:cubicBezTo>
                <a:cubicBezTo>
                  <a:pt x="1903264" y="882823"/>
                  <a:pt x="1897678" y="857418"/>
                  <a:pt x="1897678" y="832013"/>
                </a:cubicBezTo>
                <a:cubicBezTo>
                  <a:pt x="1894885" y="832013"/>
                  <a:pt x="1869748" y="829190"/>
                  <a:pt x="1866955" y="829190"/>
                </a:cubicBezTo>
                <a:cubicBezTo>
                  <a:pt x="1861369" y="851772"/>
                  <a:pt x="1847404" y="874354"/>
                  <a:pt x="1833439" y="891291"/>
                </a:cubicBezTo>
                <a:cubicBezTo>
                  <a:pt x="1833439" y="891291"/>
                  <a:pt x="1833439" y="891291"/>
                  <a:pt x="1830646" y="891291"/>
                </a:cubicBezTo>
                <a:cubicBezTo>
                  <a:pt x="1822267" y="888468"/>
                  <a:pt x="1808302" y="885646"/>
                  <a:pt x="1802716" y="882823"/>
                </a:cubicBezTo>
                <a:cubicBezTo>
                  <a:pt x="1802716" y="882823"/>
                  <a:pt x="1802716" y="882823"/>
                  <a:pt x="1799923" y="882823"/>
                </a:cubicBezTo>
                <a:cubicBezTo>
                  <a:pt x="1799923" y="882823"/>
                  <a:pt x="1799923" y="882823"/>
                  <a:pt x="1799923" y="880000"/>
                </a:cubicBezTo>
                <a:cubicBezTo>
                  <a:pt x="1797130" y="871532"/>
                  <a:pt x="1797130" y="857418"/>
                  <a:pt x="1797130" y="846127"/>
                </a:cubicBezTo>
                <a:cubicBezTo>
                  <a:pt x="1797130" y="834836"/>
                  <a:pt x="1797130" y="820722"/>
                  <a:pt x="1799923" y="809431"/>
                </a:cubicBezTo>
                <a:cubicBezTo>
                  <a:pt x="1797130" y="809431"/>
                  <a:pt x="1777579" y="800962"/>
                  <a:pt x="1774786" y="798140"/>
                </a:cubicBezTo>
                <a:cubicBezTo>
                  <a:pt x="1760821" y="820722"/>
                  <a:pt x="1744063" y="837658"/>
                  <a:pt x="1724512" y="848949"/>
                </a:cubicBezTo>
                <a:cubicBezTo>
                  <a:pt x="1724512" y="848949"/>
                  <a:pt x="1724512" y="848949"/>
                  <a:pt x="1721719" y="851772"/>
                </a:cubicBezTo>
                <a:cubicBezTo>
                  <a:pt x="1721719" y="851772"/>
                  <a:pt x="1721719" y="851772"/>
                  <a:pt x="1721719" y="848949"/>
                </a:cubicBezTo>
                <a:cubicBezTo>
                  <a:pt x="1713340" y="846127"/>
                  <a:pt x="1702168" y="840481"/>
                  <a:pt x="1696582" y="834836"/>
                </a:cubicBezTo>
                <a:cubicBezTo>
                  <a:pt x="1696582" y="834836"/>
                  <a:pt x="1696582" y="832013"/>
                  <a:pt x="1696582" y="832013"/>
                </a:cubicBezTo>
                <a:cubicBezTo>
                  <a:pt x="1696582" y="809431"/>
                  <a:pt x="1702168" y="786848"/>
                  <a:pt x="1713340" y="764266"/>
                </a:cubicBezTo>
                <a:cubicBezTo>
                  <a:pt x="1710547" y="761443"/>
                  <a:pt x="1693789" y="747330"/>
                  <a:pt x="1690996" y="744507"/>
                </a:cubicBezTo>
                <a:cubicBezTo>
                  <a:pt x="1671445" y="764266"/>
                  <a:pt x="1649101" y="775557"/>
                  <a:pt x="1629549" y="781203"/>
                </a:cubicBezTo>
                <a:cubicBezTo>
                  <a:pt x="1629549" y="781203"/>
                  <a:pt x="1629549" y="781203"/>
                  <a:pt x="1626756" y="781203"/>
                </a:cubicBezTo>
                <a:cubicBezTo>
                  <a:pt x="1621170" y="775557"/>
                  <a:pt x="1609998" y="767089"/>
                  <a:pt x="1607205" y="761443"/>
                </a:cubicBezTo>
                <a:cubicBezTo>
                  <a:pt x="1607205" y="761443"/>
                  <a:pt x="1607205" y="761443"/>
                  <a:pt x="1604412" y="758621"/>
                </a:cubicBezTo>
                <a:cubicBezTo>
                  <a:pt x="1609998" y="736038"/>
                  <a:pt x="1623963" y="713456"/>
                  <a:pt x="1640722" y="696520"/>
                </a:cubicBezTo>
                <a:cubicBezTo>
                  <a:pt x="1637929" y="693697"/>
                  <a:pt x="1623963" y="673937"/>
                  <a:pt x="1623963" y="671115"/>
                </a:cubicBezTo>
                <a:cubicBezTo>
                  <a:pt x="1601619" y="685229"/>
                  <a:pt x="1576482" y="690874"/>
                  <a:pt x="1554138" y="690874"/>
                </a:cubicBezTo>
                <a:cubicBezTo>
                  <a:pt x="1548552" y="682406"/>
                  <a:pt x="1540173" y="671115"/>
                  <a:pt x="1537380" y="665469"/>
                </a:cubicBezTo>
                <a:cubicBezTo>
                  <a:pt x="1537380" y="665469"/>
                  <a:pt x="1537380" y="665469"/>
                  <a:pt x="1537380" y="662646"/>
                </a:cubicBezTo>
                <a:cubicBezTo>
                  <a:pt x="1548552" y="642887"/>
                  <a:pt x="1568103" y="623127"/>
                  <a:pt x="1587654" y="611836"/>
                </a:cubicBezTo>
                <a:cubicBezTo>
                  <a:pt x="1587654" y="609014"/>
                  <a:pt x="1576482" y="586431"/>
                  <a:pt x="1576482" y="583609"/>
                </a:cubicBezTo>
                <a:cubicBezTo>
                  <a:pt x="1554138" y="589254"/>
                  <a:pt x="1526208" y="592077"/>
                  <a:pt x="1506657" y="583609"/>
                </a:cubicBezTo>
                <a:cubicBezTo>
                  <a:pt x="1506657" y="583609"/>
                  <a:pt x="1506657" y="583609"/>
                  <a:pt x="1503864" y="583609"/>
                </a:cubicBezTo>
                <a:cubicBezTo>
                  <a:pt x="1501071" y="575140"/>
                  <a:pt x="1498278" y="563849"/>
                  <a:pt x="1495485" y="555381"/>
                </a:cubicBezTo>
                <a:cubicBezTo>
                  <a:pt x="1495485" y="555381"/>
                  <a:pt x="1495485" y="555381"/>
                  <a:pt x="1495485" y="552558"/>
                </a:cubicBezTo>
                <a:cubicBezTo>
                  <a:pt x="1495485" y="552558"/>
                  <a:pt x="1495485" y="552558"/>
                  <a:pt x="1498278" y="552558"/>
                </a:cubicBezTo>
                <a:cubicBezTo>
                  <a:pt x="1512243" y="535621"/>
                  <a:pt x="1534587" y="524330"/>
                  <a:pt x="1559724" y="515862"/>
                </a:cubicBezTo>
                <a:cubicBezTo>
                  <a:pt x="1556931" y="513039"/>
                  <a:pt x="1554138" y="490457"/>
                  <a:pt x="1554138" y="484812"/>
                </a:cubicBezTo>
                <a:cubicBezTo>
                  <a:pt x="1529001" y="484812"/>
                  <a:pt x="1503864" y="479166"/>
                  <a:pt x="1487106" y="467875"/>
                </a:cubicBezTo>
                <a:cubicBezTo>
                  <a:pt x="1487106" y="467875"/>
                  <a:pt x="1487106" y="467875"/>
                  <a:pt x="1484313" y="467875"/>
                </a:cubicBezTo>
                <a:cubicBezTo>
                  <a:pt x="1484313" y="467875"/>
                  <a:pt x="1484313" y="467875"/>
                  <a:pt x="1484313" y="465052"/>
                </a:cubicBezTo>
                <a:cubicBezTo>
                  <a:pt x="1484313" y="462229"/>
                  <a:pt x="1484313" y="456584"/>
                  <a:pt x="1484313" y="450938"/>
                </a:cubicBezTo>
                <a:cubicBezTo>
                  <a:pt x="1484313" y="445293"/>
                  <a:pt x="1484313" y="439647"/>
                  <a:pt x="1484313" y="436824"/>
                </a:cubicBezTo>
                <a:cubicBezTo>
                  <a:pt x="1484313" y="436824"/>
                  <a:pt x="1484313" y="436824"/>
                  <a:pt x="1484313" y="434002"/>
                </a:cubicBezTo>
                <a:cubicBezTo>
                  <a:pt x="1484313" y="434002"/>
                  <a:pt x="1484313" y="434002"/>
                  <a:pt x="1487106" y="434002"/>
                </a:cubicBezTo>
                <a:cubicBezTo>
                  <a:pt x="1503864" y="422710"/>
                  <a:pt x="1529001" y="417065"/>
                  <a:pt x="1554138" y="417065"/>
                </a:cubicBezTo>
                <a:cubicBezTo>
                  <a:pt x="1554138" y="414242"/>
                  <a:pt x="1556931" y="388837"/>
                  <a:pt x="1556931" y="386014"/>
                </a:cubicBezTo>
                <a:cubicBezTo>
                  <a:pt x="1534587" y="380369"/>
                  <a:pt x="1512243" y="366255"/>
                  <a:pt x="1498278" y="352141"/>
                </a:cubicBezTo>
                <a:cubicBezTo>
                  <a:pt x="1498278" y="352141"/>
                  <a:pt x="1498278" y="352141"/>
                  <a:pt x="1495485" y="349318"/>
                </a:cubicBezTo>
                <a:cubicBezTo>
                  <a:pt x="1498278" y="340850"/>
                  <a:pt x="1501071" y="329559"/>
                  <a:pt x="1503864" y="321091"/>
                </a:cubicBezTo>
                <a:cubicBezTo>
                  <a:pt x="1503864" y="321091"/>
                  <a:pt x="1503864" y="321091"/>
                  <a:pt x="1503864" y="318268"/>
                </a:cubicBezTo>
                <a:cubicBezTo>
                  <a:pt x="1503864" y="318268"/>
                  <a:pt x="1503864" y="318268"/>
                  <a:pt x="1506657" y="318268"/>
                </a:cubicBezTo>
                <a:cubicBezTo>
                  <a:pt x="1526208" y="312622"/>
                  <a:pt x="1551345" y="312622"/>
                  <a:pt x="1576482" y="318268"/>
                </a:cubicBezTo>
                <a:cubicBezTo>
                  <a:pt x="1576482" y="315445"/>
                  <a:pt x="1584861" y="295686"/>
                  <a:pt x="1587654" y="292863"/>
                </a:cubicBezTo>
                <a:cubicBezTo>
                  <a:pt x="1565310" y="278749"/>
                  <a:pt x="1548552" y="261812"/>
                  <a:pt x="1537380" y="242053"/>
                </a:cubicBezTo>
                <a:cubicBezTo>
                  <a:pt x="1537380" y="242053"/>
                  <a:pt x="1537380" y="242053"/>
                  <a:pt x="1537380" y="239230"/>
                </a:cubicBezTo>
                <a:cubicBezTo>
                  <a:pt x="1540173" y="230762"/>
                  <a:pt x="1545759" y="219471"/>
                  <a:pt x="1551345" y="213825"/>
                </a:cubicBezTo>
                <a:cubicBezTo>
                  <a:pt x="1551345" y="213825"/>
                  <a:pt x="1551345" y="213825"/>
                  <a:pt x="1554138" y="213825"/>
                </a:cubicBezTo>
                <a:cubicBezTo>
                  <a:pt x="1576482" y="213825"/>
                  <a:pt x="1601619" y="219471"/>
                  <a:pt x="1621170" y="230762"/>
                </a:cubicBezTo>
                <a:cubicBezTo>
                  <a:pt x="1623963" y="227939"/>
                  <a:pt x="1637929" y="208180"/>
                  <a:pt x="1640722" y="208180"/>
                </a:cubicBezTo>
                <a:cubicBezTo>
                  <a:pt x="1623963" y="188420"/>
                  <a:pt x="1609998" y="165838"/>
                  <a:pt x="1604412" y="146079"/>
                </a:cubicBezTo>
                <a:cubicBezTo>
                  <a:pt x="1604412" y="146079"/>
                  <a:pt x="1604412" y="146079"/>
                  <a:pt x="1604412" y="143256"/>
                </a:cubicBezTo>
                <a:cubicBezTo>
                  <a:pt x="1609998" y="134787"/>
                  <a:pt x="1618377" y="126319"/>
                  <a:pt x="1626756" y="123496"/>
                </a:cubicBezTo>
                <a:cubicBezTo>
                  <a:pt x="1626756" y="123496"/>
                  <a:pt x="1626756" y="123496"/>
                  <a:pt x="1626756" y="120674"/>
                </a:cubicBezTo>
                <a:cubicBezTo>
                  <a:pt x="1626756" y="120674"/>
                  <a:pt x="1626756" y="120674"/>
                  <a:pt x="1629549" y="120674"/>
                </a:cubicBezTo>
                <a:cubicBezTo>
                  <a:pt x="1649101" y="126319"/>
                  <a:pt x="1671445" y="140433"/>
                  <a:pt x="1688203" y="157370"/>
                </a:cubicBezTo>
                <a:cubicBezTo>
                  <a:pt x="1690996" y="154547"/>
                  <a:pt x="1707754" y="143256"/>
                  <a:pt x="1710547" y="140433"/>
                </a:cubicBezTo>
                <a:cubicBezTo>
                  <a:pt x="1699375" y="117851"/>
                  <a:pt x="1693789" y="95269"/>
                  <a:pt x="1693789" y="72686"/>
                </a:cubicBezTo>
                <a:cubicBezTo>
                  <a:pt x="1693789" y="72686"/>
                  <a:pt x="1693789" y="69864"/>
                  <a:pt x="1693789" y="69864"/>
                </a:cubicBezTo>
                <a:cubicBezTo>
                  <a:pt x="1702168" y="64218"/>
                  <a:pt x="1710547" y="58573"/>
                  <a:pt x="1718926" y="52927"/>
                </a:cubicBezTo>
                <a:cubicBezTo>
                  <a:pt x="1718926" y="52927"/>
                  <a:pt x="1718926" y="52927"/>
                  <a:pt x="1721719" y="52927"/>
                </a:cubicBezTo>
                <a:cubicBezTo>
                  <a:pt x="1721719" y="52927"/>
                  <a:pt x="1721719" y="52927"/>
                  <a:pt x="1721719" y="55750"/>
                </a:cubicBezTo>
                <a:cubicBezTo>
                  <a:pt x="1741270" y="64218"/>
                  <a:pt x="1758028" y="83977"/>
                  <a:pt x="1771993" y="103737"/>
                </a:cubicBezTo>
                <a:cubicBezTo>
                  <a:pt x="1774786" y="103737"/>
                  <a:pt x="1797130" y="92446"/>
                  <a:pt x="1799923" y="92446"/>
                </a:cubicBezTo>
                <a:cubicBezTo>
                  <a:pt x="1797130" y="81155"/>
                  <a:pt x="1794337" y="69864"/>
                  <a:pt x="1794337" y="55750"/>
                </a:cubicBezTo>
                <a:cubicBezTo>
                  <a:pt x="1794337" y="44459"/>
                  <a:pt x="1797130" y="33168"/>
                  <a:pt x="1799923" y="21876"/>
                </a:cubicBezTo>
                <a:cubicBezTo>
                  <a:pt x="1799923" y="21876"/>
                  <a:pt x="1799923" y="21876"/>
                  <a:pt x="1799923" y="19054"/>
                </a:cubicBezTo>
                <a:cubicBezTo>
                  <a:pt x="1808302" y="16231"/>
                  <a:pt x="1819474" y="13408"/>
                  <a:pt x="1827853" y="13408"/>
                </a:cubicBezTo>
                <a:cubicBezTo>
                  <a:pt x="1827853" y="13408"/>
                  <a:pt x="1827853" y="13408"/>
                  <a:pt x="1830646" y="10585"/>
                </a:cubicBezTo>
                <a:cubicBezTo>
                  <a:pt x="1830646" y="10585"/>
                  <a:pt x="1830646" y="10585"/>
                  <a:pt x="1830646" y="13408"/>
                </a:cubicBezTo>
                <a:cubicBezTo>
                  <a:pt x="1847404" y="27522"/>
                  <a:pt x="1858576" y="50104"/>
                  <a:pt x="1866955" y="75509"/>
                </a:cubicBezTo>
                <a:cubicBezTo>
                  <a:pt x="1869748" y="72686"/>
                  <a:pt x="1892092" y="69864"/>
                  <a:pt x="1897678" y="69864"/>
                </a:cubicBezTo>
                <a:cubicBezTo>
                  <a:pt x="1897678" y="47281"/>
                  <a:pt x="1903264" y="21876"/>
                  <a:pt x="1914436" y="211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246B794E-5CDF-486C-BB16-FB17144FE6EB}"/>
              </a:ext>
            </a:extLst>
          </p:cNvPr>
          <p:cNvGrpSpPr/>
          <p:nvPr userDrawn="1"/>
        </p:nvGrpSpPr>
        <p:grpSpPr>
          <a:xfrm>
            <a:off x="91018" y="6984916"/>
            <a:ext cx="4987750" cy="451900"/>
            <a:chOff x="91018" y="6984916"/>
            <a:chExt cx="4987750" cy="451900"/>
          </a:xfrm>
        </p:grpSpPr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149BFEB0-AA7C-4113-8CCE-423163CF04E0}"/>
                </a:ext>
              </a:extLst>
            </p:cNvPr>
            <p:cNvGrpSpPr/>
            <p:nvPr userDrawn="1"/>
          </p:nvGrpSpPr>
          <p:grpSpPr>
            <a:xfrm>
              <a:off x="1383401" y="6984916"/>
              <a:ext cx="3695367" cy="430863"/>
              <a:chOff x="1316510" y="6885708"/>
              <a:chExt cx="3695367" cy="430863"/>
            </a:xfrm>
          </p:grpSpPr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0CDA0D59-9C48-4EC6-A43D-6CD41A11367B}"/>
                  </a:ext>
                </a:extLst>
              </p:cNvPr>
              <p:cNvSpPr/>
              <p:nvPr userDrawn="1"/>
            </p:nvSpPr>
            <p:spPr>
              <a:xfrm>
                <a:off x="1316510" y="6885708"/>
                <a:ext cx="893202" cy="202251"/>
              </a:xfrm>
              <a:prstGeom prst="rect">
                <a:avLst/>
              </a:prstGeom>
              <a:solidFill>
                <a:srgbClr val="17458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t"/>
              <a:lstStyle/>
              <a:p>
                <a:pPr algn="ctr"/>
                <a:r>
                  <a:rPr lang="en-US" sz="700" dirty="0"/>
                  <a:t>Royal Blue</a:t>
                </a:r>
                <a:br>
                  <a:rPr lang="en-US" sz="700" dirty="0"/>
                </a:br>
                <a:r>
                  <a:rPr lang="en-US" sz="600" dirty="0"/>
                  <a:t>R23,G69,B143</a:t>
                </a:r>
                <a:endParaRPr lang="en-US" sz="700" dirty="0"/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9C8F43D5-A3A0-4CA4-A48D-C1DA97474E37}"/>
                  </a:ext>
                </a:extLst>
              </p:cNvPr>
              <p:cNvSpPr/>
              <p:nvPr userDrawn="1"/>
            </p:nvSpPr>
            <p:spPr>
              <a:xfrm>
                <a:off x="2250565" y="6885708"/>
                <a:ext cx="893202" cy="202251"/>
              </a:xfrm>
              <a:prstGeom prst="rect">
                <a:avLst/>
              </a:prstGeom>
              <a:solidFill>
                <a:srgbClr val="005DA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r>
                  <a:rPr lang="en-US" sz="700" dirty="0"/>
                  <a:t>Azure</a:t>
                </a:r>
                <a:r>
                  <a:rPr lang="en-US" sz="600" dirty="0"/>
                  <a:t/>
                </a:r>
                <a:br>
                  <a:rPr lang="en-US" sz="600" dirty="0"/>
                </a:br>
                <a:r>
                  <a:rPr lang="en-US" sz="600" dirty="0">
                    <a:solidFill>
                      <a:schemeClr val="bg1"/>
                    </a:solidFill>
                  </a:rPr>
                  <a:t>R0,G93,B170</a:t>
                </a:r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495E0B98-5E73-4197-9D7D-35EB6E0A37AB}"/>
                  </a:ext>
                </a:extLst>
              </p:cNvPr>
              <p:cNvSpPr/>
              <p:nvPr userDrawn="1"/>
            </p:nvSpPr>
            <p:spPr>
              <a:xfrm>
                <a:off x="3184620" y="6885708"/>
                <a:ext cx="893202" cy="202251"/>
              </a:xfrm>
              <a:prstGeom prst="rect">
                <a:avLst/>
              </a:prstGeom>
              <a:solidFill>
                <a:srgbClr val="01B4E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r>
                  <a:rPr lang="en-US" sz="700" dirty="0">
                    <a:solidFill>
                      <a:schemeClr val="tx1"/>
                    </a:solidFill>
                  </a:rPr>
                  <a:t>Sky Blue </a:t>
                </a:r>
                <a:r>
                  <a:rPr lang="en-US" sz="600" dirty="0">
                    <a:solidFill>
                      <a:schemeClr val="tx1"/>
                    </a:solidFill>
                  </a:rPr>
                  <a:t/>
                </a:r>
                <a:br>
                  <a:rPr lang="en-US" sz="600" dirty="0">
                    <a:solidFill>
                      <a:schemeClr val="tx1"/>
                    </a:solidFill>
                  </a:rPr>
                </a:br>
                <a:r>
                  <a:rPr lang="en-US" sz="600" dirty="0">
                    <a:solidFill>
                      <a:schemeClr val="tx1"/>
                    </a:solidFill>
                  </a:rPr>
                  <a:t>R1,G180,B231</a:t>
                </a:r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71E96884-F4F6-4F83-AC43-4C4B5EBB857B}"/>
                  </a:ext>
                </a:extLst>
              </p:cNvPr>
              <p:cNvSpPr/>
              <p:nvPr userDrawn="1"/>
            </p:nvSpPr>
            <p:spPr>
              <a:xfrm>
                <a:off x="3184620" y="7114320"/>
                <a:ext cx="893202" cy="202251"/>
              </a:xfrm>
              <a:prstGeom prst="rect">
                <a:avLst/>
              </a:prstGeom>
              <a:solidFill>
                <a:srgbClr val="87217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r>
                  <a:rPr lang="en-US" sz="700" dirty="0"/>
                  <a:t>Violet</a:t>
                </a:r>
                <a:r>
                  <a:rPr lang="en-US" sz="600" dirty="0"/>
                  <a:t/>
                </a:r>
                <a:br>
                  <a:rPr lang="en-US" sz="600" dirty="0"/>
                </a:br>
                <a:r>
                  <a:rPr lang="en-US" sz="600" dirty="0"/>
                  <a:t>R135,G33,B117</a:t>
                </a:r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66406774-A8FD-4739-AB55-039AF6BAFEC9}"/>
                  </a:ext>
                </a:extLst>
              </p:cNvPr>
              <p:cNvSpPr/>
              <p:nvPr userDrawn="1"/>
            </p:nvSpPr>
            <p:spPr>
              <a:xfrm>
                <a:off x="4118675" y="7114320"/>
                <a:ext cx="893202" cy="202251"/>
              </a:xfrm>
              <a:prstGeom prst="rect">
                <a:avLst/>
              </a:prstGeom>
              <a:solidFill>
                <a:srgbClr val="FF76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r>
                  <a:rPr lang="en-US" sz="700" dirty="0"/>
                  <a:t>Orange</a:t>
                </a:r>
                <a:r>
                  <a:rPr lang="en-US" sz="600" dirty="0"/>
                  <a:t/>
                </a:r>
                <a:br>
                  <a:rPr lang="en-US" sz="600" dirty="0"/>
                </a:br>
                <a:r>
                  <a:rPr lang="en-US" sz="600" dirty="0"/>
                  <a:t>R255,G118,B0</a:t>
                </a:r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63FE7641-CFBD-41B8-837F-866CB9A4B765}"/>
                  </a:ext>
                </a:extLst>
              </p:cNvPr>
              <p:cNvSpPr/>
              <p:nvPr userDrawn="1"/>
            </p:nvSpPr>
            <p:spPr>
              <a:xfrm>
                <a:off x="4118675" y="6885708"/>
                <a:ext cx="893202" cy="202251"/>
              </a:xfrm>
              <a:prstGeom prst="rect">
                <a:avLst/>
              </a:prstGeom>
              <a:solidFill>
                <a:srgbClr val="F7A81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r>
                  <a:rPr lang="en-US" sz="700" dirty="0">
                    <a:solidFill>
                      <a:schemeClr val="tx1"/>
                    </a:solidFill>
                  </a:rPr>
                  <a:t>Gold</a:t>
                </a:r>
                <a:r>
                  <a:rPr lang="en-US" sz="600" dirty="0">
                    <a:solidFill>
                      <a:schemeClr val="tx1"/>
                    </a:solidFill>
                  </a:rPr>
                  <a:t/>
                </a:r>
                <a:br>
                  <a:rPr lang="en-US" sz="600" dirty="0">
                    <a:solidFill>
                      <a:schemeClr val="tx1"/>
                    </a:solidFill>
                  </a:rPr>
                </a:br>
                <a:r>
                  <a:rPr lang="en-US" sz="600" dirty="0">
                    <a:solidFill>
                      <a:schemeClr val="tx1"/>
                    </a:solidFill>
                  </a:rPr>
                  <a:t>R247,G168,B27</a:t>
                </a:r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60A0AD2B-06D2-4090-B486-69D0A0E3B851}"/>
                  </a:ext>
                </a:extLst>
              </p:cNvPr>
              <p:cNvSpPr/>
              <p:nvPr userDrawn="1"/>
            </p:nvSpPr>
            <p:spPr>
              <a:xfrm>
                <a:off x="1316510" y="7114320"/>
                <a:ext cx="893202" cy="202251"/>
              </a:xfrm>
              <a:prstGeom prst="rect">
                <a:avLst/>
              </a:prstGeom>
              <a:solidFill>
                <a:srgbClr val="D91B5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r>
                  <a:rPr lang="en-US" sz="700" dirty="0">
                    <a:solidFill>
                      <a:schemeClr val="bg1"/>
                    </a:solidFill>
                  </a:rPr>
                  <a:t>Cranberry</a:t>
                </a:r>
                <a:r>
                  <a:rPr lang="en-US" sz="600" dirty="0">
                    <a:solidFill>
                      <a:schemeClr val="bg1"/>
                    </a:solidFill>
                  </a:rPr>
                  <a:t/>
                </a:r>
                <a:br>
                  <a:rPr lang="en-US" sz="600" dirty="0">
                    <a:solidFill>
                      <a:schemeClr val="bg1"/>
                    </a:solidFill>
                  </a:rPr>
                </a:br>
                <a:r>
                  <a:rPr lang="en-US" sz="600" dirty="0">
                    <a:solidFill>
                      <a:schemeClr val="bg1"/>
                    </a:solidFill>
                  </a:rPr>
                  <a:t>R217,G27, B92</a:t>
                </a: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18274E96-7854-449E-87EB-5581B010092B}"/>
                  </a:ext>
                </a:extLst>
              </p:cNvPr>
              <p:cNvSpPr/>
              <p:nvPr userDrawn="1"/>
            </p:nvSpPr>
            <p:spPr>
              <a:xfrm>
                <a:off x="2250565" y="7114320"/>
                <a:ext cx="893202" cy="202251"/>
              </a:xfrm>
              <a:prstGeom prst="rect">
                <a:avLst/>
              </a:prstGeom>
              <a:solidFill>
                <a:srgbClr val="0099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r>
                  <a:rPr lang="en-US" sz="700" dirty="0"/>
                  <a:t>Turquoise</a:t>
                </a:r>
                <a:r>
                  <a:rPr lang="en-US" sz="600" dirty="0"/>
                  <a:t/>
                </a:r>
                <a:br>
                  <a:rPr lang="en-US" sz="600" dirty="0"/>
                </a:br>
                <a:r>
                  <a:rPr lang="en-US" sz="600" dirty="0"/>
                  <a:t>R0,G153,B153</a:t>
                </a:r>
              </a:p>
            </p:txBody>
          </p:sp>
        </p:grp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2560BAAB-A3C2-46BF-A7FA-BC05902CB8BC}"/>
                </a:ext>
              </a:extLst>
            </p:cNvPr>
            <p:cNvSpPr txBox="1"/>
            <p:nvPr userDrawn="1"/>
          </p:nvSpPr>
          <p:spPr>
            <a:xfrm>
              <a:off x="91018" y="6984916"/>
              <a:ext cx="1258357" cy="215444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pPr algn="r"/>
              <a:r>
                <a:rPr lang="en-US" sz="800" b="1" dirty="0">
                  <a:solidFill>
                    <a:schemeClr val="tx1"/>
                  </a:solidFill>
                </a:rPr>
                <a:t>Rotary Leadership Colors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157B943F-E514-4244-B35D-4D3724D292D0}"/>
                </a:ext>
              </a:extLst>
            </p:cNvPr>
            <p:cNvSpPr txBox="1"/>
            <p:nvPr userDrawn="1"/>
          </p:nvSpPr>
          <p:spPr>
            <a:xfrm>
              <a:off x="462185" y="7221372"/>
              <a:ext cx="881652" cy="215444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>
              <a:defPPr>
                <a:defRPr lang="en-US"/>
              </a:defPPr>
              <a:lvl1pPr algn="r">
                <a:defRPr sz="800" b="1"/>
              </a:lvl1pPr>
            </a:lstStyle>
            <a:p>
              <a:pPr lvl="0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Secondary Colors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00935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9" r:id="rId2"/>
    <p:sldLayoutId id="2147483671" r:id="rId3"/>
    <p:sldLayoutId id="2147483663" r:id="rId4"/>
    <p:sldLayoutId id="2147483664" r:id="rId5"/>
    <p:sldLayoutId id="2147483668" r:id="rId6"/>
    <p:sldLayoutId id="2147483666" r:id="rId7"/>
    <p:sldLayoutId id="2147483667" r:id="rId8"/>
    <p:sldLayoutId id="2147483655" r:id="rId9"/>
    <p:sldLayoutId id="2147483678" r:id="rId10"/>
    <p:sldLayoutId id="2147483650" r:id="rId11"/>
    <p:sldLayoutId id="2147483673" r:id="rId12"/>
    <p:sldLayoutId id="2147483659" r:id="rId13"/>
    <p:sldLayoutId id="2147483676" r:id="rId14"/>
    <p:sldLayoutId id="2147483652" r:id="rId15"/>
    <p:sldLayoutId id="2147483657" r:id="rId16"/>
    <p:sldLayoutId id="2147483662" r:id="rId17"/>
    <p:sldLayoutId id="2147483670" r:id="rId18"/>
    <p:sldLayoutId id="2147483672" r:id="rId19"/>
    <p:sldLayoutId id="2147483656" r:id="rId20"/>
    <p:sldLayoutId id="2147483674" r:id="rId21"/>
    <p:sldLayoutId id="2147483658" r:id="rId22"/>
    <p:sldLayoutId id="2147483661" r:id="rId23"/>
    <p:sldLayoutId id="2147483675" r:id="rId2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4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7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22" b="2234"/>
          <a:stretch/>
        </p:blipFill>
        <p:spPr>
          <a:xfrm>
            <a:off x="0" y="0"/>
            <a:ext cx="12192000" cy="6839211"/>
          </a:xfrm>
          <a:prstGeom prst="rect">
            <a:avLst/>
          </a:prstGeom>
        </p:spPr>
      </p:pic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8FB2C63F-7FEF-455A-BD2C-6BA934A0A09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 sz="4800" dirty="0"/>
              <a:t>DANUBE ALLIANCE</a:t>
            </a:r>
          </a:p>
          <a:p>
            <a:r>
              <a:rPr lang="en-US" sz="3000" dirty="0"/>
              <a:t>Engagement through </a:t>
            </a:r>
          </a:p>
          <a:p>
            <a:r>
              <a:rPr lang="en-US" sz="3000" dirty="0"/>
              <a:t>international service</a:t>
            </a:r>
          </a:p>
          <a:p>
            <a:r>
              <a:rPr lang="en-US" sz="2000" dirty="0"/>
              <a:t>16.02.2023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7BB3911-B5B5-46C4-A9F5-1217DF3FA81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0001" y="182229"/>
            <a:ext cx="1734030" cy="1740912"/>
          </a:xfrm>
          <a:prstGeom prst="rect">
            <a:avLst/>
          </a:prstGeom>
          <a:effectLst>
            <a:outerShdw blurRad="342900" dist="50800" dir="5400000" algn="ctr" rotWithShape="0">
              <a:srgbClr val="000000">
                <a:alpha val="46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96157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5600" y="-101068"/>
            <a:ext cx="11506200" cy="1540042"/>
          </a:xfrm>
        </p:spPr>
        <p:txBody>
          <a:bodyPr>
            <a:normAutofit/>
          </a:bodyPr>
          <a:lstStyle/>
          <a:p>
            <a:r>
              <a:rPr lang="en-US" sz="3600" cap="none" dirty="0"/>
              <a:t>Short Draft program proposal Danube Alliance meeting Spring 2023 – Day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4E25-127B-4C48-AF96-44BA7B823777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126DD50-5869-4F4E-A9AA-9F21E1B123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5217" y="5942123"/>
            <a:ext cx="1238250" cy="7810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52F1ECC-7715-27DB-207C-38CD1CF4C2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600" y="1658808"/>
            <a:ext cx="7093315" cy="46738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8A32425-6D58-CF34-2D42-E58493C21F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5258" y="1658808"/>
            <a:ext cx="3454578" cy="240042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AD76250-6D7F-2690-A8BA-1CEBB86CC7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20513" y="3940173"/>
            <a:ext cx="3264068" cy="2121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903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5600" y="-101068"/>
            <a:ext cx="11506200" cy="1540042"/>
          </a:xfrm>
        </p:spPr>
        <p:txBody>
          <a:bodyPr>
            <a:normAutofit/>
          </a:bodyPr>
          <a:lstStyle/>
          <a:p>
            <a:r>
              <a:rPr lang="en-US" sz="3600" cap="none" dirty="0"/>
              <a:t>Short Draft program proposal Danube Alliance meeting Spring 2023 – Day 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4E25-127B-4C48-AF96-44BA7B823777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126DD50-5869-4F4E-A9AA-9F21E1B123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0874" y="4601665"/>
            <a:ext cx="1238250" cy="7810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B1DE440-FEDA-1CA8-7205-9560D04689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200" y="1884565"/>
            <a:ext cx="6915482" cy="22715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85E0EF5-3FD6-C487-0289-EE09A9E054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4397" y="1606097"/>
            <a:ext cx="6877403" cy="4648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839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602F4E01-0AD5-465C-9D55-0B2A8DAB94F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 altLang="ja-JP" dirty="0"/>
              <a:t>DISSCUSION AND NEXT STEPS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7940D06-0E36-4FB9-80BA-82191D986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4E25-127B-4C48-AF96-44BA7B823777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C07BED-CCB7-984B-BB70-40293C92F076}"/>
              </a:ext>
            </a:extLst>
          </p:cNvPr>
          <p:cNvSpPr txBox="1"/>
          <p:nvPr/>
        </p:nvSpPr>
        <p:spPr>
          <a:xfrm>
            <a:off x="-1477108" y="426251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35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solidFill>
            <a:srgbClr val="01B4E7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4800" dirty="0"/>
              <a:t>Thank you</a:t>
            </a:r>
            <a:r>
              <a:rPr lang="en-US" sz="4800" dirty="0">
                <a:sym typeface="Wingdings" panose="05000000000000000000" pitchFamily="2" charset="2"/>
              </a:rPr>
              <a:t></a:t>
            </a:r>
            <a:endParaRPr lang="en-US" sz="4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4E25-127B-4C48-AF96-44BA7B823777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7" name="Picture 4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537" y="1859483"/>
            <a:ext cx="4724400" cy="3499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CB94365-6E35-4042-8306-23874F6568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2612" y="5781675"/>
            <a:ext cx="1238250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714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2381ABC-8821-4985-883C-CC7B9BF40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9" y="298132"/>
            <a:ext cx="11269134" cy="848480"/>
          </a:xfrm>
        </p:spPr>
        <p:txBody>
          <a:bodyPr>
            <a:normAutofit/>
          </a:bodyPr>
          <a:lstStyle/>
          <a:p>
            <a:r>
              <a:rPr lang="en-US" cap="none" dirty="0"/>
              <a:t>The Idea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80356D1-8491-4D3F-A23B-9317F31E5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2139212"/>
            <a:ext cx="4936351" cy="3836989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3200" b="1" dirty="0">
                <a:latin typeface="Arial Narrow" panose="020B0606020202030204" pitchFamily="34" charset="0"/>
              </a:rPr>
              <a:t>Rotarian Danube Alliance </a:t>
            </a:r>
            <a:r>
              <a:rPr lang="en-US" sz="3200" dirty="0">
                <a:latin typeface="Arial Narrow" panose="020B0606020202030204" pitchFamily="34" charset="0"/>
              </a:rPr>
              <a:t>for the Rotary Clubs, located on the Danube River coast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3200" dirty="0">
                <a:latin typeface="Arial Narrow" panose="020B0606020202030204" pitchFamily="34" charset="0"/>
              </a:rPr>
              <a:t>To promote teamwork and build long-lasting friendships through the realization of projects with humanitarian and charitable causes in correspondence with the seven areas of focus of Rotary International.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659D8C-4831-4AC4-BF19-88634A47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4E25-127B-4C48-AF96-44BA7B823777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7E26F71-C82F-40FD-B582-461637E2D4F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182" y="2139212"/>
            <a:ext cx="5739951" cy="382663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319BBF-9A73-4713-96C6-DAC336603B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754" y="5794320"/>
            <a:ext cx="1238250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09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5600" y="249734"/>
            <a:ext cx="11506200" cy="956056"/>
          </a:xfrm>
        </p:spPr>
        <p:txBody>
          <a:bodyPr/>
          <a:lstStyle/>
          <a:p>
            <a:r>
              <a:rPr lang="en-US" cap="none" dirty="0"/>
              <a:t>Aims of the Danube Alliance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4E25-127B-4C48-AF96-44BA7B823777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1585479"/>
              </p:ext>
            </p:extLst>
          </p:nvPr>
        </p:nvGraphicFramePr>
        <p:xfrm>
          <a:off x="1373224" y="3487282"/>
          <a:ext cx="10818776" cy="39782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159" y="1681369"/>
            <a:ext cx="2944253" cy="196283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30" y="2373362"/>
            <a:ext cx="2917783" cy="194518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F5829D9-E8C0-4FF1-A297-62703F3334C3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1007" y="1966287"/>
            <a:ext cx="2892108" cy="19280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7C39D91-9BFC-4E11-850F-860E07D0145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63323" y="5869741"/>
            <a:ext cx="1238250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408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2381ABC-8821-4985-883C-CC7B9BF40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cap="none" dirty="0"/>
              <a:t>Initial online meeting for the Danube Alliance 18 Nov 2022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80356D1-8491-4D3F-A23B-9317F31E5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40043"/>
            <a:ext cx="6011501" cy="5216357"/>
          </a:xfrm>
        </p:spPr>
        <p:txBody>
          <a:bodyPr>
            <a:noAutofit/>
          </a:bodyPr>
          <a:lstStyle/>
          <a:p>
            <a:pPr marL="457200" lvl="0" indent="-457200">
              <a:lnSpc>
                <a:spcPct val="100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en-US" sz="1100" dirty="0" err="1"/>
              <a:t>Violina</a:t>
            </a:r>
            <a:r>
              <a:rPr lang="en-US" sz="1100" dirty="0"/>
              <a:t> </a:t>
            </a:r>
            <a:r>
              <a:rPr lang="en-US" sz="1100" dirty="0" err="1"/>
              <a:t>Kostova</a:t>
            </a:r>
            <a:r>
              <a:rPr lang="en-US" sz="1100" dirty="0"/>
              <a:t>, DG of District 2482-Bulgaria</a:t>
            </a:r>
            <a:endParaRPr lang="bg-BG" sz="1100" dirty="0"/>
          </a:p>
          <a:p>
            <a:pPr marL="457200" lvl="0" indent="-457200">
              <a:lnSpc>
                <a:spcPct val="100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en-US" sz="1100" dirty="0" err="1"/>
              <a:t>Hristina</a:t>
            </a:r>
            <a:r>
              <a:rPr lang="en-US" sz="1100" dirty="0"/>
              <a:t> </a:t>
            </a:r>
            <a:r>
              <a:rPr lang="en-US" sz="1100" dirty="0" err="1"/>
              <a:t>Malchevska</a:t>
            </a:r>
            <a:r>
              <a:rPr lang="en-US" sz="1100" dirty="0"/>
              <a:t>, International Service Committee Chair District </a:t>
            </a:r>
            <a:r>
              <a:rPr lang="en-US" sz="1100" dirty="0" smtClean="0"/>
              <a:t>2482</a:t>
            </a:r>
          </a:p>
          <a:p>
            <a:pPr marL="457200" lvl="0" indent="-457200">
              <a:lnSpc>
                <a:spcPct val="100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en-US" sz="1100" dirty="0" err="1" smtClean="0"/>
              <a:t>Veronika</a:t>
            </a:r>
            <a:r>
              <a:rPr lang="en-US" sz="1100" dirty="0" smtClean="0"/>
              <a:t> </a:t>
            </a:r>
            <a:r>
              <a:rPr lang="en-US" sz="1100" dirty="0" err="1"/>
              <a:t>Botsova</a:t>
            </a:r>
            <a:r>
              <a:rPr lang="en-US" sz="1100" dirty="0"/>
              <a:t>, Vice President </a:t>
            </a:r>
            <a:r>
              <a:rPr lang="en-US" sz="1100" dirty="0" err="1"/>
              <a:t>Rotaract</a:t>
            </a:r>
            <a:r>
              <a:rPr lang="en-US" sz="1100" dirty="0"/>
              <a:t> </a:t>
            </a:r>
            <a:r>
              <a:rPr lang="en-US" sz="1100" dirty="0" smtClean="0"/>
              <a:t>Europe</a:t>
            </a:r>
          </a:p>
          <a:p>
            <a:pPr marL="457200" lvl="0" indent="-457200">
              <a:lnSpc>
                <a:spcPct val="100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bg-BG" sz="1100" dirty="0" smtClean="0"/>
              <a:t>Cristian </a:t>
            </a:r>
            <a:r>
              <a:rPr lang="bg-BG" sz="1100" dirty="0"/>
              <a:t>NICULAE, RC Braila, </a:t>
            </a:r>
            <a:r>
              <a:rPr lang="en-US" sz="1100" dirty="0"/>
              <a:t>D2241-</a:t>
            </a:r>
            <a:r>
              <a:rPr lang="bg-BG" sz="1100" dirty="0"/>
              <a:t>Romania</a:t>
            </a:r>
          </a:p>
          <a:p>
            <a:pPr marL="457200" lvl="0" indent="-457200">
              <a:lnSpc>
                <a:spcPct val="100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en-US" sz="1100" dirty="0"/>
              <a:t>Vladimir </a:t>
            </a:r>
            <a:r>
              <a:rPr lang="en-US" sz="1100" dirty="0" err="1"/>
              <a:t>Nikic</a:t>
            </a:r>
            <a:r>
              <a:rPr lang="en-US" sz="1100" dirty="0"/>
              <a:t>, </a:t>
            </a:r>
            <a:r>
              <a:rPr lang="bg-BG" sz="1100" dirty="0"/>
              <a:t>RC </a:t>
            </a:r>
            <a:r>
              <a:rPr lang="en-US" sz="1100" dirty="0"/>
              <a:t>Novi Sad – </a:t>
            </a:r>
            <a:r>
              <a:rPr lang="en-US" sz="1100" dirty="0" err="1"/>
              <a:t>Neoplanta</a:t>
            </a:r>
            <a:r>
              <a:rPr lang="en-US" sz="1100" dirty="0"/>
              <a:t>, D2483-Serbia</a:t>
            </a:r>
            <a:endParaRPr lang="bg-BG" sz="1100" dirty="0"/>
          </a:p>
          <a:p>
            <a:pPr marL="457200" lvl="0" indent="-457200">
              <a:lnSpc>
                <a:spcPct val="100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bg-BG" sz="1100" dirty="0"/>
              <a:t>Vladimir Matic</a:t>
            </a:r>
            <a:r>
              <a:rPr lang="en-US" sz="1100" dirty="0"/>
              <a:t>, </a:t>
            </a:r>
            <a:r>
              <a:rPr lang="bg-BG" sz="1100" dirty="0"/>
              <a:t>PDG</a:t>
            </a:r>
            <a:r>
              <a:rPr lang="en-US" sz="1100" dirty="0"/>
              <a:t>, </a:t>
            </a:r>
            <a:r>
              <a:rPr lang="bg-BG" sz="1100" dirty="0"/>
              <a:t>RC Beograd Cukarica, </a:t>
            </a:r>
            <a:r>
              <a:rPr lang="en-US" sz="1100" dirty="0"/>
              <a:t>D2483-Serbia</a:t>
            </a:r>
            <a:endParaRPr lang="bg-BG" sz="1100" dirty="0"/>
          </a:p>
          <a:p>
            <a:pPr marL="457200" lvl="0" indent="-457200">
              <a:lnSpc>
                <a:spcPct val="100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bg-BG" sz="1100" dirty="0"/>
              <a:t>Patrik Üveges, </a:t>
            </a:r>
            <a:r>
              <a:rPr lang="en-US" sz="1100" dirty="0"/>
              <a:t>RC </a:t>
            </a:r>
            <a:r>
              <a:rPr lang="bg-BG" sz="1100" dirty="0"/>
              <a:t>Budapest Metropolitan</a:t>
            </a:r>
            <a:r>
              <a:rPr lang="en-US" sz="1100" dirty="0"/>
              <a:t>, D1911-Hungary</a:t>
            </a:r>
            <a:endParaRPr lang="bg-BG" sz="1100" dirty="0"/>
          </a:p>
          <a:p>
            <a:pPr marL="457200" lvl="0" indent="-457200">
              <a:lnSpc>
                <a:spcPct val="100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bg-BG" sz="1100" dirty="0"/>
              <a:t>Peter Adler, PDG</a:t>
            </a:r>
            <a:r>
              <a:rPr lang="en-US" sz="1100" dirty="0"/>
              <a:t>, President</a:t>
            </a:r>
            <a:r>
              <a:rPr lang="bg-BG" sz="1100" dirty="0"/>
              <a:t>, RC Wien-Grinzing, D1910</a:t>
            </a:r>
            <a:r>
              <a:rPr lang="en-US" sz="1100" dirty="0"/>
              <a:t>-Austria</a:t>
            </a:r>
            <a:endParaRPr lang="bg-BG" sz="1100" dirty="0"/>
          </a:p>
          <a:p>
            <a:pPr marL="457200" lvl="0" indent="-457200">
              <a:lnSpc>
                <a:spcPct val="100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bg-BG" sz="1100" dirty="0"/>
              <a:t>Srđan Urisk</a:t>
            </a:r>
            <a:r>
              <a:rPr lang="en-US" sz="1100" dirty="0"/>
              <a:t>, RC</a:t>
            </a:r>
            <a:r>
              <a:rPr lang="bg-BG" sz="1100" dirty="0"/>
              <a:t> Vukovar 1932, District 1913-Croatia</a:t>
            </a:r>
          </a:p>
          <a:p>
            <a:pPr marL="457200" lvl="0" indent="-457200">
              <a:lnSpc>
                <a:spcPct val="100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bg-BG" sz="1100" dirty="0"/>
              <a:t>Brigitte Öppinger-Walchshofer, DISC, D1910</a:t>
            </a:r>
            <a:r>
              <a:rPr lang="en-US" sz="1100" dirty="0"/>
              <a:t>-Austria</a:t>
            </a:r>
            <a:endParaRPr lang="bg-BG" sz="1100" dirty="0"/>
          </a:p>
          <a:p>
            <a:pPr marL="457200" lvl="0" indent="-457200">
              <a:lnSpc>
                <a:spcPct val="100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bg-BG" sz="1100" dirty="0"/>
              <a:t>Andrey Dimitrov, </a:t>
            </a:r>
            <a:r>
              <a:rPr lang="en-US" sz="1100" dirty="0"/>
              <a:t>President, </a:t>
            </a:r>
            <a:r>
              <a:rPr lang="bg-BG" sz="1100" dirty="0"/>
              <a:t>RC Ruse Danube, </a:t>
            </a:r>
            <a:r>
              <a:rPr lang="en-US" sz="1100" dirty="0"/>
              <a:t>D2482-Bulgaria</a:t>
            </a:r>
            <a:endParaRPr lang="bg-BG" sz="1100" dirty="0"/>
          </a:p>
          <a:p>
            <a:pPr marL="457200" lvl="0" indent="-457200">
              <a:lnSpc>
                <a:spcPct val="100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bg-BG" sz="1100" dirty="0"/>
              <a:t>Annamaria Tari, RC Budapest-Sasad, D1911-Hungary</a:t>
            </a:r>
          </a:p>
          <a:p>
            <a:pPr marL="457200" lvl="0" indent="-457200">
              <a:lnSpc>
                <a:spcPct val="100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en-US" sz="1100" dirty="0"/>
              <a:t>Walter </a:t>
            </a:r>
            <a:r>
              <a:rPr lang="en-US" sz="1100" dirty="0" err="1"/>
              <a:t>Ebner</a:t>
            </a:r>
            <a:r>
              <a:rPr lang="en-US" sz="1100" dirty="0"/>
              <a:t>, ARC </a:t>
            </a:r>
            <a:r>
              <a:rPr lang="en-US" sz="1100" dirty="0" smtClean="0"/>
              <a:t>Reg.24</a:t>
            </a:r>
            <a:r>
              <a:rPr lang="en-US" sz="1100" dirty="0"/>
              <a:t>, ICC National </a:t>
            </a:r>
            <a:r>
              <a:rPr lang="en-US" sz="1100" dirty="0" smtClean="0"/>
              <a:t>Coordinator, </a:t>
            </a:r>
            <a:r>
              <a:rPr lang="en-US" sz="1100" dirty="0"/>
              <a:t>RC </a:t>
            </a:r>
            <a:r>
              <a:rPr lang="en-US" sz="1100" dirty="0" err="1"/>
              <a:t>Gmunden</a:t>
            </a:r>
            <a:r>
              <a:rPr lang="en-US" sz="1100" dirty="0"/>
              <a:t>, D1920-Austria</a:t>
            </a:r>
            <a:endParaRPr lang="bg-BG" sz="1100" dirty="0"/>
          </a:p>
          <a:p>
            <a:pPr marL="457200" lvl="0" indent="-457200">
              <a:lnSpc>
                <a:spcPct val="100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en-US" sz="1100" dirty="0" err="1"/>
              <a:t>Erzsébet</a:t>
            </a:r>
            <a:r>
              <a:rPr lang="en-US" sz="1100" dirty="0"/>
              <a:t> </a:t>
            </a:r>
            <a:r>
              <a:rPr lang="en-US" sz="1100" dirty="0" err="1"/>
              <a:t>Kovácsné</a:t>
            </a:r>
            <a:r>
              <a:rPr lang="en-US" sz="1100" dirty="0"/>
              <a:t> Gila, DGE, RC </a:t>
            </a:r>
            <a:r>
              <a:rPr lang="en-US" sz="1100" dirty="0" err="1"/>
              <a:t>Szentes-Csongrad</a:t>
            </a:r>
            <a:endParaRPr lang="bg-BG" sz="1100" dirty="0"/>
          </a:p>
          <a:p>
            <a:pPr marL="457200" lvl="0" indent="-457200">
              <a:lnSpc>
                <a:spcPct val="100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en-US" sz="1100" dirty="0" err="1"/>
              <a:t>Plamen</a:t>
            </a:r>
            <a:r>
              <a:rPr lang="en-US" sz="1100" dirty="0"/>
              <a:t> </a:t>
            </a:r>
            <a:r>
              <a:rPr lang="en-US" sz="1100" dirty="0" err="1"/>
              <a:t>Petrov</a:t>
            </a:r>
            <a:r>
              <a:rPr lang="en-US" sz="1100" dirty="0"/>
              <a:t>, President, RC </a:t>
            </a:r>
            <a:r>
              <a:rPr lang="en-US" sz="1100" dirty="0" err="1"/>
              <a:t>Svishtov</a:t>
            </a:r>
            <a:r>
              <a:rPr lang="en-US" sz="1100" dirty="0"/>
              <a:t>, D2482-Bulgaria</a:t>
            </a:r>
            <a:endParaRPr lang="bg-BG" sz="1100" dirty="0"/>
          </a:p>
          <a:p>
            <a:pPr marL="457200" lvl="0" indent="-457200">
              <a:lnSpc>
                <a:spcPct val="100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en-US" sz="1100" dirty="0"/>
              <a:t>Margarita </a:t>
            </a:r>
            <a:r>
              <a:rPr lang="en-US" sz="1100" dirty="0" err="1"/>
              <a:t>Bogdanova</a:t>
            </a:r>
            <a:r>
              <a:rPr lang="en-US" sz="1100" dirty="0"/>
              <a:t>, DGN, RC </a:t>
            </a:r>
            <a:r>
              <a:rPr lang="en-US" sz="1100" dirty="0" err="1"/>
              <a:t>Svishtov</a:t>
            </a:r>
            <a:r>
              <a:rPr lang="en-US" sz="1100" dirty="0"/>
              <a:t>, D2482-Bulgaria </a:t>
            </a:r>
            <a:endParaRPr lang="bg-BG" sz="1100" dirty="0"/>
          </a:p>
          <a:p>
            <a:pPr marL="457200" lvl="0" indent="-457200">
              <a:lnSpc>
                <a:spcPct val="100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en-US" sz="1100" dirty="0"/>
              <a:t>Nikolay </a:t>
            </a:r>
            <a:r>
              <a:rPr lang="en-US" sz="1100" dirty="0" err="1"/>
              <a:t>Kostov</a:t>
            </a:r>
            <a:r>
              <a:rPr lang="en-US" sz="1100" dirty="0"/>
              <a:t>, President, RC </a:t>
            </a:r>
            <a:r>
              <a:rPr lang="en-US" sz="1100" dirty="0" err="1"/>
              <a:t>Silistra</a:t>
            </a:r>
            <a:r>
              <a:rPr lang="en-US" sz="1100" dirty="0"/>
              <a:t>, D2482-Bulgaria</a:t>
            </a:r>
            <a:endParaRPr lang="bg-BG" sz="1100" dirty="0"/>
          </a:p>
          <a:p>
            <a:pPr marL="457200" lvl="0" indent="-457200">
              <a:lnSpc>
                <a:spcPct val="100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en-US" sz="1100" dirty="0" err="1"/>
              <a:t>Hirsto</a:t>
            </a:r>
            <a:r>
              <a:rPr lang="en-US" sz="1100" dirty="0"/>
              <a:t> </a:t>
            </a:r>
            <a:r>
              <a:rPr lang="en-US" sz="1100" dirty="0" err="1"/>
              <a:t>Sirashki</a:t>
            </a:r>
            <a:r>
              <a:rPr lang="en-US" sz="1100" dirty="0"/>
              <a:t>, RC </a:t>
            </a:r>
            <a:r>
              <a:rPr lang="en-US" sz="1100" dirty="0" err="1"/>
              <a:t>Svishtov</a:t>
            </a:r>
            <a:r>
              <a:rPr lang="en-US" sz="1100" dirty="0"/>
              <a:t>, D2482-Bulgaria</a:t>
            </a:r>
            <a:endParaRPr lang="bg-BG" sz="1100" dirty="0"/>
          </a:p>
          <a:p>
            <a:pPr marL="457200" lvl="0" indent="-457200">
              <a:lnSpc>
                <a:spcPct val="100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en-US" sz="1100" dirty="0" err="1"/>
              <a:t>György</a:t>
            </a:r>
            <a:r>
              <a:rPr lang="en-US" sz="1100" dirty="0"/>
              <a:t> </a:t>
            </a:r>
            <a:r>
              <a:rPr lang="en-US" sz="1100" dirty="0" err="1"/>
              <a:t>Thaler</a:t>
            </a:r>
            <a:r>
              <a:rPr lang="en-US" sz="1100" dirty="0"/>
              <a:t>, RC Budapest-</a:t>
            </a:r>
            <a:r>
              <a:rPr lang="en-US" sz="1100" dirty="0" err="1"/>
              <a:t>Sasad</a:t>
            </a:r>
            <a:r>
              <a:rPr lang="en-US" sz="1100" dirty="0"/>
              <a:t>, D1911-Hungary</a:t>
            </a:r>
            <a:endParaRPr lang="bg-BG" sz="1100" dirty="0"/>
          </a:p>
          <a:p>
            <a:pPr marL="457200" lvl="0" indent="-457200">
              <a:lnSpc>
                <a:spcPct val="100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bg-BG" sz="1100" dirty="0"/>
              <a:t>Erzsébet Kovácsné Gila, DGE</a:t>
            </a:r>
            <a:r>
              <a:rPr lang="en-US" sz="1100" dirty="0"/>
              <a:t>, </a:t>
            </a:r>
            <a:r>
              <a:rPr lang="bg-BG" sz="1100" dirty="0"/>
              <a:t>RC Szentes-Csongrad</a:t>
            </a:r>
            <a:r>
              <a:rPr lang="en-US" sz="1100" dirty="0"/>
              <a:t>, D1911-Hungary</a:t>
            </a:r>
            <a:endParaRPr lang="bg-BG" sz="1100" dirty="0"/>
          </a:p>
          <a:p>
            <a:pPr marL="457200" lvl="0" indent="-457200">
              <a:lnSpc>
                <a:spcPct val="100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en-US" sz="1100" dirty="0"/>
              <a:t>Ani </a:t>
            </a:r>
            <a:r>
              <a:rPr lang="en-US" sz="1100" dirty="0" err="1"/>
              <a:t>Hristova</a:t>
            </a:r>
            <a:r>
              <a:rPr lang="en-US" sz="1100" dirty="0"/>
              <a:t>, Member of International Service Committee, D2482-Bulgaria</a:t>
            </a:r>
            <a:endParaRPr lang="bg-BG" sz="1100" dirty="0"/>
          </a:p>
          <a:p>
            <a:pPr marL="457200" lvl="0" indent="-457200">
              <a:lnSpc>
                <a:spcPct val="100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en-US" sz="1100" dirty="0" err="1"/>
              <a:t>Annamaria</a:t>
            </a:r>
            <a:r>
              <a:rPr lang="en-US" sz="1100" dirty="0"/>
              <a:t> </a:t>
            </a:r>
            <a:r>
              <a:rPr lang="en-US" sz="1100" dirty="0" err="1"/>
              <a:t>Tari</a:t>
            </a:r>
            <a:r>
              <a:rPr lang="en-US" sz="1100" dirty="0"/>
              <a:t>, DGN, </a:t>
            </a:r>
            <a:r>
              <a:rPr lang="bg-BG" sz="1100" dirty="0"/>
              <a:t>D1911-Hungary </a:t>
            </a:r>
          </a:p>
          <a:p>
            <a:pPr marL="457200" lvl="0" indent="-457200">
              <a:lnSpc>
                <a:spcPct val="100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en-US" sz="1100" dirty="0"/>
              <a:t>Henning, RC Budapest-City, </a:t>
            </a:r>
            <a:r>
              <a:rPr lang="bg-BG" sz="1100" dirty="0"/>
              <a:t>D1911-Hungary</a:t>
            </a:r>
          </a:p>
          <a:p>
            <a:pPr marL="457200" lvl="0" indent="-457200">
              <a:lnSpc>
                <a:spcPct val="100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en-US" sz="1100" dirty="0"/>
              <a:t>Michael J. </a:t>
            </a:r>
            <a:r>
              <a:rPr lang="en-US" sz="1100" dirty="0" err="1"/>
              <a:t>Sessier</a:t>
            </a:r>
            <a:r>
              <a:rPr lang="en-US" sz="1100" dirty="0"/>
              <a:t>, RC Bad </a:t>
            </a:r>
            <a:r>
              <a:rPr lang="en-US" sz="1100" dirty="0" err="1"/>
              <a:t>Bederkesa</a:t>
            </a:r>
            <a:r>
              <a:rPr lang="en-US" sz="1100" dirty="0"/>
              <a:t>, D1850-Germany</a:t>
            </a:r>
            <a:endParaRPr lang="bg-BG" sz="1100" dirty="0"/>
          </a:p>
          <a:p>
            <a:pPr marL="457200" lvl="0" indent="-457200">
              <a:lnSpc>
                <a:spcPct val="100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en-US" sz="1100" dirty="0" err="1"/>
              <a:t>Nasko</a:t>
            </a:r>
            <a:r>
              <a:rPr lang="en-US" sz="1100" dirty="0"/>
              <a:t> </a:t>
            </a:r>
            <a:r>
              <a:rPr lang="en-US" sz="1100" dirty="0" err="1"/>
              <a:t>Pekov</a:t>
            </a:r>
            <a:r>
              <a:rPr lang="en-US" sz="1100" dirty="0"/>
              <a:t>, President, RC Vidin, D2482-Bulgaria</a:t>
            </a:r>
            <a:endParaRPr lang="bg-BG" sz="1100" dirty="0"/>
          </a:p>
          <a:p>
            <a:pPr marL="457200" lvl="0" indent="-457200">
              <a:lnSpc>
                <a:spcPct val="100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en-US" sz="1100" dirty="0"/>
              <a:t>Zoltan </a:t>
            </a:r>
            <a:r>
              <a:rPr lang="en-US" sz="1100" dirty="0" err="1"/>
              <a:t>Györök</a:t>
            </a:r>
            <a:r>
              <a:rPr lang="en-US" sz="1100" dirty="0"/>
              <a:t>, RC Baja, D1911-Hungary</a:t>
            </a:r>
            <a:endParaRPr lang="bg-BG" sz="1100" dirty="0"/>
          </a:p>
          <a:p>
            <a:pPr marL="457200" lvl="0" indent="-457200">
              <a:lnSpc>
                <a:spcPct val="100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en-US" sz="1100" dirty="0" err="1"/>
              <a:t>Radost</a:t>
            </a:r>
            <a:r>
              <a:rPr lang="en-US" sz="1100" dirty="0"/>
              <a:t> </a:t>
            </a:r>
            <a:r>
              <a:rPr lang="en-US" sz="1100" dirty="0" err="1"/>
              <a:t>Petrova</a:t>
            </a:r>
            <a:r>
              <a:rPr lang="en-US" sz="1100" dirty="0"/>
              <a:t>, RC </a:t>
            </a:r>
            <a:r>
              <a:rPr lang="en-US" sz="1100" dirty="0" err="1"/>
              <a:t>Russe</a:t>
            </a:r>
            <a:r>
              <a:rPr lang="en-US" sz="1100" dirty="0"/>
              <a:t>, D2482-Bulgaria</a:t>
            </a:r>
            <a:endParaRPr lang="bg-BG" sz="11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659D8C-4831-4AC4-BF19-88634A47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A94E25-127B-4C48-AF96-44BA7B8237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319BBF-9A73-4713-96C6-DAC336603B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1096" y="5886528"/>
            <a:ext cx="1238250" cy="7810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6430208-8BC3-43D4-8CB6-87F2A5F86B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2368" y="2693558"/>
            <a:ext cx="4997765" cy="290932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3CFDAB8-2007-AECC-6DB6-37D8338B3B60}"/>
              </a:ext>
            </a:extLst>
          </p:cNvPr>
          <p:cNvSpPr txBox="1"/>
          <p:nvPr/>
        </p:nvSpPr>
        <p:spPr>
          <a:xfrm>
            <a:off x="6502568" y="1731478"/>
            <a:ext cx="53722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2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27 </a:t>
            </a:r>
            <a:r>
              <a:rPr lang="en-US" sz="12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presidents or representatives of the Rotary clubs, Districts</a:t>
            </a:r>
            <a:r>
              <a:rPr lang="bg-BG" sz="12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from 7 countries participated</a:t>
            </a:r>
            <a:r>
              <a:rPr lang="bg-BG" sz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12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</a:rPr>
              <a:t>All embraced the </a:t>
            </a:r>
            <a:r>
              <a:rPr lang="en-US" sz="12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idea 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</a:rPr>
              <a:t>and we are happy to </a:t>
            </a:r>
            <a:r>
              <a:rPr lang="en-US" sz="12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proceed.</a:t>
            </a:r>
            <a:endParaRPr lang="en-US" sz="12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058834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2" b="7812"/>
          <a:stretch/>
        </p:blipFill>
        <p:spPr>
          <a:prstGeom prst="rect">
            <a:avLst/>
          </a:prstGeom>
        </p:spPr>
      </p:pic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602F4E01-0AD5-465C-9D55-0B2A8DAB94F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 dirty="0"/>
              <a:t>Joint project ideas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7940D06-0E36-4FB9-80BA-82191D986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4E25-127B-4C48-AF96-44BA7B823777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C07BED-CCB7-984B-BB70-40293C92F076}"/>
              </a:ext>
            </a:extLst>
          </p:cNvPr>
          <p:cNvSpPr txBox="1"/>
          <p:nvPr/>
        </p:nvSpPr>
        <p:spPr>
          <a:xfrm>
            <a:off x="-1477108" y="426251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018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2381ABC-8821-4985-883C-CC7B9BF40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cap="none" dirty="0"/>
              <a:t>Ideas for joint Danube cause / project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80356D1-8491-4D3F-A23B-9317F31E5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840" y="1919094"/>
            <a:ext cx="4997765" cy="364414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>
                <a:latin typeface="Arial Narrow" panose="020B0606020202030204" pitchFamily="34" charset="0"/>
              </a:rPr>
              <a:t>Some of the ideas for a joint project shared at the meeting:</a:t>
            </a:r>
          </a:p>
          <a:p>
            <a:pPr marL="0" indent="0">
              <a:buNone/>
            </a:pPr>
            <a:r>
              <a:rPr lang="en-US" sz="2800" b="1" dirty="0" smtClean="0">
                <a:latin typeface="Arial Narrow" panose="020B0606020202030204" pitchFamily="34" charset="0"/>
              </a:rPr>
              <a:t>- A </a:t>
            </a:r>
            <a:r>
              <a:rPr lang="en-US" sz="2800" b="1" dirty="0">
                <a:latin typeface="Arial Narrow" panose="020B0606020202030204" pitchFamily="34" charset="0"/>
              </a:rPr>
              <a:t>project in connection with the Danube river</a:t>
            </a:r>
          </a:p>
          <a:p>
            <a:pPr marL="0" indent="0">
              <a:buNone/>
            </a:pPr>
            <a:r>
              <a:rPr lang="en-US" sz="2800" b="1" dirty="0" smtClean="0">
                <a:latin typeface="Arial Narrow" panose="020B0606020202030204" pitchFamily="34" charset="0"/>
              </a:rPr>
              <a:t>- In </a:t>
            </a:r>
            <a:r>
              <a:rPr lang="en-US" sz="2800" b="1" dirty="0">
                <a:latin typeface="Arial Narrow" panose="020B0606020202030204" pitchFamily="34" charset="0"/>
              </a:rPr>
              <a:t>the areas of Ecology / Environment – traffic wise, clean water, shipping road</a:t>
            </a:r>
          </a:p>
          <a:p>
            <a:pPr marL="0" indent="0">
              <a:buNone/>
            </a:pPr>
            <a:r>
              <a:rPr lang="en-US" sz="2800" b="1" dirty="0">
                <a:latin typeface="Arial Narrow" panose="020B0606020202030204" pitchFamily="34" charset="0"/>
              </a:rPr>
              <a:t>-	Tourism project</a:t>
            </a:r>
          </a:p>
          <a:p>
            <a:pPr>
              <a:buFontTx/>
              <a:buChar char="-"/>
            </a:pPr>
            <a:endParaRPr lang="en-US" sz="2800" dirty="0">
              <a:latin typeface="Arial Narrow" panose="020B0606020202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659D8C-4831-4AC4-BF19-88634A47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4E25-127B-4C48-AF96-44BA7B823777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319BBF-9A73-4713-96C6-DAC336603B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5" y="5794320"/>
            <a:ext cx="1238250" cy="7810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06F2FDF-1A54-8FF4-9F14-9A31A6844A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7952" y="1726679"/>
            <a:ext cx="3551053" cy="254521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1AC7DE6-4F4F-536E-DDCA-7619301A3F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6147" y="4291467"/>
            <a:ext cx="3551053" cy="2283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607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2381ABC-8821-4985-883C-CC7B9BF40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cap="none" dirty="0"/>
              <a:t>Proposal for joint Danube project – Austria, District 1910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659D8C-4831-4AC4-BF19-88634A47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4E25-127B-4C48-AF96-44BA7B823777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39875CB1-4991-F3C5-7EE7-2239454DD146}"/>
              </a:ext>
            </a:extLst>
          </p:cNvPr>
          <p:cNvSpPr txBox="1">
            <a:spLocks/>
          </p:cNvSpPr>
          <p:nvPr/>
        </p:nvSpPr>
        <p:spPr>
          <a:xfrm>
            <a:off x="676275" y="1944160"/>
            <a:ext cx="4893754" cy="4713314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Arial Narrow" panose="020B0606020202030204" pitchFamily="34" charset="0"/>
              </a:rPr>
              <a:t>Mag. Brigitte </a:t>
            </a:r>
            <a:r>
              <a:rPr lang="en-US" sz="3200" b="1" dirty="0" err="1">
                <a:latin typeface="Arial Narrow" panose="020B0606020202030204" pitchFamily="34" charset="0"/>
              </a:rPr>
              <a:t>Öppinger-Walchshofer</a:t>
            </a:r>
            <a:r>
              <a:rPr lang="en-US" sz="3200" b="1" dirty="0">
                <a:latin typeface="Arial Narrow" panose="020B0606020202030204" pitchFamily="34" charset="0"/>
              </a:rPr>
              <a:t>,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200" dirty="0">
                <a:latin typeface="Arial Narrow" panose="020B0606020202030204" pitchFamily="34" charset="0"/>
              </a:rPr>
              <a:t>President RCVI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200" dirty="0">
                <a:latin typeface="Arial Narrow" panose="020B0606020202030204" pitchFamily="34" charset="0"/>
              </a:rPr>
              <a:t>Chapter Chair ICC with Spain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200" dirty="0">
                <a:latin typeface="Arial Narrow" panose="020B0606020202030204" pitchFamily="34" charset="0"/>
              </a:rPr>
              <a:t>International Service RCVI 2022/2023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200" dirty="0">
                <a:latin typeface="Arial Narrow" panose="020B0606020202030204" pitchFamily="34" charset="0"/>
              </a:rPr>
              <a:t>International Service Chair, District 1910, Austria East and Bosnia and Hercegovina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sz="3900" b="1" dirty="0">
                <a:solidFill>
                  <a:schemeClr val="tx1"/>
                </a:solidFill>
                <a:latin typeface="+mj-lt"/>
              </a:rPr>
              <a:t>shared European Danube River Strategy and proposed to be inline with it for the  priority 10 </a:t>
            </a:r>
            <a:r>
              <a:rPr lang="en-US" sz="3900" b="1" i="0" dirty="0">
                <a:solidFill>
                  <a:schemeClr val="tx1"/>
                </a:solidFill>
                <a:effectLst/>
                <a:latin typeface="+mj-lt"/>
              </a:rPr>
              <a:t>which deal with institutional capacity and cooperation and gives room for Civil Society and the </a:t>
            </a:r>
            <a:r>
              <a:rPr lang="en-US" sz="3900" b="1" i="0" dirty="0" smtClean="0">
                <a:solidFill>
                  <a:schemeClr val="tx1"/>
                </a:solidFill>
                <a:effectLst/>
                <a:latin typeface="+mj-lt"/>
              </a:rPr>
              <a:t>youth.</a:t>
            </a:r>
            <a:endParaRPr lang="en-US" sz="3900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D2783B5-03B1-D02A-DAC6-DE6F957036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1483" y="4711381"/>
            <a:ext cx="2743341" cy="198130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71E0834-33EB-DFFA-1A61-15CB98517A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7346" y="1801276"/>
            <a:ext cx="3144251" cy="291010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209C05D-AFC8-60F7-F3EB-8F021C20255D}"/>
              </a:ext>
            </a:extLst>
          </p:cNvPr>
          <p:cNvSpPr txBox="1"/>
          <p:nvPr/>
        </p:nvSpPr>
        <p:spPr>
          <a:xfrm>
            <a:off x="9766528" y="2756380"/>
            <a:ext cx="1749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Goals of EUDS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FB26EA-4F2A-AB1D-47EF-1EF66A884F8E}"/>
              </a:ext>
            </a:extLst>
          </p:cNvPr>
          <p:cNvSpPr txBox="1"/>
          <p:nvPr/>
        </p:nvSpPr>
        <p:spPr>
          <a:xfrm>
            <a:off x="5748360" y="5702032"/>
            <a:ext cx="3454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Countries connected to the river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7C39D91-9BFC-4E11-850F-860E07D014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34028" y="3618319"/>
            <a:ext cx="1238250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05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8" b="7808"/>
          <a:stretch>
            <a:fillRect/>
          </a:stretch>
        </p:blipFill>
        <p:spPr/>
      </p:pic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602F4E01-0AD5-465C-9D55-0B2A8DAB94F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 dirty="0"/>
              <a:t>Let’s meet in person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7940D06-0E36-4FB9-80BA-82191D986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4E25-127B-4C48-AF96-44BA7B823777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C07BED-CCB7-984B-BB70-40293C92F076}"/>
              </a:ext>
            </a:extLst>
          </p:cNvPr>
          <p:cNvSpPr txBox="1"/>
          <p:nvPr/>
        </p:nvSpPr>
        <p:spPr>
          <a:xfrm>
            <a:off x="-1477108" y="426251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69BABE5-C024-5D77-790C-0F047081E1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404" y="1327169"/>
            <a:ext cx="11338396" cy="38672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D8BA8F-C21B-0A92-33BB-E62F8DD18DE8}"/>
              </a:ext>
            </a:extLst>
          </p:cNvPr>
          <p:cNvSpPr txBox="1"/>
          <p:nvPr/>
        </p:nvSpPr>
        <p:spPr>
          <a:xfrm>
            <a:off x="3384884" y="665405"/>
            <a:ext cx="596028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>
                <a:solidFill>
                  <a:schemeClr val="bg1"/>
                </a:solidFill>
              </a:rPr>
              <a:t>Proposal for a joint meeting in person</a:t>
            </a:r>
          </a:p>
        </p:txBody>
      </p:sp>
    </p:spTree>
    <p:extLst>
      <p:ext uri="{BB962C8B-B14F-4D97-AF65-F5344CB8AC3E}">
        <p14:creationId xmlns:p14="http://schemas.microsoft.com/office/powerpoint/2010/main" val="147324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5600" y="-101068"/>
            <a:ext cx="11506200" cy="1540042"/>
          </a:xfrm>
        </p:spPr>
        <p:txBody>
          <a:bodyPr>
            <a:normAutofit/>
          </a:bodyPr>
          <a:lstStyle/>
          <a:p>
            <a:r>
              <a:rPr lang="en-US" sz="3600" cap="none" dirty="0"/>
              <a:t>Short Draft program proposal Danube Alliance meeting Spring 2023 - Arrivals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4E25-127B-4C48-AF96-44BA7B823777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4FD1D2-F9AF-463D-B870-B60BEF8703EE}"/>
              </a:ext>
            </a:extLst>
          </p:cNvPr>
          <p:cNvSpPr/>
          <p:nvPr/>
        </p:nvSpPr>
        <p:spPr>
          <a:xfrm>
            <a:off x="703730" y="1775012"/>
            <a:ext cx="3234314" cy="2232211"/>
          </a:xfrm>
          <a:prstGeom prst="rect">
            <a:avLst/>
          </a:prstGeom>
          <a:solidFill>
            <a:srgbClr val="01B4E7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rial Narrow" panose="020B0606020202030204" pitchFamily="34" charset="0"/>
              </a:rPr>
              <a:t>Where:</a:t>
            </a:r>
          </a:p>
          <a:p>
            <a:pPr algn="ctr"/>
            <a:r>
              <a:rPr lang="en-US" sz="3600" dirty="0">
                <a:solidFill>
                  <a:schemeClr val="tx1"/>
                </a:solidFill>
                <a:latin typeface="Arial Narrow" panose="020B0606020202030204" pitchFamily="34" charset="0"/>
              </a:rPr>
              <a:t>Vidin in Bulgaria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126DD50-5869-4F4E-A9AA-9F21E1B123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5217" y="5942123"/>
            <a:ext cx="1238250" cy="7810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A99A81A-8B14-24B9-E09D-3C7C9C3844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3971" y="1982399"/>
            <a:ext cx="7459496" cy="17638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DD26423-63B9-6576-CE1C-2045330F7D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5203" y="4147521"/>
            <a:ext cx="7448264" cy="176388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5223CEF-FCCD-2F9F-BA5B-FBCD58F75FB5}"/>
              </a:ext>
            </a:extLst>
          </p:cNvPr>
          <p:cNvSpPr/>
          <p:nvPr/>
        </p:nvSpPr>
        <p:spPr>
          <a:xfrm>
            <a:off x="703730" y="4189868"/>
            <a:ext cx="3234314" cy="2232211"/>
          </a:xfrm>
          <a:prstGeom prst="rect">
            <a:avLst/>
          </a:prstGeom>
          <a:solidFill>
            <a:srgbClr val="01B4E7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rial Narrow" panose="020B0606020202030204" pitchFamily="34" charset="0"/>
              </a:rPr>
              <a:t>Transportation to Vidin, Bulgaria?</a:t>
            </a:r>
          </a:p>
        </p:txBody>
      </p:sp>
    </p:spTree>
    <p:extLst>
      <p:ext uri="{BB962C8B-B14F-4D97-AF65-F5344CB8AC3E}">
        <p14:creationId xmlns:p14="http://schemas.microsoft.com/office/powerpoint/2010/main" val="1263594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Rotary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7458F"/>
      </a:accent1>
      <a:accent2>
        <a:srgbClr val="872175"/>
      </a:accent2>
      <a:accent3>
        <a:srgbClr val="F7A81B"/>
      </a:accent3>
      <a:accent4>
        <a:srgbClr val="FF7600"/>
      </a:accent4>
      <a:accent5>
        <a:srgbClr val="C6BCD0"/>
      </a:accent5>
      <a:accent6>
        <a:srgbClr val="C9DEE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624FA1727FC8468BB8290800501A5C" ma:contentTypeVersion="7" ma:contentTypeDescription="Create a new document." ma:contentTypeScope="" ma:versionID="a4f623aa96ffd6154773e624f1757dbf">
  <xsd:schema xmlns:xsd="http://www.w3.org/2001/XMLSchema" xmlns:xs="http://www.w3.org/2001/XMLSchema" xmlns:p="http://schemas.microsoft.com/office/2006/metadata/properties" xmlns:ns1="http://schemas.microsoft.com/sharepoint/v3" xmlns:ns2="1f097dfa-9cbd-4f84-9850-6e7cae909781" xmlns:ns3="31cc3d0e-5959-4987-9d20-de23da659f5c" targetNamespace="http://schemas.microsoft.com/office/2006/metadata/properties" ma:root="true" ma:fieldsID="8347c7ee3ad25551d76e9f617ba3cc1c" ns1:_="" ns2:_="" ns3:_="">
    <xsd:import namespace="http://schemas.microsoft.com/sharepoint/v3"/>
    <xsd:import namespace="1f097dfa-9cbd-4f84-9850-6e7cae909781"/>
    <xsd:import namespace="31cc3d0e-5959-4987-9d20-de23da659f5c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097dfa-9cbd-4f84-9850-6e7cae90978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cc3d0e-5959-4987-9d20-de23da659f5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7D2427C-728B-4C63-87D2-30BB2F45991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D907746-948B-431F-9FEC-993A4876518B}">
  <ds:schemaRefs>
    <ds:schemaRef ds:uri="http://schemas.microsoft.com/office/infopath/2007/PartnerControls"/>
    <ds:schemaRef ds:uri="1f097dfa-9cbd-4f84-9850-6e7cae909781"/>
    <ds:schemaRef ds:uri="http://purl.org/dc/elements/1.1/"/>
    <ds:schemaRef ds:uri="http://schemas.microsoft.com/office/2006/metadata/properties"/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31cc3d0e-5959-4987-9d20-de23da659f5c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7E809BB-9B85-4C5F-BBD2-217ACB26953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1f097dfa-9cbd-4f84-9850-6e7cae909781"/>
    <ds:schemaRef ds:uri="31cc3d0e-5959-4987-9d20-de23da659f5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4946</TotalTime>
  <Words>564</Words>
  <Application>Microsoft Office PowerPoint</Application>
  <PresentationFormat>Widescreen</PresentationFormat>
  <Paragraphs>95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ＭＳ Ｐゴシック</vt:lpstr>
      <vt:lpstr>Arial</vt:lpstr>
      <vt:lpstr>Arial Narrow</vt:lpstr>
      <vt:lpstr>Calibri</vt:lpstr>
      <vt:lpstr>Times New Roman</vt:lpstr>
      <vt:lpstr>Wingdings</vt:lpstr>
      <vt:lpstr>ヒラギノ角ゴ Pro W3</vt:lpstr>
      <vt:lpstr>Office Theme</vt:lpstr>
      <vt:lpstr>PowerPoint Presentation</vt:lpstr>
      <vt:lpstr>The Idea</vt:lpstr>
      <vt:lpstr>Aims of the Danube Alliance</vt:lpstr>
      <vt:lpstr>Initial online meeting for the Danube Alliance 18 Nov 2022</vt:lpstr>
      <vt:lpstr>PowerPoint Presentation</vt:lpstr>
      <vt:lpstr>Ideas for joint Danube cause / project</vt:lpstr>
      <vt:lpstr>Proposal for joint Danube project – Austria, District 1910</vt:lpstr>
      <vt:lpstr>PowerPoint Presentation</vt:lpstr>
      <vt:lpstr>Short Draft program proposal Danube Alliance meeting Spring 2023 - Arrivals</vt:lpstr>
      <vt:lpstr>Short Draft program proposal Danube Alliance meeting Spring 2023 – Day 2</vt:lpstr>
      <vt:lpstr>Short Draft program proposal Danube Alliance meeting Spring 2023 – Day 3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FK B</dc:creator>
  <cp:lastModifiedBy>Cally</cp:lastModifiedBy>
  <cp:revision>167</cp:revision>
  <cp:lastPrinted>2019-12-04T20:41:25Z</cp:lastPrinted>
  <dcterms:created xsi:type="dcterms:W3CDTF">2019-11-18T03:22:22Z</dcterms:created>
  <dcterms:modified xsi:type="dcterms:W3CDTF">2023-02-13T09:48:23Z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0x010100E4624FA1727FC8468BB8290800501A5C</vt:lpwstr>
  </property>
</Properties>
</file>