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334EE-801B-47E1-A0FC-A37D1384DF18}" type="datetimeFigureOut">
              <a:rPr lang="bg-BG" smtClean="0"/>
              <a:t>13.11.2015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970C4-8A5E-46D5-80E8-2CA908400C6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29719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70C4-8A5E-46D5-80E8-2CA908400C6A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1710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11/13/2015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11/13/2015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48680"/>
            <a:ext cx="5619750" cy="541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74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</TotalTime>
  <Words>5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Executive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Valentin</dc:creator>
  <cp:lastModifiedBy>Valentin</cp:lastModifiedBy>
  <cp:revision>1</cp:revision>
  <dcterms:created xsi:type="dcterms:W3CDTF">2015-11-13T16:37:20Z</dcterms:created>
  <dcterms:modified xsi:type="dcterms:W3CDTF">2015-11-13T16:42:27Z</dcterms:modified>
</cp:coreProperties>
</file>