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7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printerSettings" Target="printerSettings/printerSettings1.bin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7886B-A05A-7F4B-B138-336FDBB8CCA1}" type="datetimeFigureOut">
              <a:rPr lang="en-US" smtClean="0"/>
              <a:t>2/20/16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AD1B3-D888-DC4C-8E03-76156871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00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smtClean="0"/>
              <a:t>Джон Джърм е инженер консултат по професия</a:t>
            </a:r>
            <a:r>
              <a:rPr lang="bg-BG" baseline="0" dirty="0" smtClean="0"/>
              <a:t> с множество награди от млад човек на годината на Тенеси до инженер на година през 1986. Участник е в редица НПО-та с различна цел и основател на Фондацията на Техническия колеж на Чатануга</a:t>
            </a:r>
            <a:r>
              <a:rPr lang="en-US" baseline="0" dirty="0" smtClean="0"/>
              <a:t>.</a:t>
            </a:r>
            <a:r>
              <a:rPr lang="bg-BG" baseline="0" dirty="0" smtClean="0"/>
              <a:t> Част е от Ротари от 1976 като последователно заема множесто постове от председател на комитети, координатор и дистрикт гуверньор до вицепрезидент на РИ и сегашната му длъжност на президент.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AD1B3-D888-DC4C-8E03-761568711E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19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D031-6BFD-F443-831F-E53E861DFC1A}" type="datetimeFigureOut">
              <a:rPr lang="en-US" smtClean="0"/>
              <a:t>2/20/16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D03C-E424-9645-91C3-53CE58BEF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88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D031-6BFD-F443-831F-E53E861DFC1A}" type="datetimeFigureOut">
              <a:rPr lang="en-US" smtClean="0"/>
              <a:t>2/20/16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D03C-E424-9645-91C3-53CE58BEF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71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D031-6BFD-F443-831F-E53E861DFC1A}" type="datetimeFigureOut">
              <a:rPr lang="en-US" smtClean="0"/>
              <a:t>2/20/16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D03C-E424-9645-91C3-53CE58BEF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20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D031-6BFD-F443-831F-E53E861DFC1A}" type="datetimeFigureOut">
              <a:rPr lang="en-US" smtClean="0"/>
              <a:t>2/20/16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D03C-E424-9645-91C3-53CE58BEF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0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D031-6BFD-F443-831F-E53E861DFC1A}" type="datetimeFigureOut">
              <a:rPr lang="en-US" smtClean="0"/>
              <a:t>2/20/16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D03C-E424-9645-91C3-53CE58BEF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11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D031-6BFD-F443-831F-E53E861DFC1A}" type="datetimeFigureOut">
              <a:rPr lang="en-US" smtClean="0"/>
              <a:t>2/20/16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D03C-E424-9645-91C3-53CE58BEF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41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D031-6BFD-F443-831F-E53E861DFC1A}" type="datetimeFigureOut">
              <a:rPr lang="en-US" smtClean="0"/>
              <a:t>2/20/16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D03C-E424-9645-91C3-53CE58BEF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82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D031-6BFD-F443-831F-E53E861DFC1A}" type="datetimeFigureOut">
              <a:rPr lang="en-US" smtClean="0"/>
              <a:t>2/20/16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D03C-E424-9645-91C3-53CE58BEF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D031-6BFD-F443-831F-E53E861DFC1A}" type="datetimeFigureOut">
              <a:rPr lang="en-US" smtClean="0"/>
              <a:t>2/20/16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D03C-E424-9645-91C3-53CE58BEF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80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D031-6BFD-F443-831F-E53E861DFC1A}" type="datetimeFigureOut">
              <a:rPr lang="en-US" smtClean="0"/>
              <a:t>2/20/16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D03C-E424-9645-91C3-53CE58BEF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86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D031-6BFD-F443-831F-E53E861DFC1A}" type="datetimeFigureOut">
              <a:rPr lang="en-US" smtClean="0"/>
              <a:t>2/20/16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D03C-E424-9645-91C3-53CE58BEF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1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8D031-6BFD-F443-831F-E53E861DFC1A}" type="datetimeFigureOut">
              <a:rPr lang="en-US" smtClean="0"/>
              <a:t>2/20/16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DD03C-E424-9645-91C3-53CE58BEF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0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3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2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1920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2119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1061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321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549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4326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0542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6988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4123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4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4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6799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38002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9431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46455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09890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81820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18248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6227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083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5084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8033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30581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6359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4621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8107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38812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45704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921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2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0156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1834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64314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43967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3774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9518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74557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36161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76608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1850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844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R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9052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79660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1138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RE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79861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80850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2059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27758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32170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8914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04214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08860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R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0330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2469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2093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29744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50460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42588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524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58155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01565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RE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03130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1674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6087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RE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8944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8138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77304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65957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RE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9752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09724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71010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04610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7894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RE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9884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2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55251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8725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5859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76</Words>
  <Application>Microsoft Macintosh PowerPoint</Application>
  <PresentationFormat>On-screen Show (4:3)</PresentationFormat>
  <Paragraphs>2</Paragraphs>
  <Slides>81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</dc:creator>
  <cp:lastModifiedBy>i</cp:lastModifiedBy>
  <cp:revision>10</cp:revision>
  <dcterms:created xsi:type="dcterms:W3CDTF">2016-02-19T07:17:21Z</dcterms:created>
  <dcterms:modified xsi:type="dcterms:W3CDTF">2016-02-20T07:03:28Z</dcterms:modified>
</cp:coreProperties>
</file>