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37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7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interSettings" Target="printerSettings/printerSettings1.bin"/><Relationship Id="rId86" Type="http://schemas.openxmlformats.org/officeDocument/2006/relationships/presProps" Target="presProps.xml"/><Relationship Id="rId87" Type="http://schemas.openxmlformats.org/officeDocument/2006/relationships/viewProps" Target="viewProps.xml"/><Relationship Id="rId88" Type="http://schemas.openxmlformats.org/officeDocument/2006/relationships/theme" Target="theme/theme1.xml"/><Relationship Id="rId8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7886B-A05A-7F4B-B138-336FDBB8CCA1}" type="datetimeFigureOut">
              <a:rPr lang="en-US" smtClean="0"/>
              <a:t>3/16/16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 smtClean="0"/>
              <a:t>Click to edit Master text styles</a:t>
            </a:r>
          </a:p>
          <a:p>
            <a:pPr lvl="1"/>
            <a:r>
              <a:rPr lang="bg-BG" smtClean="0"/>
              <a:t>Second level</a:t>
            </a:r>
          </a:p>
          <a:p>
            <a:pPr lvl="2"/>
            <a:r>
              <a:rPr lang="bg-BG" smtClean="0"/>
              <a:t>Third level</a:t>
            </a:r>
          </a:p>
          <a:p>
            <a:pPr lvl="3"/>
            <a:r>
              <a:rPr lang="bg-BG" smtClean="0"/>
              <a:t>Fourth level</a:t>
            </a:r>
          </a:p>
          <a:p>
            <a:pPr lvl="4"/>
            <a:r>
              <a:rPr lang="bg-BG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AD1B3-D888-DC4C-8E03-7615687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0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 smtClean="0"/>
              <a:t>Джон Джърм е инженер консултат по професия</a:t>
            </a:r>
            <a:r>
              <a:rPr lang="bg-BG" baseline="0" dirty="0" smtClean="0"/>
              <a:t> с множество награди от млад човек на годината на Тенеси до инженер на година през 1986. Участник е в редица НПО-та с различна цел и основател на Фондацията на Техническия колеж на Чатануга</a:t>
            </a:r>
            <a:r>
              <a:rPr lang="en-US" baseline="0" dirty="0" smtClean="0"/>
              <a:t>.</a:t>
            </a:r>
            <a:r>
              <a:rPr lang="bg-BG" baseline="0" dirty="0" smtClean="0"/>
              <a:t> Част е от Ротари от 1976 като последователно заема множесто постове от председател на комитети, координатор и дистрикт гуверньор до вицепрезидент на РИ и сегашната му длъжност на президент.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7AD1B3-D888-DC4C-8E03-761568711E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19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188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71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20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8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1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841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82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8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86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1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8D031-6BFD-F443-831F-E53E861DFC1A}" type="datetimeFigureOut">
              <a:rPr lang="en-US" smtClean="0"/>
              <a:t>3/16/16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DD03C-E424-9645-91C3-53CE58BEF7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0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8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81920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119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1061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3323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56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2321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549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34326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054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988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4123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4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56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1043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84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66799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23800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943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54645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0989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8182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41824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622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083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5084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8033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3058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66359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4621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8107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38812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4570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92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0156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82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83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6431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4396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56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77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951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33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56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7455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53616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660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81850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9052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484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7966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31138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56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7986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8085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059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2775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217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891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5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0421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00330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56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10886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2469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56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2093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2974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35046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4258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52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5815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01565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20313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76087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6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167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7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8944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56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8138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4560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7730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E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65957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9752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09724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7101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04610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894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2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RE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98843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8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55251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8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87259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E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559" cy="69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45859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76</Words>
  <Application>Microsoft Macintosh PowerPoint</Application>
  <PresentationFormat>On-screen Show (4:3)</PresentationFormat>
  <Paragraphs>2</Paragraphs>
  <Slides>82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</dc:creator>
  <cp:lastModifiedBy>i</cp:lastModifiedBy>
  <cp:revision>13</cp:revision>
  <dcterms:created xsi:type="dcterms:W3CDTF">2016-02-19T07:17:21Z</dcterms:created>
  <dcterms:modified xsi:type="dcterms:W3CDTF">2016-03-16T20:51:27Z</dcterms:modified>
</cp:coreProperties>
</file>