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8" r:id="rId3"/>
    <p:sldId id="259" r:id="rId4"/>
    <p:sldId id="261" r:id="rId5"/>
    <p:sldId id="281" r:id="rId6"/>
    <p:sldId id="282" r:id="rId7"/>
    <p:sldId id="283" r:id="rId8"/>
    <p:sldId id="284" r:id="rId9"/>
    <p:sldId id="285" r:id="rId10"/>
    <p:sldId id="265" r:id="rId11"/>
    <p:sldId id="286" r:id="rId12"/>
    <p:sldId id="287" r:id="rId13"/>
    <p:sldId id="288" r:id="rId14"/>
    <p:sldId id="280" r:id="rId15"/>
  </p:sldIdLst>
  <p:sldSz cx="9144000" cy="6858000" type="screen4x3"/>
  <p:notesSz cx="6858000" cy="9144000"/>
  <p:embeddedFontLst>
    <p:embeddedFont>
      <p:font typeface="Merriweather" panose="00000500000000000000" pitchFamily="2" charset="-52"/>
      <p:regular r:id="rId17"/>
      <p:bold r:id="rId18"/>
      <p:italic r:id="rId19"/>
      <p:boldItalic r:id="rId20"/>
    </p:embeddedFont>
    <p:embeddedFont>
      <p:font typeface="Open Sans Light" panose="020B0306030504020204" pitchFamily="34" charset="0"/>
      <p:regular r:id="rId21"/>
    </p:embeddedFont>
    <p:embeddedFont>
      <p:font typeface="Amatic SC" pitchFamily="2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5B2838F-5D10-4F5E-86CF-F795FF87E80A}">
  <a:tblStyle styleId="{E5B2838F-5D10-4F5E-86CF-F795FF87E80A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6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94387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5" name="Shape 18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6" name="Shape 18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8881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7" name="Shape 18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8" name="Shape 18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9198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7" name="Shape 18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8" name="Shape 18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0858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8" name="Shape 18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9" name="Shape 18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66418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8" name="Shape 18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9" name="Shape 18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29589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Shape 20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4" name="Shape 20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14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Shape 18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0" name="Shape 18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4254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" name="Shape 18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8" name="Shape 18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7606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8" name="Shape 18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9" name="Shape 18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9863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8" name="Shape 18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9" name="Shape 18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3071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8" name="Shape 18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9" name="Shape 18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7710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8" name="Shape 18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9" name="Shape 18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7388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8" name="Shape 18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9" name="Shape 18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9886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8" name="Shape 18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9" name="Shape 18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737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F55D4B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hape 9"/>
          <p:cNvGrpSpPr/>
          <p:nvPr/>
        </p:nvGrpSpPr>
        <p:grpSpPr>
          <a:xfrm>
            <a:off x="-7997" y="-6006"/>
            <a:ext cx="9159994" cy="6870012"/>
            <a:chOff x="328725" y="2891150"/>
            <a:chExt cx="3447625" cy="2585725"/>
          </a:xfrm>
        </p:grpSpPr>
        <p:sp>
          <p:nvSpPr>
            <p:cNvPr id="10" name="Shape 10"/>
            <p:cNvSpPr/>
            <p:nvPr/>
          </p:nvSpPr>
          <p:spPr>
            <a:xfrm>
              <a:off x="1720050" y="5007200"/>
              <a:ext cx="58100" cy="55575"/>
            </a:xfrm>
            <a:custGeom>
              <a:avLst/>
              <a:gdLst/>
              <a:ahLst/>
              <a:cxnLst/>
              <a:rect l="0" t="0" r="0" b="0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328725" y="4577925"/>
              <a:ext cx="118700" cy="33700"/>
            </a:xfrm>
            <a:custGeom>
              <a:avLst/>
              <a:gdLst/>
              <a:ahLst/>
              <a:cxnLst/>
              <a:rect l="0" t="0" r="0" b="0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1679650" y="4953325"/>
              <a:ext cx="58100" cy="57250"/>
            </a:xfrm>
            <a:custGeom>
              <a:avLst/>
              <a:gdLst/>
              <a:ahLst/>
              <a:cxnLst/>
              <a:rect l="0" t="0" r="0" b="0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328725" y="4540050"/>
              <a:ext cx="117000" cy="36225"/>
            </a:xfrm>
            <a:custGeom>
              <a:avLst/>
              <a:gdLst/>
              <a:ahLst/>
              <a:cxnLst/>
              <a:rect l="0" t="0" r="0" b="0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328725" y="4469350"/>
              <a:ext cx="96800" cy="23600"/>
            </a:xfrm>
            <a:custGeom>
              <a:avLst/>
              <a:gdLst/>
              <a:ahLst/>
              <a:cxnLst/>
              <a:rect l="0" t="0" r="0" b="0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328725" y="4488700"/>
              <a:ext cx="98500" cy="32025"/>
            </a:xfrm>
            <a:custGeom>
              <a:avLst/>
              <a:gdLst/>
              <a:ahLst/>
              <a:cxnLst/>
              <a:rect l="0" t="0" r="0" b="0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1618200" y="5157850"/>
              <a:ext cx="15175" cy="14350"/>
            </a:xfrm>
            <a:custGeom>
              <a:avLst/>
              <a:gdLst/>
              <a:ahLst/>
              <a:cxnLst/>
              <a:rect l="0" t="0" r="0" b="0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1741075" y="5063575"/>
              <a:ext cx="55600" cy="57275"/>
            </a:xfrm>
            <a:custGeom>
              <a:avLst/>
              <a:gdLst/>
              <a:ahLst/>
              <a:cxnLst/>
              <a:rect l="0" t="0" r="0" b="0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1678800" y="5072850"/>
              <a:ext cx="59775" cy="56425"/>
            </a:xfrm>
            <a:custGeom>
              <a:avLst/>
              <a:gdLst/>
              <a:ahLst/>
              <a:cxnLst/>
              <a:rect l="0" t="0" r="0" b="0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1659450" y="5014775"/>
              <a:ext cx="58100" cy="63150"/>
            </a:xfrm>
            <a:custGeom>
              <a:avLst/>
              <a:gdLst/>
              <a:ahLst/>
              <a:cxnLst/>
              <a:rect l="0" t="0" r="0" b="0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328725" y="4637675"/>
              <a:ext cx="140575" cy="37075"/>
            </a:xfrm>
            <a:custGeom>
              <a:avLst/>
              <a:gdLst/>
              <a:ahLst/>
              <a:cxnLst/>
              <a:rect l="0" t="0" r="0" b="0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1583700" y="5002975"/>
              <a:ext cx="12650" cy="16875"/>
            </a:xfrm>
            <a:custGeom>
              <a:avLst/>
              <a:gdLst/>
              <a:ahLst/>
              <a:cxnLst/>
              <a:rect l="0" t="0" r="0" b="0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1558450" y="4970150"/>
              <a:ext cx="57250" cy="63150"/>
            </a:xfrm>
            <a:custGeom>
              <a:avLst/>
              <a:gdLst/>
              <a:ahLst/>
              <a:cxnLst/>
              <a:rect l="0" t="0" r="0" b="0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1318550" y="5127550"/>
              <a:ext cx="52225" cy="57275"/>
            </a:xfrm>
            <a:custGeom>
              <a:avLst/>
              <a:gdLst/>
              <a:ahLst/>
              <a:cxnLst/>
              <a:rect l="0" t="0" r="0" b="0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328725" y="4609075"/>
              <a:ext cx="85025" cy="26100"/>
            </a:xfrm>
            <a:custGeom>
              <a:avLst/>
              <a:gdLst/>
              <a:ahLst/>
              <a:cxnLst/>
              <a:rect l="0" t="0" r="0" b="0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328725" y="4657050"/>
              <a:ext cx="143950" cy="35375"/>
            </a:xfrm>
            <a:custGeom>
              <a:avLst/>
              <a:gdLst/>
              <a:ahLst/>
              <a:cxnLst/>
              <a:rect l="0" t="0" r="0" b="0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955775" y="4552675"/>
              <a:ext cx="143950" cy="126275"/>
            </a:xfrm>
            <a:custGeom>
              <a:avLst/>
              <a:gdLst/>
              <a:ahLst/>
              <a:cxnLst/>
              <a:rect l="0" t="0" r="0" b="0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328725" y="4675575"/>
              <a:ext cx="141425" cy="38725"/>
            </a:xfrm>
            <a:custGeom>
              <a:avLst/>
              <a:gdLst/>
              <a:ahLst/>
              <a:cxnLst/>
              <a:rect l="0" t="0" r="0" b="0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1320225" y="5209200"/>
              <a:ext cx="16875" cy="13500"/>
            </a:xfrm>
            <a:custGeom>
              <a:avLst/>
              <a:gdLst/>
              <a:ahLst/>
              <a:cxnLst/>
              <a:rect l="0" t="0" r="0" b="0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328725" y="4393600"/>
              <a:ext cx="81650" cy="27800"/>
            </a:xfrm>
            <a:custGeom>
              <a:avLst/>
              <a:gdLst/>
              <a:ahLst/>
              <a:cxnLst/>
              <a:rect l="0" t="0" r="0" b="0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1261325" y="5218450"/>
              <a:ext cx="13475" cy="13500"/>
            </a:xfrm>
            <a:custGeom>
              <a:avLst/>
              <a:gdLst/>
              <a:ahLst/>
              <a:cxnLst/>
              <a:rect l="0" t="0" r="0" b="0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328725" y="4558575"/>
              <a:ext cx="122050" cy="35375"/>
            </a:xfrm>
            <a:custGeom>
              <a:avLst/>
              <a:gdLst/>
              <a:ahLst/>
              <a:cxnLst/>
              <a:rect l="0" t="0" r="0" b="0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1298350" y="5189850"/>
              <a:ext cx="59800" cy="55575"/>
            </a:xfrm>
            <a:custGeom>
              <a:avLst/>
              <a:gdLst/>
              <a:ahLst/>
              <a:cxnLst/>
              <a:rect l="0" t="0" r="0" b="0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1241950" y="5199100"/>
              <a:ext cx="54750" cy="55575"/>
            </a:xfrm>
            <a:custGeom>
              <a:avLst/>
              <a:gdLst/>
              <a:ahLst/>
              <a:cxnLst/>
              <a:rect l="0" t="0" r="0" b="0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1238600" y="5205825"/>
              <a:ext cx="11800" cy="50525"/>
            </a:xfrm>
            <a:custGeom>
              <a:avLst/>
              <a:gdLst/>
              <a:ahLst/>
              <a:cxnLst/>
              <a:rect l="0" t="0" r="0" b="0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1279825" y="5156175"/>
              <a:ext cx="16025" cy="23600"/>
            </a:xfrm>
            <a:custGeom>
              <a:avLst/>
              <a:gdLst/>
              <a:ahLst/>
              <a:cxnLst/>
              <a:rect l="0" t="0" r="0" b="0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1257100" y="5134300"/>
              <a:ext cx="58950" cy="58925"/>
            </a:xfrm>
            <a:custGeom>
              <a:avLst/>
              <a:gdLst/>
              <a:ahLst/>
              <a:cxnLst/>
              <a:rect l="0" t="0" r="0" b="0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1010500" y="2891150"/>
              <a:ext cx="2237250" cy="272750"/>
            </a:xfrm>
            <a:custGeom>
              <a:avLst/>
              <a:gdLst/>
              <a:ahLst/>
              <a:cxnLst/>
              <a:rect l="0" t="0" r="0" b="0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328725" y="4410425"/>
              <a:ext cx="81650" cy="25275"/>
            </a:xfrm>
            <a:custGeom>
              <a:avLst/>
              <a:gdLst/>
              <a:ahLst/>
              <a:cxnLst/>
              <a:rect l="0" t="0" r="0" b="0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328725" y="4446625"/>
              <a:ext cx="90075" cy="27800"/>
            </a:xfrm>
            <a:custGeom>
              <a:avLst/>
              <a:gdLst/>
              <a:ahLst/>
              <a:cxnLst/>
              <a:rect l="0" t="0" r="0" b="0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328725" y="4515650"/>
              <a:ext cx="53875" cy="20225"/>
            </a:xfrm>
            <a:custGeom>
              <a:avLst/>
              <a:gdLst/>
              <a:ahLst/>
              <a:cxnLst/>
              <a:rect l="0" t="0" r="0" b="0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1480150" y="5161225"/>
              <a:ext cx="58950" cy="58100"/>
            </a:xfrm>
            <a:custGeom>
              <a:avLst/>
              <a:gdLst/>
              <a:ahLst/>
              <a:cxnLst/>
              <a:rect l="0" t="0" r="0" b="0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1599675" y="5145225"/>
              <a:ext cx="59800" cy="54750"/>
            </a:xfrm>
            <a:custGeom>
              <a:avLst/>
              <a:gdLst/>
              <a:ahLst/>
              <a:cxnLst/>
              <a:rect l="0" t="0" r="0" b="0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1358950" y="5178900"/>
              <a:ext cx="57275" cy="63150"/>
            </a:xfrm>
            <a:custGeom>
              <a:avLst/>
              <a:gdLst/>
              <a:ahLst/>
              <a:cxnLst/>
              <a:rect l="0" t="0" r="0" b="0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328725" y="4427250"/>
              <a:ext cx="93450" cy="34550"/>
            </a:xfrm>
            <a:custGeom>
              <a:avLst/>
              <a:gdLst/>
              <a:ahLst/>
              <a:cxnLst/>
              <a:rect l="0" t="0" r="0" b="0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1379150" y="5199100"/>
              <a:ext cx="16025" cy="19375"/>
            </a:xfrm>
            <a:custGeom>
              <a:avLst/>
              <a:gdLst/>
              <a:ahLst/>
              <a:cxnLst/>
              <a:rect l="0" t="0" r="0" b="0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1618200" y="4963425"/>
              <a:ext cx="58100" cy="54725"/>
            </a:xfrm>
            <a:custGeom>
              <a:avLst/>
              <a:gdLst/>
              <a:ahLst/>
              <a:cxnLst/>
              <a:rect l="0" t="0" r="0" b="0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1077825" y="5125025"/>
              <a:ext cx="18550" cy="21075"/>
            </a:xfrm>
            <a:custGeom>
              <a:avLst/>
              <a:gdLst/>
              <a:ahLst/>
              <a:cxnLst/>
              <a:rect l="0" t="0" r="0" b="0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2853825" y="4795925"/>
              <a:ext cx="42100" cy="569025"/>
            </a:xfrm>
            <a:custGeom>
              <a:avLst/>
              <a:gdLst/>
              <a:ahLst/>
              <a:cxnLst/>
              <a:rect l="0" t="0" r="0" b="0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3628175" y="4015675"/>
              <a:ext cx="10125" cy="12650"/>
            </a:xfrm>
            <a:custGeom>
              <a:avLst/>
              <a:gdLst/>
              <a:ahLst/>
              <a:cxnLst/>
              <a:rect l="0" t="0" r="0" b="0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1049200" y="5284950"/>
              <a:ext cx="58950" cy="70725"/>
            </a:xfrm>
            <a:custGeom>
              <a:avLst/>
              <a:gdLst/>
              <a:ahLst/>
              <a:cxnLst/>
              <a:rect l="0" t="0" r="0" b="0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3599550" y="4372550"/>
              <a:ext cx="38750" cy="44625"/>
            </a:xfrm>
            <a:custGeom>
              <a:avLst/>
              <a:gdLst/>
              <a:ahLst/>
              <a:cxnLst/>
              <a:rect l="0" t="0" r="0" b="0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1076150" y="5162900"/>
              <a:ext cx="59775" cy="56425"/>
            </a:xfrm>
            <a:custGeom>
              <a:avLst/>
              <a:gdLst/>
              <a:ahLst/>
              <a:cxnLst/>
              <a:rect l="0" t="0" r="0" b="0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2762075" y="4700825"/>
              <a:ext cx="125425" cy="712925"/>
            </a:xfrm>
            <a:custGeom>
              <a:avLst/>
              <a:gdLst/>
              <a:ahLst/>
              <a:cxnLst/>
              <a:rect l="0" t="0" r="0" b="0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1056775" y="5104825"/>
              <a:ext cx="57275" cy="63150"/>
            </a:xfrm>
            <a:custGeom>
              <a:avLst/>
              <a:gdLst/>
              <a:ahLst/>
              <a:cxnLst/>
              <a:rect l="0" t="0" r="0" b="0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3645850" y="4022400"/>
              <a:ext cx="40425" cy="10125"/>
            </a:xfrm>
            <a:custGeom>
              <a:avLst/>
              <a:gdLst/>
              <a:ahLst/>
              <a:cxnLst/>
              <a:rect l="0" t="0" r="0" b="0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3509500" y="3976950"/>
              <a:ext cx="259275" cy="457900"/>
            </a:xfrm>
            <a:custGeom>
              <a:avLst/>
              <a:gdLst/>
              <a:ahLst/>
              <a:cxnLst/>
              <a:rect l="0" t="0" r="0" b="0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725150" y="2891150"/>
              <a:ext cx="2679175" cy="790400"/>
            </a:xfrm>
            <a:custGeom>
              <a:avLst/>
              <a:gdLst/>
              <a:ahLst/>
              <a:cxnLst/>
              <a:rect l="0" t="0" r="0" b="0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475175" y="4197475"/>
              <a:ext cx="269375" cy="75775"/>
            </a:xfrm>
            <a:custGeom>
              <a:avLst/>
              <a:gdLst/>
              <a:ahLst/>
              <a:cxnLst/>
              <a:rect l="0" t="0" r="0" b="0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>
              <a:off x="733575" y="4522375"/>
              <a:ext cx="19375" cy="10125"/>
            </a:xfrm>
            <a:custGeom>
              <a:avLst/>
              <a:gdLst/>
              <a:ahLst/>
              <a:cxnLst/>
              <a:rect l="0" t="0" r="0" b="0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" name="Shape 60"/>
            <p:cNvSpPr/>
            <p:nvPr/>
          </p:nvSpPr>
          <p:spPr>
            <a:xfrm>
              <a:off x="1440600" y="4990350"/>
              <a:ext cx="55575" cy="55575"/>
            </a:xfrm>
            <a:custGeom>
              <a:avLst/>
              <a:gdLst/>
              <a:ahLst/>
              <a:cxnLst/>
              <a:rect l="0" t="0" r="0" b="0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3530550" y="4035875"/>
              <a:ext cx="219700" cy="344275"/>
            </a:xfrm>
            <a:custGeom>
              <a:avLst/>
              <a:gdLst/>
              <a:ahLst/>
              <a:cxnLst/>
              <a:rect l="0" t="0" r="0" b="0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988600" y="5295900"/>
              <a:ext cx="60625" cy="64000"/>
            </a:xfrm>
            <a:custGeom>
              <a:avLst/>
              <a:gdLst/>
              <a:ahLst/>
              <a:cxnLst/>
              <a:rect l="0" t="0" r="0" b="0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1100550" y="4580450"/>
              <a:ext cx="24425" cy="9275"/>
            </a:xfrm>
            <a:custGeom>
              <a:avLst/>
              <a:gdLst/>
              <a:ahLst/>
              <a:cxnLst/>
              <a:rect l="0" t="0" r="0" b="0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1938050" y="4972675"/>
              <a:ext cx="222225" cy="368700"/>
            </a:xfrm>
            <a:custGeom>
              <a:avLst/>
              <a:gdLst/>
              <a:ahLst/>
              <a:cxnLst/>
              <a:rect l="0" t="0" r="0" b="0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1257100" y="5015600"/>
              <a:ext cx="57275" cy="62325"/>
            </a:xfrm>
            <a:custGeom>
              <a:avLst/>
              <a:gdLst/>
              <a:ahLst/>
              <a:cxnLst/>
              <a:rect l="0" t="0" r="0" b="0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830375" y="2891150"/>
              <a:ext cx="183500" cy="267700"/>
            </a:xfrm>
            <a:custGeom>
              <a:avLst/>
              <a:gdLst/>
              <a:ahLst/>
              <a:cxnLst/>
              <a:rect l="0" t="0" r="0" b="0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1316875" y="5008025"/>
              <a:ext cx="58100" cy="55575"/>
            </a:xfrm>
            <a:custGeom>
              <a:avLst/>
              <a:gdLst/>
              <a:ahLst/>
              <a:cxnLst/>
              <a:rect l="0" t="0" r="0" b="0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1138425" y="5119150"/>
              <a:ext cx="19400" cy="16000"/>
            </a:xfrm>
            <a:custGeom>
              <a:avLst/>
              <a:gdLst/>
              <a:ahLst/>
              <a:cxnLst/>
              <a:rect l="0" t="0" r="0" b="0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3384075" y="4763100"/>
              <a:ext cx="22775" cy="22750"/>
            </a:xfrm>
            <a:custGeom>
              <a:avLst/>
              <a:gdLst/>
              <a:ahLst/>
              <a:cxnLst/>
              <a:rect l="0" t="0" r="0" b="0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1378325" y="4997925"/>
              <a:ext cx="58100" cy="57275"/>
            </a:xfrm>
            <a:custGeom>
              <a:avLst/>
              <a:gdLst/>
              <a:ahLst/>
              <a:cxnLst/>
              <a:rect l="0" t="0" r="0" b="0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1402725" y="5029925"/>
              <a:ext cx="10125" cy="15175"/>
            </a:xfrm>
            <a:custGeom>
              <a:avLst/>
              <a:gdLst/>
              <a:ahLst/>
              <a:cxnLst/>
              <a:rect l="0" t="0" r="0" b="0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328725" y="4115825"/>
              <a:ext cx="825725" cy="756725"/>
            </a:xfrm>
            <a:custGeom>
              <a:avLst/>
              <a:gdLst/>
              <a:ahLst/>
              <a:cxnLst/>
              <a:rect l="0" t="0" r="0" b="0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1342950" y="5039175"/>
              <a:ext cx="12675" cy="15175"/>
            </a:xfrm>
            <a:custGeom>
              <a:avLst/>
              <a:gdLst/>
              <a:ahLst/>
              <a:cxnLst/>
              <a:rect l="0" t="0" r="0" b="0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1117375" y="5097250"/>
              <a:ext cx="58125" cy="55575"/>
            </a:xfrm>
            <a:custGeom>
              <a:avLst/>
              <a:gdLst/>
              <a:ahLst/>
              <a:cxnLst/>
              <a:rect l="0" t="0" r="0" b="0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>
              <a:off x="328725" y="4697450"/>
              <a:ext cx="135525" cy="41275"/>
            </a:xfrm>
            <a:custGeom>
              <a:avLst/>
              <a:gdLst/>
              <a:ahLst/>
              <a:cxnLst/>
              <a:rect l="0" t="0" r="0" b="0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3661000" y="4008100"/>
              <a:ext cx="7600" cy="7600"/>
            </a:xfrm>
            <a:custGeom>
              <a:avLst/>
              <a:gdLst/>
              <a:ahLst/>
              <a:cxnLst/>
              <a:rect l="0" t="0" r="0" b="0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2890000" y="4783300"/>
              <a:ext cx="886350" cy="58950"/>
            </a:xfrm>
            <a:custGeom>
              <a:avLst/>
              <a:gdLst/>
              <a:ahLst/>
              <a:cxnLst/>
              <a:rect l="0" t="0" r="0" b="0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2885800" y="4699125"/>
              <a:ext cx="890550" cy="64000"/>
            </a:xfrm>
            <a:custGeom>
              <a:avLst/>
              <a:gdLst/>
              <a:ahLst/>
              <a:cxnLst/>
              <a:rect l="0" t="0" r="0" b="0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3352100" y="4769000"/>
              <a:ext cx="11800" cy="11800"/>
            </a:xfrm>
            <a:custGeom>
              <a:avLst/>
              <a:gdLst/>
              <a:ahLst/>
              <a:cxnLst/>
              <a:rect l="0" t="0" r="0" b="0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1281525" y="5046750"/>
              <a:ext cx="15175" cy="21900"/>
            </a:xfrm>
            <a:custGeom>
              <a:avLst/>
              <a:gdLst/>
              <a:ahLst/>
              <a:cxnLst/>
              <a:rect l="0" t="0" r="0" b="0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1139275" y="5035800"/>
              <a:ext cx="55575" cy="54750"/>
            </a:xfrm>
            <a:custGeom>
              <a:avLst/>
              <a:gdLst/>
              <a:ahLst/>
              <a:cxnLst/>
              <a:rect l="0" t="0" r="0" b="0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981025" y="5147750"/>
              <a:ext cx="24450" cy="20225"/>
            </a:xfrm>
            <a:custGeom>
              <a:avLst/>
              <a:gdLst/>
              <a:ahLst/>
              <a:cxnLst/>
              <a:rect l="0" t="0" r="0" b="0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1325275" y="4965950"/>
              <a:ext cx="60650" cy="42100"/>
            </a:xfrm>
            <a:custGeom>
              <a:avLst/>
              <a:gdLst/>
              <a:ahLst/>
              <a:cxnLst/>
              <a:rect l="0" t="0" r="0" b="0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1385050" y="4957525"/>
              <a:ext cx="60625" cy="42125"/>
            </a:xfrm>
            <a:custGeom>
              <a:avLst/>
              <a:gdLst/>
              <a:ahLst/>
              <a:cxnLst/>
              <a:rect l="0" t="0" r="0" b="0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1635025" y="4922175"/>
              <a:ext cx="57275" cy="37900"/>
            </a:xfrm>
            <a:custGeom>
              <a:avLst/>
              <a:gdLst/>
              <a:ahLst/>
              <a:cxnLst/>
              <a:rect l="0" t="0" r="0" b="0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1453225" y="4947425"/>
              <a:ext cx="54725" cy="42125"/>
            </a:xfrm>
            <a:custGeom>
              <a:avLst/>
              <a:gdLst/>
              <a:ahLst/>
              <a:cxnLst/>
              <a:rect l="0" t="0" r="0" b="0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1199025" y="4985300"/>
              <a:ext cx="61475" cy="39600"/>
            </a:xfrm>
            <a:custGeom>
              <a:avLst/>
              <a:gdLst/>
              <a:ahLst/>
              <a:cxnLst/>
              <a:rect l="0" t="0" r="0" b="0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1573600" y="4930600"/>
              <a:ext cx="58925" cy="38750"/>
            </a:xfrm>
            <a:custGeom>
              <a:avLst/>
              <a:gdLst/>
              <a:ahLst/>
              <a:cxnLst/>
              <a:rect l="0" t="0" r="0" b="0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1512150" y="4939850"/>
              <a:ext cx="58950" cy="38750"/>
            </a:xfrm>
            <a:custGeom>
              <a:avLst/>
              <a:gdLst/>
              <a:ahLst/>
              <a:cxnLst/>
              <a:rect l="0" t="0" r="0" b="0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1012175" y="5015600"/>
              <a:ext cx="57250" cy="37900"/>
            </a:xfrm>
            <a:custGeom>
              <a:avLst/>
              <a:gdLst/>
              <a:ahLst/>
              <a:cxnLst/>
              <a:rect l="0" t="0" r="0" b="0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1073625" y="5003825"/>
              <a:ext cx="61450" cy="40425"/>
            </a:xfrm>
            <a:custGeom>
              <a:avLst/>
              <a:gdLst/>
              <a:ahLst/>
              <a:cxnLst/>
              <a:rect l="0" t="0" r="0" b="0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1015550" y="5053475"/>
              <a:ext cx="58100" cy="55600"/>
            </a:xfrm>
            <a:custGeom>
              <a:avLst/>
              <a:gdLst/>
              <a:ahLst/>
              <a:cxnLst/>
              <a:rect l="0" t="0" r="0" b="0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1102225" y="5070325"/>
              <a:ext cx="16025" cy="19375"/>
            </a:xfrm>
            <a:custGeom>
              <a:avLst/>
              <a:gdLst/>
              <a:ahLst/>
              <a:cxnLst/>
              <a:rect l="0" t="0" r="0" b="0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1135900" y="4995400"/>
              <a:ext cx="59800" cy="40425"/>
            </a:xfrm>
            <a:custGeom>
              <a:avLst/>
              <a:gdLst/>
              <a:ahLst/>
              <a:cxnLst/>
              <a:rect l="0" t="0" r="0" b="0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1076975" y="5043375"/>
              <a:ext cx="58100" cy="57275"/>
            </a:xfrm>
            <a:custGeom>
              <a:avLst/>
              <a:gdLst/>
              <a:ahLst/>
              <a:cxnLst/>
              <a:rect l="0" t="0" r="0" b="0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1219225" y="5053475"/>
              <a:ext cx="16875" cy="18550"/>
            </a:xfrm>
            <a:custGeom>
              <a:avLst/>
              <a:gdLst/>
              <a:ahLst/>
              <a:cxnLst/>
              <a:rect l="0" t="0" r="0" b="0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1196500" y="5026550"/>
              <a:ext cx="58950" cy="55575"/>
            </a:xfrm>
            <a:custGeom>
              <a:avLst/>
              <a:gdLst/>
              <a:ahLst/>
              <a:cxnLst/>
              <a:rect l="0" t="0" r="0" b="0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1262150" y="4976900"/>
              <a:ext cx="59800" cy="39575"/>
            </a:xfrm>
            <a:custGeom>
              <a:avLst/>
              <a:gdLst/>
              <a:ahLst/>
              <a:cxnLst/>
              <a:rect l="0" t="0" r="0" b="0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1830300" y="5214250"/>
              <a:ext cx="10975" cy="16025"/>
            </a:xfrm>
            <a:custGeom>
              <a:avLst/>
              <a:gdLst/>
              <a:ahLst/>
              <a:cxnLst/>
              <a:rect l="0" t="0" r="0" b="0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x="1807575" y="5213400"/>
              <a:ext cx="6775" cy="29500"/>
            </a:xfrm>
            <a:custGeom>
              <a:avLst/>
              <a:gdLst/>
              <a:ahLst/>
              <a:cxnLst/>
              <a:rect l="0" t="0" r="0" b="0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1807575" y="5201625"/>
              <a:ext cx="58100" cy="38750"/>
            </a:xfrm>
            <a:custGeom>
              <a:avLst/>
              <a:gdLst/>
              <a:ahLst/>
              <a:cxnLst/>
              <a:rect l="0" t="0" r="0" b="0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1763825" y="5194050"/>
              <a:ext cx="18525" cy="11800"/>
            </a:xfrm>
            <a:custGeom>
              <a:avLst/>
              <a:gdLst/>
              <a:ahLst/>
              <a:cxnLst/>
              <a:rect l="0" t="0" r="0" b="0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1695625" y="4910400"/>
              <a:ext cx="62325" cy="41275"/>
            </a:xfrm>
            <a:custGeom>
              <a:avLst/>
              <a:gdLst/>
              <a:ahLst/>
              <a:cxnLst/>
              <a:rect l="0" t="0" r="0" b="0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1744450" y="5182275"/>
              <a:ext cx="58100" cy="68200"/>
            </a:xfrm>
            <a:custGeom>
              <a:avLst/>
              <a:gdLst/>
              <a:ahLst/>
              <a:cxnLst/>
              <a:rect l="0" t="0" r="0" b="0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1768875" y="5223500"/>
              <a:ext cx="17700" cy="11825"/>
            </a:xfrm>
            <a:custGeom>
              <a:avLst/>
              <a:gdLst/>
              <a:ahLst/>
              <a:cxnLst/>
              <a:rect l="0" t="0" r="0" b="0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1688900" y="5216775"/>
              <a:ext cx="58100" cy="40425"/>
            </a:xfrm>
            <a:custGeom>
              <a:avLst/>
              <a:gdLst/>
              <a:ahLst/>
              <a:cxnLst/>
              <a:rect l="0" t="0" r="0" b="0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1737725" y="4941550"/>
              <a:ext cx="90075" cy="58100"/>
            </a:xfrm>
            <a:custGeom>
              <a:avLst/>
              <a:gdLst/>
              <a:ahLst/>
              <a:cxnLst/>
              <a:rect l="0" t="0" r="0" b="0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1789900" y="4970150"/>
              <a:ext cx="23600" cy="16025"/>
            </a:xfrm>
            <a:custGeom>
              <a:avLst/>
              <a:gdLst/>
              <a:ahLst/>
              <a:cxnLst/>
              <a:rect l="0" t="0" r="0" b="0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1758750" y="4901975"/>
              <a:ext cx="58950" cy="41275"/>
            </a:xfrm>
            <a:custGeom>
              <a:avLst/>
              <a:gdLst/>
              <a:ahLst/>
              <a:cxnLst/>
              <a:rect l="0" t="0" r="0" b="0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1804225" y="5028225"/>
              <a:ext cx="22750" cy="21075"/>
            </a:xfrm>
            <a:custGeom>
              <a:avLst/>
              <a:gdLst/>
              <a:ahLst/>
              <a:cxnLst/>
              <a:rect l="0" t="0" r="0" b="0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1719200" y="5112400"/>
              <a:ext cx="133850" cy="72425"/>
            </a:xfrm>
            <a:custGeom>
              <a:avLst/>
              <a:gdLst/>
              <a:ahLst/>
              <a:cxnLst/>
              <a:rect l="0" t="0" r="0" b="0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1778125" y="4997925"/>
              <a:ext cx="69875" cy="111975"/>
            </a:xfrm>
            <a:custGeom>
              <a:avLst/>
              <a:gdLst/>
              <a:ahLst/>
              <a:cxnLst/>
              <a:rect l="0" t="0" r="0" b="0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981025" y="5233600"/>
              <a:ext cx="74950" cy="60650"/>
            </a:xfrm>
            <a:custGeom>
              <a:avLst/>
              <a:gdLst/>
              <a:ahLst/>
              <a:cxnLst/>
              <a:rect l="0" t="0" r="0" b="0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837100" y="3663850"/>
              <a:ext cx="44625" cy="40425"/>
            </a:xfrm>
            <a:custGeom>
              <a:avLst/>
              <a:gdLst/>
              <a:ahLst/>
              <a:cxnLst/>
              <a:rect l="0" t="0" r="0" b="0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862350" y="3691625"/>
              <a:ext cx="13500" cy="13475"/>
            </a:xfrm>
            <a:custGeom>
              <a:avLst/>
              <a:gdLst/>
              <a:ahLst/>
              <a:cxnLst/>
              <a:rect l="0" t="0" r="0" b="0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950725" y="5023175"/>
              <a:ext cx="58950" cy="38750"/>
            </a:xfrm>
            <a:custGeom>
              <a:avLst/>
              <a:gdLst/>
              <a:ahLst/>
              <a:cxnLst/>
              <a:rect l="0" t="0" r="0" b="0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630050" y="3368400"/>
              <a:ext cx="233175" cy="212975"/>
            </a:xfrm>
            <a:custGeom>
              <a:avLst/>
              <a:gdLst/>
              <a:ahLst/>
              <a:cxnLst/>
              <a:rect l="0" t="0" r="0" b="0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696525" y="3543475"/>
              <a:ext cx="79150" cy="20225"/>
            </a:xfrm>
            <a:custGeom>
              <a:avLst/>
              <a:gdLst/>
              <a:ahLst/>
              <a:cxnLst/>
              <a:rect l="0" t="0" r="0" b="0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1008800" y="3646150"/>
              <a:ext cx="23600" cy="50550"/>
            </a:xfrm>
            <a:custGeom>
              <a:avLst/>
              <a:gdLst/>
              <a:ahLst/>
              <a:cxnLst/>
              <a:rect l="0" t="0" r="0" b="0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782400" y="3562000"/>
              <a:ext cx="27800" cy="11800"/>
            </a:xfrm>
            <a:custGeom>
              <a:avLst/>
              <a:gdLst/>
              <a:ahLst/>
              <a:cxnLst/>
              <a:rect l="0" t="0" r="0" b="0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3432900" y="5444025"/>
              <a:ext cx="35375" cy="25275"/>
            </a:xfrm>
            <a:custGeom>
              <a:avLst/>
              <a:gdLst/>
              <a:ahLst/>
              <a:cxnLst/>
              <a:rect l="0" t="0" r="0" b="0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3291500" y="5425525"/>
              <a:ext cx="109450" cy="36200"/>
            </a:xfrm>
            <a:custGeom>
              <a:avLst/>
              <a:gdLst/>
              <a:ahLst/>
              <a:cxnLst/>
              <a:rect l="0" t="0" r="0" b="0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632575" y="3558625"/>
              <a:ext cx="24425" cy="12650"/>
            </a:xfrm>
            <a:custGeom>
              <a:avLst/>
              <a:gdLst/>
              <a:ahLst/>
              <a:cxnLst/>
              <a:rect l="0" t="0" r="0" b="0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2855500" y="5364075"/>
              <a:ext cx="920850" cy="71575"/>
            </a:xfrm>
            <a:custGeom>
              <a:avLst/>
              <a:gdLst/>
              <a:ahLst/>
              <a:cxnLst/>
              <a:rect l="0" t="0" r="0" b="0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3219125" y="5439825"/>
              <a:ext cx="32000" cy="8450"/>
            </a:xfrm>
            <a:custGeom>
              <a:avLst/>
              <a:gdLst/>
              <a:ahLst/>
              <a:cxnLst/>
              <a:rect l="0" t="0" r="0" b="0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6" name="Shape 126"/>
            <p:cNvSpPr/>
            <p:nvPr/>
          </p:nvSpPr>
          <p:spPr>
            <a:xfrm>
              <a:off x="3221650" y="5413725"/>
              <a:ext cx="32850" cy="7600"/>
            </a:xfrm>
            <a:custGeom>
              <a:avLst/>
              <a:gdLst/>
              <a:ahLst/>
              <a:cxnLst/>
              <a:rect l="0" t="0" r="0" b="0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3225000" y="5426350"/>
              <a:ext cx="34550" cy="10975"/>
            </a:xfrm>
            <a:custGeom>
              <a:avLst/>
              <a:gdLst/>
              <a:ahLst/>
              <a:cxnLst/>
              <a:rect l="0" t="0" r="0" b="0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2757850" y="5409525"/>
              <a:ext cx="584175" cy="67350"/>
            </a:xfrm>
            <a:custGeom>
              <a:avLst/>
              <a:gdLst/>
              <a:ahLst/>
              <a:cxnLst/>
              <a:rect l="0" t="0" r="0" b="0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9" name="Shape 129"/>
            <p:cNvSpPr/>
            <p:nvPr/>
          </p:nvSpPr>
          <p:spPr>
            <a:xfrm>
              <a:off x="829525" y="3584725"/>
              <a:ext cx="53900" cy="19375"/>
            </a:xfrm>
            <a:custGeom>
              <a:avLst/>
              <a:gdLst/>
              <a:ahLst/>
              <a:cxnLst/>
              <a:rect l="0" t="0" r="0" b="0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>
              <a:off x="1711625" y="5231075"/>
              <a:ext cx="10125" cy="15175"/>
            </a:xfrm>
            <a:custGeom>
              <a:avLst/>
              <a:gdLst/>
              <a:ahLst/>
              <a:cxnLst/>
              <a:rect l="0" t="0" r="0" b="0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923800" y="4840525"/>
              <a:ext cx="959550" cy="542925"/>
            </a:xfrm>
            <a:custGeom>
              <a:avLst/>
              <a:gdLst/>
              <a:ahLst/>
              <a:cxnLst/>
              <a:rect l="0" t="0" r="0" b="0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>
              <a:off x="965875" y="371435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954950" y="5060225"/>
              <a:ext cx="58100" cy="63150"/>
            </a:xfrm>
            <a:custGeom>
              <a:avLst/>
              <a:gdLst/>
              <a:ahLst/>
              <a:cxnLst/>
              <a:rect l="0" t="0" r="0" b="0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4" name="Shape 134"/>
            <p:cNvSpPr/>
            <p:nvPr/>
          </p:nvSpPr>
          <p:spPr>
            <a:xfrm>
              <a:off x="956625" y="3705925"/>
              <a:ext cx="10125" cy="10125"/>
            </a:xfrm>
            <a:custGeom>
              <a:avLst/>
              <a:gdLst/>
              <a:ahLst/>
              <a:cxnLst/>
              <a:rect l="0" t="0" r="0" b="0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5" name="Shape 135"/>
            <p:cNvSpPr/>
            <p:nvPr/>
          </p:nvSpPr>
          <p:spPr>
            <a:xfrm>
              <a:off x="973450" y="5173850"/>
              <a:ext cx="103550" cy="63150"/>
            </a:xfrm>
            <a:custGeom>
              <a:avLst/>
              <a:gdLst/>
              <a:ahLst/>
              <a:cxnLst/>
              <a:rect l="0" t="0" r="0" b="0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614050" y="3595650"/>
              <a:ext cx="114500" cy="94300"/>
            </a:xfrm>
            <a:custGeom>
              <a:avLst/>
              <a:gdLst/>
              <a:ahLst/>
              <a:cxnLst/>
              <a:rect l="0" t="0" r="0" b="0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963350" y="5113250"/>
              <a:ext cx="90100" cy="63150"/>
            </a:xfrm>
            <a:custGeom>
              <a:avLst/>
              <a:gdLst/>
              <a:ahLst/>
              <a:cxnLst/>
              <a:rect l="0" t="0" r="0" b="0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>
              <a:off x="947375" y="3694975"/>
              <a:ext cx="33675" cy="37900"/>
            </a:xfrm>
            <a:custGeom>
              <a:avLst/>
              <a:gdLst/>
              <a:ahLst/>
              <a:cxnLst/>
              <a:rect l="0" t="0" r="0" b="0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>
              <a:off x="659500" y="3640275"/>
              <a:ext cx="14325" cy="13475"/>
            </a:xfrm>
            <a:custGeom>
              <a:avLst/>
              <a:gdLst/>
              <a:ahLst/>
              <a:cxnLst/>
              <a:rect l="0" t="0" r="0" b="0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470950" y="3557775"/>
              <a:ext cx="100200" cy="96825"/>
            </a:xfrm>
            <a:custGeom>
              <a:avLst/>
              <a:gdLst/>
              <a:ahLst/>
              <a:cxnLst/>
              <a:rect l="0" t="0" r="0" b="0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446550" y="3524950"/>
              <a:ext cx="579125" cy="253375"/>
            </a:xfrm>
            <a:custGeom>
              <a:avLst/>
              <a:gdLst/>
              <a:ahLst/>
              <a:cxnLst/>
              <a:rect l="0" t="0" r="0" b="0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492850" y="3578825"/>
              <a:ext cx="53900" cy="58950"/>
            </a:xfrm>
            <a:custGeom>
              <a:avLst/>
              <a:gdLst/>
              <a:ahLst/>
              <a:cxnLst/>
              <a:rect l="0" t="0" r="0" b="0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3" name="Shape 143"/>
            <p:cNvSpPr/>
            <p:nvPr/>
          </p:nvSpPr>
          <p:spPr>
            <a:xfrm>
              <a:off x="928850" y="3674775"/>
              <a:ext cx="71575" cy="75775"/>
            </a:xfrm>
            <a:custGeom>
              <a:avLst/>
              <a:gdLst/>
              <a:ahLst/>
              <a:cxnLst/>
              <a:rect l="0" t="0" r="0" b="0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1366525" y="5127550"/>
              <a:ext cx="8450" cy="50525"/>
            </a:xfrm>
            <a:custGeom>
              <a:avLst/>
              <a:gdLst/>
              <a:ahLst/>
              <a:cxnLst/>
              <a:rect l="0" t="0" r="0" b="0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542450" y="5034975"/>
              <a:ext cx="55575" cy="55575"/>
            </a:xfrm>
            <a:custGeom>
              <a:avLst/>
              <a:gdLst/>
              <a:ahLst/>
              <a:cxnLst/>
              <a:rect l="0" t="0" r="0" b="0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1618200" y="5046750"/>
              <a:ext cx="18550" cy="16025"/>
            </a:xfrm>
            <a:custGeom>
              <a:avLst/>
              <a:gdLst/>
              <a:ahLst/>
              <a:cxnLst/>
              <a:rect l="0" t="0" r="0" b="0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1667850" y="5082100"/>
              <a:ext cx="9300" cy="50525"/>
            </a:xfrm>
            <a:custGeom>
              <a:avLst/>
              <a:gdLst/>
              <a:ahLst/>
              <a:cxnLst/>
              <a:rect l="0" t="0" r="0" b="0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1599675" y="5025700"/>
              <a:ext cx="58950" cy="55600"/>
            </a:xfrm>
            <a:custGeom>
              <a:avLst/>
              <a:gdLst/>
              <a:ahLst/>
              <a:cxnLst/>
              <a:rect l="0" t="0" r="0" b="0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1619875" y="5082100"/>
              <a:ext cx="52225" cy="58100"/>
            </a:xfrm>
            <a:custGeom>
              <a:avLst/>
              <a:gdLst/>
              <a:ahLst/>
              <a:cxnLst/>
              <a:rect l="0" t="0" r="0" b="0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" name="Shape 150"/>
            <p:cNvSpPr/>
            <p:nvPr/>
          </p:nvSpPr>
          <p:spPr>
            <a:xfrm>
              <a:off x="1540750" y="5161225"/>
              <a:ext cx="10975" cy="49675"/>
            </a:xfrm>
            <a:custGeom>
              <a:avLst/>
              <a:gdLst/>
              <a:ahLst/>
              <a:cxnLst/>
              <a:rect l="0" t="0" r="0" b="0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1550025" y="5212575"/>
              <a:ext cx="58950" cy="10125"/>
            </a:xfrm>
            <a:custGeom>
              <a:avLst/>
              <a:gdLst/>
              <a:ahLst/>
              <a:cxnLst/>
              <a:rect l="0" t="0" r="0" b="0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1465000" y="5020650"/>
              <a:ext cx="10975" cy="16875"/>
            </a:xfrm>
            <a:custGeom>
              <a:avLst/>
              <a:gdLst/>
              <a:ahLst/>
              <a:cxnLst/>
              <a:rect l="0" t="0" r="0" b="0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1557600" y="5166275"/>
              <a:ext cx="19375" cy="10975"/>
            </a:xfrm>
            <a:custGeom>
              <a:avLst/>
              <a:gdLst/>
              <a:ahLst/>
              <a:cxnLst/>
              <a:rect l="0" t="0" r="0" b="0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1438075" y="4997925"/>
              <a:ext cx="11800" cy="49700"/>
            </a:xfrm>
            <a:custGeom>
              <a:avLst/>
              <a:gdLst/>
              <a:ahLst/>
              <a:cxnLst/>
              <a:rect l="0" t="0" r="0" b="0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1502875" y="5066100"/>
              <a:ext cx="5075" cy="15200"/>
            </a:xfrm>
            <a:custGeom>
              <a:avLst/>
              <a:gdLst/>
              <a:ahLst/>
              <a:cxnLst/>
              <a:rect l="0" t="0" r="0" b="0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" name="Shape 156"/>
            <p:cNvSpPr/>
            <p:nvPr/>
          </p:nvSpPr>
          <p:spPr>
            <a:xfrm>
              <a:off x="1497825" y="4981950"/>
              <a:ext cx="58950" cy="54725"/>
            </a:xfrm>
            <a:custGeom>
              <a:avLst/>
              <a:gdLst/>
              <a:ahLst/>
              <a:cxnLst/>
              <a:rect l="0" t="0" r="0" b="0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1560125" y="5056850"/>
              <a:ext cx="16025" cy="16850"/>
            </a:xfrm>
            <a:custGeom>
              <a:avLst/>
              <a:gdLst/>
              <a:ahLst/>
              <a:cxnLst/>
              <a:rect l="0" t="0" r="0" b="0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1524775" y="5011400"/>
              <a:ext cx="13475" cy="14325"/>
            </a:xfrm>
            <a:custGeom>
              <a:avLst/>
              <a:gdLst/>
              <a:ahLst/>
              <a:cxnLst/>
              <a:rect l="0" t="0" r="0" b="0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1438925" y="5074525"/>
              <a:ext cx="17700" cy="15175"/>
            </a:xfrm>
            <a:custGeom>
              <a:avLst/>
              <a:gdLst/>
              <a:ahLst/>
              <a:cxnLst/>
              <a:rect l="0" t="0" r="0" b="0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1480150" y="5042550"/>
              <a:ext cx="58100" cy="57250"/>
            </a:xfrm>
            <a:custGeom>
              <a:avLst/>
              <a:gdLst/>
              <a:ahLst/>
              <a:cxnLst/>
              <a:rect l="0" t="0" r="0" b="0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1440600" y="5193200"/>
              <a:ext cx="17700" cy="14350"/>
            </a:xfrm>
            <a:custGeom>
              <a:avLst/>
              <a:gdLst/>
              <a:ahLst/>
              <a:cxnLst/>
              <a:rect l="0" t="0" r="0" b="0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1439750" y="5109050"/>
              <a:ext cx="55575" cy="56400"/>
            </a:xfrm>
            <a:custGeom>
              <a:avLst/>
              <a:gdLst/>
              <a:ahLst/>
              <a:cxnLst/>
              <a:rect l="0" t="0" r="0" b="0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1460800" y="5130075"/>
              <a:ext cx="11800" cy="16875"/>
            </a:xfrm>
            <a:custGeom>
              <a:avLst/>
              <a:gdLst/>
              <a:ahLst/>
              <a:cxnLst/>
              <a:rect l="0" t="0" r="0" b="0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1419550" y="5171325"/>
              <a:ext cx="57275" cy="55575"/>
            </a:xfrm>
            <a:custGeom>
              <a:avLst/>
              <a:gdLst/>
              <a:ahLst/>
              <a:cxnLst/>
              <a:rect l="0" t="0" r="0" b="0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5" name="Shape 165"/>
            <p:cNvSpPr/>
            <p:nvPr/>
          </p:nvSpPr>
          <p:spPr>
            <a:xfrm>
              <a:off x="1339600" y="5147750"/>
              <a:ext cx="21900" cy="19400"/>
            </a:xfrm>
            <a:custGeom>
              <a:avLst/>
              <a:gdLst/>
              <a:ahLst/>
              <a:cxnLst/>
              <a:rect l="0" t="0" r="0" b="0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1377475" y="5118300"/>
              <a:ext cx="59775" cy="56425"/>
            </a:xfrm>
            <a:custGeom>
              <a:avLst/>
              <a:gdLst/>
              <a:ahLst/>
              <a:cxnLst/>
              <a:rect l="0" t="0" r="0" b="0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1403575" y="5140175"/>
              <a:ext cx="16000" cy="16025"/>
            </a:xfrm>
            <a:custGeom>
              <a:avLst/>
              <a:gdLst/>
              <a:ahLst/>
              <a:cxnLst/>
              <a:rect l="0" t="0" r="0" b="0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1543275" y="5153650"/>
              <a:ext cx="54750" cy="55575"/>
            </a:xfrm>
            <a:custGeom>
              <a:avLst/>
              <a:gdLst/>
              <a:ahLst/>
              <a:cxnLst/>
              <a:rect l="0" t="0" r="0" b="0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9" name="Shape 169"/>
            <p:cNvSpPr/>
            <p:nvPr/>
          </p:nvSpPr>
          <p:spPr>
            <a:xfrm>
              <a:off x="1559275" y="5089675"/>
              <a:ext cx="58100" cy="58950"/>
            </a:xfrm>
            <a:custGeom>
              <a:avLst/>
              <a:gdLst/>
              <a:ahLst/>
              <a:cxnLst/>
              <a:rect l="0" t="0" r="0" b="0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>
              <a:off x="1584525" y="5112400"/>
              <a:ext cx="16025" cy="18550"/>
            </a:xfrm>
            <a:custGeom>
              <a:avLst/>
              <a:gdLst/>
              <a:ahLst/>
              <a:cxnLst/>
              <a:rect l="0" t="0" r="0" b="0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1" name="Shape 171"/>
            <p:cNvSpPr/>
            <p:nvPr/>
          </p:nvSpPr>
          <p:spPr>
            <a:xfrm>
              <a:off x="1539925" y="5041700"/>
              <a:ext cx="10950" cy="50525"/>
            </a:xfrm>
            <a:custGeom>
              <a:avLst/>
              <a:gdLst/>
              <a:ahLst/>
              <a:cxnLst/>
              <a:rect l="0" t="0" r="0" b="0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2" name="Shape 172"/>
            <p:cNvSpPr/>
            <p:nvPr/>
          </p:nvSpPr>
          <p:spPr>
            <a:xfrm>
              <a:off x="1521400" y="5122500"/>
              <a:ext cx="17700" cy="16875"/>
            </a:xfrm>
            <a:custGeom>
              <a:avLst/>
              <a:gdLst/>
              <a:ahLst/>
              <a:cxnLst/>
              <a:rect l="0" t="0" r="0" b="0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3" name="Shape 173"/>
            <p:cNvSpPr/>
            <p:nvPr/>
          </p:nvSpPr>
          <p:spPr>
            <a:xfrm>
              <a:off x="1496150" y="5182275"/>
              <a:ext cx="21900" cy="16850"/>
            </a:xfrm>
            <a:custGeom>
              <a:avLst/>
              <a:gdLst/>
              <a:ahLst/>
              <a:cxnLst/>
              <a:rect l="0" t="0" r="0" b="0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>
              <a:off x="1498675" y="5098950"/>
              <a:ext cx="58100" cy="59775"/>
            </a:xfrm>
            <a:custGeom>
              <a:avLst/>
              <a:gdLst/>
              <a:ahLst/>
              <a:cxnLst/>
              <a:rect l="0" t="0" r="0" b="0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5" name="Shape 175"/>
            <p:cNvSpPr/>
            <p:nvPr/>
          </p:nvSpPr>
          <p:spPr>
            <a:xfrm>
              <a:off x="1619050" y="5212575"/>
              <a:ext cx="9275" cy="56400"/>
            </a:xfrm>
            <a:custGeom>
              <a:avLst/>
              <a:gdLst/>
              <a:ahLst/>
              <a:cxnLst/>
              <a:rect l="0" t="0" r="0" b="0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6" name="Shape 176"/>
            <p:cNvSpPr/>
            <p:nvPr/>
          </p:nvSpPr>
          <p:spPr>
            <a:xfrm>
              <a:off x="1136750" y="5042550"/>
              <a:ext cx="11800" cy="50525"/>
            </a:xfrm>
            <a:custGeom>
              <a:avLst/>
              <a:gdLst/>
              <a:ahLst/>
              <a:cxnLst/>
              <a:rect l="0" t="0" r="0" b="0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7" name="Shape 177"/>
            <p:cNvSpPr/>
            <p:nvPr/>
          </p:nvSpPr>
          <p:spPr>
            <a:xfrm>
              <a:off x="1160325" y="5061050"/>
              <a:ext cx="16850" cy="22775"/>
            </a:xfrm>
            <a:custGeom>
              <a:avLst/>
              <a:gdLst/>
              <a:ahLst/>
              <a:cxnLst/>
              <a:rect l="0" t="0" r="0" b="0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8" name="Shape 178"/>
            <p:cNvSpPr/>
            <p:nvPr/>
          </p:nvSpPr>
          <p:spPr>
            <a:xfrm>
              <a:off x="1103925" y="5181425"/>
              <a:ext cx="12650" cy="18550"/>
            </a:xfrm>
            <a:custGeom>
              <a:avLst/>
              <a:gdLst/>
              <a:ahLst/>
              <a:cxnLst/>
              <a:rect l="0" t="0" r="0" b="0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9" name="Shape 179"/>
            <p:cNvSpPr/>
            <p:nvPr/>
          </p:nvSpPr>
          <p:spPr>
            <a:xfrm>
              <a:off x="1057625" y="5223500"/>
              <a:ext cx="57250" cy="63175"/>
            </a:xfrm>
            <a:custGeom>
              <a:avLst/>
              <a:gdLst/>
              <a:ahLst/>
              <a:cxnLst/>
              <a:rect l="0" t="0" r="0" b="0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0" name="Shape 180"/>
            <p:cNvSpPr/>
            <p:nvPr/>
          </p:nvSpPr>
          <p:spPr>
            <a:xfrm>
              <a:off x="1204075" y="5109050"/>
              <a:ext cx="11825" cy="5075"/>
            </a:xfrm>
            <a:custGeom>
              <a:avLst/>
              <a:gdLst/>
              <a:ahLst/>
              <a:cxnLst/>
              <a:rect l="0" t="0" r="0" b="0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1178825" y="5088000"/>
              <a:ext cx="58100" cy="57250"/>
            </a:xfrm>
            <a:custGeom>
              <a:avLst/>
              <a:gdLst/>
              <a:ahLst/>
              <a:cxnLst/>
              <a:rect l="0" t="0" r="0" b="0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1202400" y="5112400"/>
              <a:ext cx="13500" cy="16025"/>
            </a:xfrm>
            <a:custGeom>
              <a:avLst/>
              <a:gdLst/>
              <a:ahLst/>
              <a:cxnLst/>
              <a:rect l="0" t="0" r="0" b="0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1109800" y="5277375"/>
              <a:ext cx="58950" cy="64000"/>
            </a:xfrm>
            <a:custGeom>
              <a:avLst/>
              <a:gdLst/>
              <a:ahLst/>
              <a:cxnLst/>
              <a:rect l="0" t="0" r="0" b="0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1660275" y="5133450"/>
              <a:ext cx="57275" cy="63150"/>
            </a:xfrm>
            <a:custGeom>
              <a:avLst/>
              <a:gdLst/>
              <a:ahLst/>
              <a:cxnLst/>
              <a:rect l="0" t="0" r="0" b="0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1620725" y="5199100"/>
              <a:ext cx="60625" cy="69875"/>
            </a:xfrm>
            <a:custGeom>
              <a:avLst/>
              <a:gdLst/>
              <a:ahLst/>
              <a:cxnLst/>
              <a:rect l="0" t="0" r="0" b="0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1201550" y="5226875"/>
              <a:ext cx="16025" cy="17700"/>
            </a:xfrm>
            <a:custGeom>
              <a:avLst/>
              <a:gdLst/>
              <a:ahLst/>
              <a:cxnLst/>
              <a:rect l="0" t="0" r="0" b="0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1546650" y="5208350"/>
              <a:ext cx="73250" cy="67375"/>
            </a:xfrm>
            <a:custGeom>
              <a:avLst/>
              <a:gdLst/>
              <a:ahLst/>
              <a:cxnLst/>
              <a:rect l="0" t="0" r="0" b="0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1246175" y="5223500"/>
              <a:ext cx="300500" cy="101875"/>
            </a:xfrm>
            <a:custGeom>
              <a:avLst/>
              <a:gdLst/>
              <a:ahLst/>
              <a:cxnLst/>
              <a:rect l="0" t="0" r="0" b="0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1169575" y="5265600"/>
              <a:ext cx="79975" cy="69875"/>
            </a:xfrm>
            <a:custGeom>
              <a:avLst/>
              <a:gdLst/>
              <a:ahLst/>
              <a:cxnLst/>
              <a:rect l="0" t="0" r="0" b="0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1418725" y="5052650"/>
              <a:ext cx="58100" cy="55575"/>
            </a:xfrm>
            <a:custGeom>
              <a:avLst/>
              <a:gdLst/>
              <a:ahLst/>
              <a:cxnLst/>
              <a:rect l="0" t="0" r="0" b="0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1241125" y="5079575"/>
              <a:ext cx="55575" cy="55575"/>
            </a:xfrm>
            <a:custGeom>
              <a:avLst/>
              <a:gdLst/>
              <a:ahLst/>
              <a:cxnLst/>
              <a:rect l="0" t="0" r="0" b="0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2" name="Shape 192"/>
            <p:cNvSpPr/>
            <p:nvPr/>
          </p:nvSpPr>
          <p:spPr>
            <a:xfrm>
              <a:off x="1318550" y="5092200"/>
              <a:ext cx="18550" cy="16025"/>
            </a:xfrm>
            <a:custGeom>
              <a:avLst/>
              <a:gdLst/>
              <a:ahLst/>
              <a:cxnLst/>
              <a:rect l="0" t="0" r="0" b="0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1138425" y="5153650"/>
              <a:ext cx="55575" cy="57250"/>
            </a:xfrm>
            <a:custGeom>
              <a:avLst/>
              <a:gdLst/>
              <a:ahLst/>
              <a:cxnLst/>
              <a:rect l="0" t="0" r="0" b="0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>
              <a:off x="1238600" y="5087150"/>
              <a:ext cx="10950" cy="49700"/>
            </a:xfrm>
            <a:custGeom>
              <a:avLst/>
              <a:gdLst/>
              <a:ahLst/>
              <a:cxnLst/>
              <a:rect l="0" t="0" r="0" b="0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5" name="Shape 195"/>
            <p:cNvSpPr/>
            <p:nvPr/>
          </p:nvSpPr>
          <p:spPr>
            <a:xfrm>
              <a:off x="1382525" y="5082950"/>
              <a:ext cx="12650" cy="16025"/>
            </a:xfrm>
            <a:custGeom>
              <a:avLst/>
              <a:gdLst/>
              <a:ahLst/>
              <a:cxnLst/>
              <a:rect l="0" t="0" r="0" b="0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1298350" y="5071175"/>
              <a:ext cx="58950" cy="55575"/>
            </a:xfrm>
            <a:custGeom>
              <a:avLst/>
              <a:gdLst/>
              <a:ahLst/>
              <a:cxnLst/>
              <a:rect l="0" t="0" r="0" b="0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7" name="Shape 197"/>
            <p:cNvSpPr/>
            <p:nvPr/>
          </p:nvSpPr>
          <p:spPr>
            <a:xfrm>
              <a:off x="1358125" y="5059375"/>
              <a:ext cx="58100" cy="63150"/>
            </a:xfrm>
            <a:custGeom>
              <a:avLst/>
              <a:gdLst/>
              <a:ahLst/>
              <a:cxnLst/>
              <a:rect l="0" t="0" r="0" b="0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8" name="Shape 198"/>
            <p:cNvSpPr/>
            <p:nvPr/>
          </p:nvSpPr>
          <p:spPr>
            <a:xfrm>
              <a:off x="1262150" y="5100625"/>
              <a:ext cx="13500" cy="17700"/>
            </a:xfrm>
            <a:custGeom>
              <a:avLst/>
              <a:gdLst/>
              <a:ahLst/>
              <a:cxnLst/>
              <a:rect l="0" t="0" r="0" b="0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9" name="Shape 199"/>
            <p:cNvSpPr/>
            <p:nvPr/>
          </p:nvSpPr>
          <p:spPr>
            <a:xfrm>
              <a:off x="1118225" y="5216775"/>
              <a:ext cx="57275" cy="55575"/>
            </a:xfrm>
            <a:custGeom>
              <a:avLst/>
              <a:gdLst/>
              <a:ahLst/>
              <a:cxnLst/>
              <a:rect l="0" t="0" r="0" b="0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0" name="Shape 200"/>
            <p:cNvSpPr/>
            <p:nvPr/>
          </p:nvSpPr>
          <p:spPr>
            <a:xfrm>
              <a:off x="1162000" y="5176375"/>
              <a:ext cx="12650" cy="18550"/>
            </a:xfrm>
            <a:custGeom>
              <a:avLst/>
              <a:gdLst/>
              <a:ahLst/>
              <a:cxnLst/>
              <a:rect l="0" t="0" r="0" b="0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1" name="Shape 201"/>
            <p:cNvSpPr/>
            <p:nvPr/>
          </p:nvSpPr>
          <p:spPr>
            <a:xfrm>
              <a:off x="1219225" y="5164600"/>
              <a:ext cx="16025" cy="22750"/>
            </a:xfrm>
            <a:custGeom>
              <a:avLst/>
              <a:gdLst/>
              <a:ahLst/>
              <a:cxnLst/>
              <a:rect l="0" t="0" r="0" b="0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2" name="Shape 202"/>
            <p:cNvSpPr/>
            <p:nvPr/>
          </p:nvSpPr>
          <p:spPr>
            <a:xfrm>
              <a:off x="1140100" y="5236975"/>
              <a:ext cx="16875" cy="18550"/>
            </a:xfrm>
            <a:custGeom>
              <a:avLst/>
              <a:gdLst/>
              <a:ahLst/>
              <a:cxnLst/>
              <a:rect l="0" t="0" r="0" b="0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1197350" y="5143550"/>
              <a:ext cx="58100" cy="60625"/>
            </a:xfrm>
            <a:custGeom>
              <a:avLst/>
              <a:gdLst/>
              <a:ahLst/>
              <a:cxnLst/>
              <a:rect l="0" t="0" r="0" b="0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4" name="Shape 204"/>
            <p:cNvSpPr/>
            <p:nvPr/>
          </p:nvSpPr>
          <p:spPr>
            <a:xfrm>
              <a:off x="1178825" y="5206675"/>
              <a:ext cx="58950" cy="57250"/>
            </a:xfrm>
            <a:custGeom>
              <a:avLst/>
              <a:gdLst/>
              <a:ahLst/>
              <a:cxnLst/>
              <a:rect l="0" t="0" r="0" b="0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05" name="Shape 205"/>
          <p:cNvSpPr txBox="1">
            <a:spLocks noGrp="1"/>
          </p:cNvSpPr>
          <p:nvPr>
            <p:ph type="ctrTitle"/>
          </p:nvPr>
        </p:nvSpPr>
        <p:spPr>
          <a:xfrm>
            <a:off x="2191050" y="2427150"/>
            <a:ext cx="47618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7200" b="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7200" b="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7200" b="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7200" b="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7200" b="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7200" b="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7200" b="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7200" b="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7200" b="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bg>
      <p:bgPr>
        <a:solidFill>
          <a:srgbClr val="95A5A6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Shape 207"/>
          <p:cNvGrpSpPr/>
          <p:nvPr/>
        </p:nvGrpSpPr>
        <p:grpSpPr>
          <a:xfrm>
            <a:off x="91" y="9"/>
            <a:ext cx="9152064" cy="6864065"/>
            <a:chOff x="3843650" y="238125"/>
            <a:chExt cx="3447625" cy="2585725"/>
          </a:xfrm>
        </p:grpSpPr>
        <p:sp>
          <p:nvSpPr>
            <p:cNvPr id="208" name="Shape 208"/>
            <p:cNvSpPr/>
            <p:nvPr/>
          </p:nvSpPr>
          <p:spPr>
            <a:xfrm>
              <a:off x="4904200" y="1929925"/>
              <a:ext cx="1327375" cy="316500"/>
            </a:xfrm>
            <a:custGeom>
              <a:avLst/>
              <a:gdLst/>
              <a:ahLst/>
              <a:cxnLst/>
              <a:rect l="0" t="0" r="0" b="0"/>
              <a:pathLst>
                <a:path w="53095" h="12660" extrusionOk="0">
                  <a:moveTo>
                    <a:pt x="48112" y="1"/>
                  </a:moveTo>
                  <a:lnTo>
                    <a:pt x="46496" y="34"/>
                  </a:lnTo>
                  <a:lnTo>
                    <a:pt x="43264" y="135"/>
                  </a:lnTo>
                  <a:lnTo>
                    <a:pt x="40032" y="236"/>
                  </a:lnTo>
                  <a:lnTo>
                    <a:pt x="36699" y="371"/>
                  </a:lnTo>
                  <a:lnTo>
                    <a:pt x="33365" y="438"/>
                  </a:lnTo>
                  <a:lnTo>
                    <a:pt x="29999" y="472"/>
                  </a:lnTo>
                  <a:lnTo>
                    <a:pt x="26666" y="506"/>
                  </a:lnTo>
                  <a:lnTo>
                    <a:pt x="20067" y="506"/>
                  </a:lnTo>
                  <a:lnTo>
                    <a:pt x="13501" y="472"/>
                  </a:lnTo>
                  <a:lnTo>
                    <a:pt x="6768" y="405"/>
                  </a:lnTo>
                  <a:lnTo>
                    <a:pt x="3569" y="371"/>
                  </a:lnTo>
                  <a:lnTo>
                    <a:pt x="1145" y="371"/>
                  </a:lnTo>
                  <a:lnTo>
                    <a:pt x="337" y="438"/>
                  </a:lnTo>
                  <a:lnTo>
                    <a:pt x="202" y="236"/>
                  </a:lnTo>
                  <a:lnTo>
                    <a:pt x="169" y="236"/>
                  </a:lnTo>
                  <a:lnTo>
                    <a:pt x="169" y="270"/>
                  </a:lnTo>
                  <a:lnTo>
                    <a:pt x="169" y="438"/>
                  </a:lnTo>
                  <a:lnTo>
                    <a:pt x="68" y="438"/>
                  </a:lnTo>
                  <a:lnTo>
                    <a:pt x="34" y="472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202" y="539"/>
                  </a:lnTo>
                  <a:lnTo>
                    <a:pt x="236" y="809"/>
                  </a:lnTo>
                  <a:lnTo>
                    <a:pt x="303" y="1045"/>
                  </a:lnTo>
                  <a:lnTo>
                    <a:pt x="472" y="1550"/>
                  </a:lnTo>
                  <a:lnTo>
                    <a:pt x="977" y="3065"/>
                  </a:lnTo>
                  <a:lnTo>
                    <a:pt x="2088" y="6330"/>
                  </a:lnTo>
                  <a:lnTo>
                    <a:pt x="4243" y="12593"/>
                  </a:lnTo>
                  <a:lnTo>
                    <a:pt x="4276" y="12626"/>
                  </a:lnTo>
                  <a:lnTo>
                    <a:pt x="4310" y="12660"/>
                  </a:lnTo>
                  <a:lnTo>
                    <a:pt x="4377" y="12660"/>
                  </a:lnTo>
                  <a:lnTo>
                    <a:pt x="4445" y="12626"/>
                  </a:lnTo>
                  <a:lnTo>
                    <a:pt x="4478" y="12559"/>
                  </a:lnTo>
                  <a:lnTo>
                    <a:pt x="4445" y="12525"/>
                  </a:lnTo>
                  <a:lnTo>
                    <a:pt x="2391" y="6229"/>
                  </a:lnTo>
                  <a:lnTo>
                    <a:pt x="1280" y="2997"/>
                  </a:lnTo>
                  <a:lnTo>
                    <a:pt x="741" y="1482"/>
                  </a:lnTo>
                  <a:lnTo>
                    <a:pt x="606" y="1011"/>
                  </a:lnTo>
                  <a:lnTo>
                    <a:pt x="438" y="573"/>
                  </a:lnTo>
                  <a:lnTo>
                    <a:pt x="1179" y="640"/>
                  </a:lnTo>
                  <a:lnTo>
                    <a:pt x="1953" y="640"/>
                  </a:lnTo>
                  <a:lnTo>
                    <a:pt x="3468" y="674"/>
                  </a:lnTo>
                  <a:lnTo>
                    <a:pt x="6498" y="674"/>
                  </a:lnTo>
                  <a:lnTo>
                    <a:pt x="13232" y="708"/>
                  </a:lnTo>
                  <a:lnTo>
                    <a:pt x="19932" y="775"/>
                  </a:lnTo>
                  <a:lnTo>
                    <a:pt x="26666" y="775"/>
                  </a:lnTo>
                  <a:lnTo>
                    <a:pt x="29931" y="742"/>
                  </a:lnTo>
                  <a:lnTo>
                    <a:pt x="33231" y="708"/>
                  </a:lnTo>
                  <a:lnTo>
                    <a:pt x="36497" y="607"/>
                  </a:lnTo>
                  <a:lnTo>
                    <a:pt x="39796" y="506"/>
                  </a:lnTo>
                  <a:lnTo>
                    <a:pt x="43062" y="405"/>
                  </a:lnTo>
                  <a:lnTo>
                    <a:pt x="46328" y="304"/>
                  </a:lnTo>
                  <a:lnTo>
                    <a:pt x="47944" y="270"/>
                  </a:lnTo>
                  <a:lnTo>
                    <a:pt x="49593" y="270"/>
                  </a:lnTo>
                  <a:lnTo>
                    <a:pt x="51210" y="304"/>
                  </a:lnTo>
                  <a:lnTo>
                    <a:pt x="52859" y="337"/>
                  </a:lnTo>
                  <a:lnTo>
                    <a:pt x="52624" y="674"/>
                  </a:lnTo>
                  <a:lnTo>
                    <a:pt x="52422" y="1011"/>
                  </a:lnTo>
                  <a:lnTo>
                    <a:pt x="52051" y="1752"/>
                  </a:lnTo>
                  <a:lnTo>
                    <a:pt x="51445" y="3267"/>
                  </a:lnTo>
                  <a:lnTo>
                    <a:pt x="50873" y="4647"/>
                  </a:lnTo>
                  <a:lnTo>
                    <a:pt x="50334" y="6095"/>
                  </a:lnTo>
                  <a:lnTo>
                    <a:pt x="49762" y="7542"/>
                  </a:lnTo>
                  <a:lnTo>
                    <a:pt x="49257" y="9058"/>
                  </a:lnTo>
                  <a:lnTo>
                    <a:pt x="48752" y="10539"/>
                  </a:lnTo>
                  <a:lnTo>
                    <a:pt x="48314" y="12054"/>
                  </a:lnTo>
                  <a:lnTo>
                    <a:pt x="26531" y="12121"/>
                  </a:lnTo>
                  <a:lnTo>
                    <a:pt x="15589" y="12088"/>
                  </a:lnTo>
                  <a:lnTo>
                    <a:pt x="10067" y="12054"/>
                  </a:lnTo>
                  <a:lnTo>
                    <a:pt x="7306" y="12088"/>
                  </a:lnTo>
                  <a:lnTo>
                    <a:pt x="4546" y="12121"/>
                  </a:lnTo>
                  <a:lnTo>
                    <a:pt x="4512" y="12155"/>
                  </a:lnTo>
                  <a:lnTo>
                    <a:pt x="4478" y="12189"/>
                  </a:lnTo>
                  <a:lnTo>
                    <a:pt x="4512" y="12256"/>
                  </a:lnTo>
                  <a:lnTo>
                    <a:pt x="4546" y="12256"/>
                  </a:lnTo>
                  <a:lnTo>
                    <a:pt x="7239" y="12323"/>
                  </a:lnTo>
                  <a:lnTo>
                    <a:pt x="9933" y="12357"/>
                  </a:lnTo>
                  <a:lnTo>
                    <a:pt x="15319" y="12323"/>
                  </a:lnTo>
                  <a:lnTo>
                    <a:pt x="48247" y="12323"/>
                  </a:lnTo>
                  <a:lnTo>
                    <a:pt x="48247" y="12391"/>
                  </a:lnTo>
                  <a:lnTo>
                    <a:pt x="48314" y="12424"/>
                  </a:lnTo>
                  <a:lnTo>
                    <a:pt x="48381" y="12424"/>
                  </a:lnTo>
                  <a:lnTo>
                    <a:pt x="48449" y="12357"/>
                  </a:lnTo>
                  <a:lnTo>
                    <a:pt x="48482" y="12323"/>
                  </a:lnTo>
                  <a:lnTo>
                    <a:pt x="48516" y="12323"/>
                  </a:lnTo>
                  <a:lnTo>
                    <a:pt x="48583" y="12290"/>
                  </a:lnTo>
                  <a:lnTo>
                    <a:pt x="48617" y="12222"/>
                  </a:lnTo>
                  <a:lnTo>
                    <a:pt x="48617" y="12121"/>
                  </a:lnTo>
                  <a:lnTo>
                    <a:pt x="48550" y="12054"/>
                  </a:lnTo>
                  <a:lnTo>
                    <a:pt x="49055" y="10640"/>
                  </a:lnTo>
                  <a:lnTo>
                    <a:pt x="49526" y="9226"/>
                  </a:lnTo>
                  <a:lnTo>
                    <a:pt x="49964" y="7812"/>
                  </a:lnTo>
                  <a:lnTo>
                    <a:pt x="50469" y="6398"/>
                  </a:lnTo>
                  <a:lnTo>
                    <a:pt x="51075" y="4748"/>
                  </a:lnTo>
                  <a:lnTo>
                    <a:pt x="51748" y="3132"/>
                  </a:lnTo>
                  <a:lnTo>
                    <a:pt x="52051" y="2459"/>
                  </a:lnTo>
                  <a:lnTo>
                    <a:pt x="52388" y="1752"/>
                  </a:lnTo>
                  <a:lnTo>
                    <a:pt x="52725" y="1078"/>
                  </a:lnTo>
                  <a:lnTo>
                    <a:pt x="52859" y="708"/>
                  </a:lnTo>
                  <a:lnTo>
                    <a:pt x="52960" y="371"/>
                  </a:lnTo>
                  <a:lnTo>
                    <a:pt x="53028" y="337"/>
                  </a:lnTo>
                  <a:lnTo>
                    <a:pt x="53061" y="337"/>
                  </a:lnTo>
                  <a:lnTo>
                    <a:pt x="53095" y="236"/>
                  </a:lnTo>
                  <a:lnTo>
                    <a:pt x="53061" y="135"/>
                  </a:lnTo>
                  <a:lnTo>
                    <a:pt x="53028" y="102"/>
                  </a:lnTo>
                  <a:lnTo>
                    <a:pt x="52960" y="102"/>
                  </a:lnTo>
                  <a:lnTo>
                    <a:pt x="51344" y="34"/>
                  </a:lnTo>
                  <a:lnTo>
                    <a:pt x="497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5562400" y="1903850"/>
              <a:ext cx="15175" cy="15175"/>
            </a:xfrm>
            <a:custGeom>
              <a:avLst/>
              <a:gdLst/>
              <a:ahLst/>
              <a:cxnLst/>
              <a:rect l="0" t="0" r="0" b="0"/>
              <a:pathLst>
                <a:path w="607" h="607" extrusionOk="0">
                  <a:moveTo>
                    <a:pt x="338" y="0"/>
                  </a:moveTo>
                  <a:lnTo>
                    <a:pt x="237" y="34"/>
                  </a:lnTo>
                  <a:lnTo>
                    <a:pt x="102" y="67"/>
                  </a:lnTo>
                  <a:lnTo>
                    <a:pt x="35" y="135"/>
                  </a:lnTo>
                  <a:lnTo>
                    <a:pt x="1" y="202"/>
                  </a:lnTo>
                  <a:lnTo>
                    <a:pt x="1" y="269"/>
                  </a:lnTo>
                  <a:lnTo>
                    <a:pt x="1" y="370"/>
                  </a:lnTo>
                  <a:lnTo>
                    <a:pt x="35" y="438"/>
                  </a:lnTo>
                  <a:lnTo>
                    <a:pt x="68" y="505"/>
                  </a:lnTo>
                  <a:lnTo>
                    <a:pt x="136" y="572"/>
                  </a:lnTo>
                  <a:lnTo>
                    <a:pt x="203" y="606"/>
                  </a:lnTo>
                  <a:lnTo>
                    <a:pt x="405" y="606"/>
                  </a:lnTo>
                  <a:lnTo>
                    <a:pt x="472" y="539"/>
                  </a:lnTo>
                  <a:lnTo>
                    <a:pt x="540" y="471"/>
                  </a:lnTo>
                  <a:lnTo>
                    <a:pt x="573" y="404"/>
                  </a:lnTo>
                  <a:lnTo>
                    <a:pt x="607" y="303"/>
                  </a:lnTo>
                  <a:lnTo>
                    <a:pt x="607" y="236"/>
                  </a:lnTo>
                  <a:lnTo>
                    <a:pt x="573" y="135"/>
                  </a:lnTo>
                  <a:lnTo>
                    <a:pt x="540" y="67"/>
                  </a:lnTo>
                  <a:lnTo>
                    <a:pt x="4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0" name="Shape 210"/>
            <p:cNvSpPr/>
            <p:nvPr/>
          </p:nvSpPr>
          <p:spPr>
            <a:xfrm>
              <a:off x="5150825" y="2276725"/>
              <a:ext cx="837500" cy="7600"/>
            </a:xfrm>
            <a:custGeom>
              <a:avLst/>
              <a:gdLst/>
              <a:ahLst/>
              <a:cxnLst/>
              <a:rect l="0" t="0" r="0" b="0"/>
              <a:pathLst>
                <a:path w="33500" h="304" extrusionOk="0">
                  <a:moveTo>
                    <a:pt x="23130" y="0"/>
                  </a:moveTo>
                  <a:lnTo>
                    <a:pt x="21009" y="67"/>
                  </a:lnTo>
                  <a:lnTo>
                    <a:pt x="18922" y="101"/>
                  </a:lnTo>
                  <a:lnTo>
                    <a:pt x="16834" y="135"/>
                  </a:lnTo>
                  <a:lnTo>
                    <a:pt x="4242" y="135"/>
                  </a:lnTo>
                  <a:lnTo>
                    <a:pt x="34" y="168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0" y="236"/>
                  </a:lnTo>
                  <a:lnTo>
                    <a:pt x="34" y="236"/>
                  </a:lnTo>
                  <a:lnTo>
                    <a:pt x="4242" y="303"/>
                  </a:lnTo>
                  <a:lnTo>
                    <a:pt x="8417" y="303"/>
                  </a:lnTo>
                  <a:lnTo>
                    <a:pt x="16834" y="269"/>
                  </a:lnTo>
                  <a:lnTo>
                    <a:pt x="18854" y="269"/>
                  </a:lnTo>
                  <a:lnTo>
                    <a:pt x="20874" y="202"/>
                  </a:lnTo>
                  <a:lnTo>
                    <a:pt x="22928" y="168"/>
                  </a:lnTo>
                  <a:lnTo>
                    <a:pt x="27069" y="168"/>
                  </a:lnTo>
                  <a:lnTo>
                    <a:pt x="29190" y="202"/>
                  </a:lnTo>
                  <a:lnTo>
                    <a:pt x="33433" y="303"/>
                  </a:lnTo>
                  <a:lnTo>
                    <a:pt x="33500" y="269"/>
                  </a:lnTo>
                  <a:lnTo>
                    <a:pt x="33500" y="202"/>
                  </a:lnTo>
                  <a:lnTo>
                    <a:pt x="33500" y="168"/>
                  </a:lnTo>
                  <a:lnTo>
                    <a:pt x="33433" y="135"/>
                  </a:lnTo>
                  <a:lnTo>
                    <a:pt x="29325" y="34"/>
                  </a:lnTo>
                  <a:lnTo>
                    <a:pt x="272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1" name="Shape 211"/>
            <p:cNvSpPr/>
            <p:nvPr/>
          </p:nvSpPr>
          <p:spPr>
            <a:xfrm>
              <a:off x="6030400" y="634550"/>
              <a:ext cx="6750" cy="14350"/>
            </a:xfrm>
            <a:custGeom>
              <a:avLst/>
              <a:gdLst/>
              <a:ahLst/>
              <a:cxnLst/>
              <a:rect l="0" t="0" r="0" b="0"/>
              <a:pathLst>
                <a:path w="270" h="574" extrusionOk="0">
                  <a:moveTo>
                    <a:pt x="169" y="1"/>
                  </a:moveTo>
                  <a:lnTo>
                    <a:pt x="135" y="34"/>
                  </a:lnTo>
                  <a:lnTo>
                    <a:pt x="34" y="236"/>
                  </a:lnTo>
                  <a:lnTo>
                    <a:pt x="0" y="472"/>
                  </a:lnTo>
                  <a:lnTo>
                    <a:pt x="34" y="573"/>
                  </a:lnTo>
                  <a:lnTo>
                    <a:pt x="169" y="573"/>
                  </a:lnTo>
                  <a:lnTo>
                    <a:pt x="202" y="472"/>
                  </a:lnTo>
                  <a:lnTo>
                    <a:pt x="236" y="304"/>
                  </a:lnTo>
                  <a:lnTo>
                    <a:pt x="270" y="102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2" name="Shape 212"/>
            <p:cNvSpPr/>
            <p:nvPr/>
          </p:nvSpPr>
          <p:spPr>
            <a:xfrm>
              <a:off x="5362925" y="2780900"/>
              <a:ext cx="430975" cy="42950"/>
            </a:xfrm>
            <a:custGeom>
              <a:avLst/>
              <a:gdLst/>
              <a:ahLst/>
              <a:cxnLst/>
              <a:rect l="0" t="0" r="0" b="0"/>
              <a:pathLst>
                <a:path w="17239" h="1718" extrusionOk="0">
                  <a:moveTo>
                    <a:pt x="17070" y="0"/>
                  </a:moveTo>
                  <a:lnTo>
                    <a:pt x="8552" y="34"/>
                  </a:lnTo>
                  <a:lnTo>
                    <a:pt x="4310" y="68"/>
                  </a:lnTo>
                  <a:lnTo>
                    <a:pt x="2256" y="68"/>
                  </a:lnTo>
                  <a:lnTo>
                    <a:pt x="1246" y="101"/>
                  </a:lnTo>
                  <a:lnTo>
                    <a:pt x="741" y="169"/>
                  </a:lnTo>
                  <a:lnTo>
                    <a:pt x="236" y="236"/>
                  </a:lnTo>
                  <a:lnTo>
                    <a:pt x="203" y="101"/>
                  </a:lnTo>
                  <a:lnTo>
                    <a:pt x="169" y="68"/>
                  </a:lnTo>
                  <a:lnTo>
                    <a:pt x="135" y="68"/>
                  </a:lnTo>
                  <a:lnTo>
                    <a:pt x="34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404"/>
                  </a:lnTo>
                  <a:lnTo>
                    <a:pt x="1" y="707"/>
                  </a:lnTo>
                  <a:lnTo>
                    <a:pt x="1" y="977"/>
                  </a:lnTo>
                  <a:lnTo>
                    <a:pt x="1" y="1347"/>
                  </a:lnTo>
                  <a:lnTo>
                    <a:pt x="1" y="1717"/>
                  </a:lnTo>
                  <a:lnTo>
                    <a:pt x="270" y="1717"/>
                  </a:lnTo>
                  <a:lnTo>
                    <a:pt x="203" y="1145"/>
                  </a:lnTo>
                  <a:lnTo>
                    <a:pt x="236" y="775"/>
                  </a:lnTo>
                  <a:lnTo>
                    <a:pt x="236" y="404"/>
                  </a:lnTo>
                  <a:lnTo>
                    <a:pt x="1246" y="438"/>
                  </a:lnTo>
                  <a:lnTo>
                    <a:pt x="2290" y="371"/>
                  </a:lnTo>
                  <a:lnTo>
                    <a:pt x="3300" y="303"/>
                  </a:lnTo>
                  <a:lnTo>
                    <a:pt x="4310" y="270"/>
                  </a:lnTo>
                  <a:lnTo>
                    <a:pt x="8552" y="270"/>
                  </a:lnTo>
                  <a:lnTo>
                    <a:pt x="16936" y="303"/>
                  </a:lnTo>
                  <a:lnTo>
                    <a:pt x="16969" y="1650"/>
                  </a:lnTo>
                  <a:lnTo>
                    <a:pt x="16969" y="1717"/>
                  </a:lnTo>
                  <a:lnTo>
                    <a:pt x="17239" y="1717"/>
                  </a:lnTo>
                  <a:lnTo>
                    <a:pt x="17239" y="741"/>
                  </a:lnTo>
                  <a:lnTo>
                    <a:pt x="17205" y="135"/>
                  </a:lnTo>
                  <a:lnTo>
                    <a:pt x="17205" y="101"/>
                  </a:lnTo>
                  <a:lnTo>
                    <a:pt x="17171" y="34"/>
                  </a:lnTo>
                  <a:lnTo>
                    <a:pt x="17138" y="34"/>
                  </a:lnTo>
                  <a:lnTo>
                    <a:pt x="170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3" name="Shape 213"/>
            <p:cNvSpPr/>
            <p:nvPr/>
          </p:nvSpPr>
          <p:spPr>
            <a:xfrm>
              <a:off x="4575925" y="2354150"/>
              <a:ext cx="326625" cy="469700"/>
            </a:xfrm>
            <a:custGeom>
              <a:avLst/>
              <a:gdLst/>
              <a:ahLst/>
              <a:cxnLst/>
              <a:rect l="0" t="0" r="0" b="0"/>
              <a:pathLst>
                <a:path w="13065" h="18788" extrusionOk="0">
                  <a:moveTo>
                    <a:pt x="1146" y="1"/>
                  </a:moveTo>
                  <a:lnTo>
                    <a:pt x="977" y="34"/>
                  </a:lnTo>
                  <a:lnTo>
                    <a:pt x="809" y="68"/>
                  </a:lnTo>
                  <a:lnTo>
                    <a:pt x="641" y="135"/>
                  </a:lnTo>
                  <a:lnTo>
                    <a:pt x="472" y="270"/>
                  </a:lnTo>
                  <a:lnTo>
                    <a:pt x="338" y="438"/>
                  </a:lnTo>
                  <a:lnTo>
                    <a:pt x="237" y="573"/>
                  </a:lnTo>
                  <a:lnTo>
                    <a:pt x="136" y="741"/>
                  </a:lnTo>
                  <a:lnTo>
                    <a:pt x="68" y="943"/>
                  </a:lnTo>
                  <a:lnTo>
                    <a:pt x="35" y="1112"/>
                  </a:lnTo>
                  <a:lnTo>
                    <a:pt x="1" y="1516"/>
                  </a:lnTo>
                  <a:lnTo>
                    <a:pt x="35" y="1953"/>
                  </a:lnTo>
                  <a:lnTo>
                    <a:pt x="68" y="2391"/>
                  </a:lnTo>
                  <a:lnTo>
                    <a:pt x="169" y="2795"/>
                  </a:lnTo>
                  <a:lnTo>
                    <a:pt x="338" y="3536"/>
                  </a:lnTo>
                  <a:lnTo>
                    <a:pt x="573" y="4310"/>
                  </a:lnTo>
                  <a:lnTo>
                    <a:pt x="809" y="5084"/>
                  </a:lnTo>
                  <a:lnTo>
                    <a:pt x="910" y="5387"/>
                  </a:lnTo>
                  <a:lnTo>
                    <a:pt x="1011" y="5690"/>
                  </a:lnTo>
                  <a:lnTo>
                    <a:pt x="1078" y="5825"/>
                  </a:lnTo>
                  <a:lnTo>
                    <a:pt x="1179" y="5926"/>
                  </a:lnTo>
                  <a:lnTo>
                    <a:pt x="1314" y="5993"/>
                  </a:lnTo>
                  <a:lnTo>
                    <a:pt x="1449" y="6027"/>
                  </a:lnTo>
                  <a:lnTo>
                    <a:pt x="1415" y="6094"/>
                  </a:lnTo>
                  <a:lnTo>
                    <a:pt x="1415" y="6633"/>
                  </a:lnTo>
                  <a:lnTo>
                    <a:pt x="1415" y="6869"/>
                  </a:lnTo>
                  <a:lnTo>
                    <a:pt x="1449" y="7138"/>
                  </a:lnTo>
                  <a:lnTo>
                    <a:pt x="1516" y="7374"/>
                  </a:lnTo>
                  <a:lnTo>
                    <a:pt x="1583" y="7609"/>
                  </a:lnTo>
                  <a:lnTo>
                    <a:pt x="1718" y="7845"/>
                  </a:lnTo>
                  <a:lnTo>
                    <a:pt x="1886" y="8081"/>
                  </a:lnTo>
                  <a:lnTo>
                    <a:pt x="2156" y="8384"/>
                  </a:lnTo>
                  <a:lnTo>
                    <a:pt x="2425" y="8721"/>
                  </a:lnTo>
                  <a:lnTo>
                    <a:pt x="2694" y="9024"/>
                  </a:lnTo>
                  <a:lnTo>
                    <a:pt x="2964" y="9360"/>
                  </a:lnTo>
                  <a:lnTo>
                    <a:pt x="3132" y="9596"/>
                  </a:lnTo>
                  <a:lnTo>
                    <a:pt x="3233" y="9865"/>
                  </a:lnTo>
                  <a:lnTo>
                    <a:pt x="3267" y="10135"/>
                  </a:lnTo>
                  <a:lnTo>
                    <a:pt x="3267" y="10404"/>
                  </a:lnTo>
                  <a:lnTo>
                    <a:pt x="3233" y="10673"/>
                  </a:lnTo>
                  <a:lnTo>
                    <a:pt x="3166" y="10943"/>
                  </a:lnTo>
                  <a:lnTo>
                    <a:pt x="3031" y="11178"/>
                  </a:lnTo>
                  <a:lnTo>
                    <a:pt x="2930" y="11448"/>
                  </a:lnTo>
                  <a:lnTo>
                    <a:pt x="2492" y="12188"/>
                  </a:lnTo>
                  <a:lnTo>
                    <a:pt x="2324" y="12559"/>
                  </a:lnTo>
                  <a:lnTo>
                    <a:pt x="2156" y="12895"/>
                  </a:lnTo>
                  <a:lnTo>
                    <a:pt x="2055" y="13266"/>
                  </a:lnTo>
                  <a:lnTo>
                    <a:pt x="1987" y="13636"/>
                  </a:lnTo>
                  <a:lnTo>
                    <a:pt x="1987" y="14074"/>
                  </a:lnTo>
                  <a:lnTo>
                    <a:pt x="2055" y="14511"/>
                  </a:lnTo>
                  <a:lnTo>
                    <a:pt x="2156" y="14915"/>
                  </a:lnTo>
                  <a:lnTo>
                    <a:pt x="2324" y="15319"/>
                  </a:lnTo>
                  <a:lnTo>
                    <a:pt x="2560" y="15723"/>
                  </a:lnTo>
                  <a:lnTo>
                    <a:pt x="2795" y="16128"/>
                  </a:lnTo>
                  <a:lnTo>
                    <a:pt x="3065" y="16498"/>
                  </a:lnTo>
                  <a:lnTo>
                    <a:pt x="3368" y="16868"/>
                  </a:lnTo>
                  <a:lnTo>
                    <a:pt x="3671" y="17171"/>
                  </a:lnTo>
                  <a:lnTo>
                    <a:pt x="4007" y="17474"/>
                  </a:lnTo>
                  <a:lnTo>
                    <a:pt x="4243" y="17676"/>
                  </a:lnTo>
                  <a:lnTo>
                    <a:pt x="4512" y="17845"/>
                  </a:lnTo>
                  <a:lnTo>
                    <a:pt x="4815" y="17979"/>
                  </a:lnTo>
                  <a:lnTo>
                    <a:pt x="5118" y="18080"/>
                  </a:lnTo>
                  <a:lnTo>
                    <a:pt x="5421" y="18181"/>
                  </a:lnTo>
                  <a:lnTo>
                    <a:pt x="5758" y="18249"/>
                  </a:lnTo>
                  <a:lnTo>
                    <a:pt x="6364" y="18249"/>
                  </a:lnTo>
                  <a:lnTo>
                    <a:pt x="6701" y="18181"/>
                  </a:lnTo>
                  <a:lnTo>
                    <a:pt x="6970" y="18080"/>
                  </a:lnTo>
                  <a:lnTo>
                    <a:pt x="7172" y="17912"/>
                  </a:lnTo>
                  <a:lnTo>
                    <a:pt x="7341" y="17710"/>
                  </a:lnTo>
                  <a:lnTo>
                    <a:pt x="7475" y="17474"/>
                  </a:lnTo>
                  <a:lnTo>
                    <a:pt x="7610" y="17205"/>
                  </a:lnTo>
                  <a:lnTo>
                    <a:pt x="7677" y="16902"/>
                  </a:lnTo>
                  <a:lnTo>
                    <a:pt x="7745" y="16599"/>
                  </a:lnTo>
                  <a:lnTo>
                    <a:pt x="7812" y="16161"/>
                  </a:lnTo>
                  <a:lnTo>
                    <a:pt x="7846" y="15757"/>
                  </a:lnTo>
                  <a:lnTo>
                    <a:pt x="7913" y="14882"/>
                  </a:lnTo>
                  <a:lnTo>
                    <a:pt x="7980" y="14444"/>
                  </a:lnTo>
                  <a:lnTo>
                    <a:pt x="8014" y="14006"/>
                  </a:lnTo>
                  <a:lnTo>
                    <a:pt x="8115" y="13569"/>
                  </a:lnTo>
                  <a:lnTo>
                    <a:pt x="8250" y="13165"/>
                  </a:lnTo>
                  <a:lnTo>
                    <a:pt x="8452" y="12727"/>
                  </a:lnTo>
                  <a:lnTo>
                    <a:pt x="8687" y="12357"/>
                  </a:lnTo>
                  <a:lnTo>
                    <a:pt x="8957" y="11986"/>
                  </a:lnTo>
                  <a:lnTo>
                    <a:pt x="9125" y="11818"/>
                  </a:lnTo>
                  <a:lnTo>
                    <a:pt x="9293" y="11683"/>
                  </a:lnTo>
                  <a:lnTo>
                    <a:pt x="9462" y="11582"/>
                  </a:lnTo>
                  <a:lnTo>
                    <a:pt x="9596" y="11515"/>
                  </a:lnTo>
                  <a:lnTo>
                    <a:pt x="9731" y="11481"/>
                  </a:lnTo>
                  <a:lnTo>
                    <a:pt x="10000" y="11481"/>
                  </a:lnTo>
                  <a:lnTo>
                    <a:pt x="10135" y="11549"/>
                  </a:lnTo>
                  <a:lnTo>
                    <a:pt x="10236" y="11582"/>
                  </a:lnTo>
                  <a:lnTo>
                    <a:pt x="10337" y="11683"/>
                  </a:lnTo>
                  <a:lnTo>
                    <a:pt x="10539" y="11852"/>
                  </a:lnTo>
                  <a:lnTo>
                    <a:pt x="10674" y="12121"/>
                  </a:lnTo>
                  <a:lnTo>
                    <a:pt x="10741" y="12390"/>
                  </a:lnTo>
                  <a:lnTo>
                    <a:pt x="10775" y="12693"/>
                  </a:lnTo>
                  <a:lnTo>
                    <a:pt x="10707" y="12727"/>
                  </a:lnTo>
                  <a:lnTo>
                    <a:pt x="10640" y="12761"/>
                  </a:lnTo>
                  <a:lnTo>
                    <a:pt x="10606" y="12828"/>
                  </a:lnTo>
                  <a:lnTo>
                    <a:pt x="10640" y="12862"/>
                  </a:lnTo>
                  <a:lnTo>
                    <a:pt x="10707" y="12895"/>
                  </a:lnTo>
                  <a:lnTo>
                    <a:pt x="10775" y="12929"/>
                  </a:lnTo>
                  <a:lnTo>
                    <a:pt x="11078" y="12895"/>
                  </a:lnTo>
                  <a:lnTo>
                    <a:pt x="11347" y="12862"/>
                  </a:lnTo>
                  <a:lnTo>
                    <a:pt x="11650" y="12794"/>
                  </a:lnTo>
                  <a:lnTo>
                    <a:pt x="11684" y="12761"/>
                  </a:lnTo>
                  <a:lnTo>
                    <a:pt x="11717" y="12727"/>
                  </a:lnTo>
                  <a:lnTo>
                    <a:pt x="11717" y="12660"/>
                  </a:lnTo>
                  <a:lnTo>
                    <a:pt x="11684" y="12592"/>
                  </a:lnTo>
                  <a:lnTo>
                    <a:pt x="11650" y="12559"/>
                  </a:lnTo>
                  <a:lnTo>
                    <a:pt x="11583" y="12559"/>
                  </a:lnTo>
                  <a:lnTo>
                    <a:pt x="11347" y="12626"/>
                  </a:lnTo>
                  <a:lnTo>
                    <a:pt x="11078" y="12660"/>
                  </a:lnTo>
                  <a:lnTo>
                    <a:pt x="11078" y="12390"/>
                  </a:lnTo>
                  <a:lnTo>
                    <a:pt x="11010" y="12155"/>
                  </a:lnTo>
                  <a:lnTo>
                    <a:pt x="10943" y="11919"/>
                  </a:lnTo>
                  <a:lnTo>
                    <a:pt x="10808" y="11683"/>
                  </a:lnTo>
                  <a:lnTo>
                    <a:pt x="10640" y="11515"/>
                  </a:lnTo>
                  <a:lnTo>
                    <a:pt x="10472" y="11347"/>
                  </a:lnTo>
                  <a:lnTo>
                    <a:pt x="10236" y="11246"/>
                  </a:lnTo>
                  <a:lnTo>
                    <a:pt x="9967" y="11178"/>
                  </a:lnTo>
                  <a:lnTo>
                    <a:pt x="9697" y="11178"/>
                  </a:lnTo>
                  <a:lnTo>
                    <a:pt x="9428" y="11246"/>
                  </a:lnTo>
                  <a:lnTo>
                    <a:pt x="9192" y="11380"/>
                  </a:lnTo>
                  <a:lnTo>
                    <a:pt x="8957" y="11549"/>
                  </a:lnTo>
                  <a:lnTo>
                    <a:pt x="8755" y="11751"/>
                  </a:lnTo>
                  <a:lnTo>
                    <a:pt x="8553" y="11986"/>
                  </a:lnTo>
                  <a:lnTo>
                    <a:pt x="8250" y="12424"/>
                  </a:lnTo>
                  <a:lnTo>
                    <a:pt x="8081" y="12761"/>
                  </a:lnTo>
                  <a:lnTo>
                    <a:pt x="7947" y="13131"/>
                  </a:lnTo>
                  <a:lnTo>
                    <a:pt x="7846" y="13468"/>
                  </a:lnTo>
                  <a:lnTo>
                    <a:pt x="7745" y="13804"/>
                  </a:lnTo>
                  <a:lnTo>
                    <a:pt x="7644" y="14545"/>
                  </a:lnTo>
                  <a:lnTo>
                    <a:pt x="7576" y="15286"/>
                  </a:lnTo>
                  <a:lnTo>
                    <a:pt x="7543" y="15824"/>
                  </a:lnTo>
                  <a:lnTo>
                    <a:pt x="7475" y="16363"/>
                  </a:lnTo>
                  <a:lnTo>
                    <a:pt x="7374" y="16902"/>
                  </a:lnTo>
                  <a:lnTo>
                    <a:pt x="7273" y="17171"/>
                  </a:lnTo>
                  <a:lnTo>
                    <a:pt x="7172" y="17407"/>
                  </a:lnTo>
                  <a:lnTo>
                    <a:pt x="7105" y="17542"/>
                  </a:lnTo>
                  <a:lnTo>
                    <a:pt x="7038" y="17643"/>
                  </a:lnTo>
                  <a:lnTo>
                    <a:pt x="6836" y="17811"/>
                  </a:lnTo>
                  <a:lnTo>
                    <a:pt x="6600" y="17912"/>
                  </a:lnTo>
                  <a:lnTo>
                    <a:pt x="6364" y="17946"/>
                  </a:lnTo>
                  <a:lnTo>
                    <a:pt x="6095" y="17946"/>
                  </a:lnTo>
                  <a:lnTo>
                    <a:pt x="5825" y="17912"/>
                  </a:lnTo>
                  <a:lnTo>
                    <a:pt x="5354" y="17811"/>
                  </a:lnTo>
                  <a:lnTo>
                    <a:pt x="4883" y="17643"/>
                  </a:lnTo>
                  <a:lnTo>
                    <a:pt x="4479" y="17441"/>
                  </a:lnTo>
                  <a:lnTo>
                    <a:pt x="4108" y="17138"/>
                  </a:lnTo>
                  <a:lnTo>
                    <a:pt x="3772" y="16801"/>
                  </a:lnTo>
                  <a:lnTo>
                    <a:pt x="3435" y="16464"/>
                  </a:lnTo>
                  <a:lnTo>
                    <a:pt x="3166" y="16060"/>
                  </a:lnTo>
                  <a:lnTo>
                    <a:pt x="2896" y="15656"/>
                  </a:lnTo>
                  <a:lnTo>
                    <a:pt x="2661" y="15252"/>
                  </a:lnTo>
                  <a:lnTo>
                    <a:pt x="2526" y="14915"/>
                  </a:lnTo>
                  <a:lnTo>
                    <a:pt x="2391" y="14612"/>
                  </a:lnTo>
                  <a:lnTo>
                    <a:pt x="2324" y="14276"/>
                  </a:lnTo>
                  <a:lnTo>
                    <a:pt x="2290" y="13939"/>
                  </a:lnTo>
                  <a:lnTo>
                    <a:pt x="2290" y="13602"/>
                  </a:lnTo>
                  <a:lnTo>
                    <a:pt x="2324" y="13266"/>
                  </a:lnTo>
                  <a:lnTo>
                    <a:pt x="2425" y="12929"/>
                  </a:lnTo>
                  <a:lnTo>
                    <a:pt x="2560" y="12592"/>
                  </a:lnTo>
                  <a:lnTo>
                    <a:pt x="2795" y="12222"/>
                  </a:lnTo>
                  <a:lnTo>
                    <a:pt x="3031" y="11852"/>
                  </a:lnTo>
                  <a:lnTo>
                    <a:pt x="3233" y="11481"/>
                  </a:lnTo>
                  <a:lnTo>
                    <a:pt x="3435" y="11077"/>
                  </a:lnTo>
                  <a:lnTo>
                    <a:pt x="3536" y="10741"/>
                  </a:lnTo>
                  <a:lnTo>
                    <a:pt x="3603" y="10438"/>
                  </a:lnTo>
                  <a:lnTo>
                    <a:pt x="3570" y="10135"/>
                  </a:lnTo>
                  <a:lnTo>
                    <a:pt x="3536" y="9832"/>
                  </a:lnTo>
                  <a:lnTo>
                    <a:pt x="3401" y="9562"/>
                  </a:lnTo>
                  <a:lnTo>
                    <a:pt x="3267" y="9293"/>
                  </a:lnTo>
                  <a:lnTo>
                    <a:pt x="3098" y="9024"/>
                  </a:lnTo>
                  <a:lnTo>
                    <a:pt x="2896" y="8788"/>
                  </a:lnTo>
                  <a:lnTo>
                    <a:pt x="2324" y="8148"/>
                  </a:lnTo>
                  <a:lnTo>
                    <a:pt x="2088" y="7811"/>
                  </a:lnTo>
                  <a:lnTo>
                    <a:pt x="1853" y="7475"/>
                  </a:lnTo>
                  <a:lnTo>
                    <a:pt x="1752" y="7306"/>
                  </a:lnTo>
                  <a:lnTo>
                    <a:pt x="1718" y="7138"/>
                  </a:lnTo>
                  <a:lnTo>
                    <a:pt x="1684" y="6801"/>
                  </a:lnTo>
                  <a:lnTo>
                    <a:pt x="1684" y="6094"/>
                  </a:lnTo>
                  <a:lnTo>
                    <a:pt x="1651" y="5993"/>
                  </a:lnTo>
                  <a:lnTo>
                    <a:pt x="1684" y="5960"/>
                  </a:lnTo>
                  <a:lnTo>
                    <a:pt x="1684" y="5892"/>
                  </a:lnTo>
                  <a:lnTo>
                    <a:pt x="1651" y="5825"/>
                  </a:lnTo>
                  <a:lnTo>
                    <a:pt x="1550" y="5791"/>
                  </a:lnTo>
                  <a:lnTo>
                    <a:pt x="1482" y="5791"/>
                  </a:lnTo>
                  <a:lnTo>
                    <a:pt x="1415" y="5758"/>
                  </a:lnTo>
                  <a:lnTo>
                    <a:pt x="1247" y="5589"/>
                  </a:lnTo>
                  <a:lnTo>
                    <a:pt x="1146" y="5354"/>
                  </a:lnTo>
                  <a:lnTo>
                    <a:pt x="1011" y="5084"/>
                  </a:lnTo>
                  <a:lnTo>
                    <a:pt x="843" y="4512"/>
                  </a:lnTo>
                  <a:lnTo>
                    <a:pt x="742" y="4074"/>
                  </a:lnTo>
                  <a:lnTo>
                    <a:pt x="573" y="3569"/>
                  </a:lnTo>
                  <a:lnTo>
                    <a:pt x="439" y="3031"/>
                  </a:lnTo>
                  <a:lnTo>
                    <a:pt x="338" y="2492"/>
                  </a:lnTo>
                  <a:lnTo>
                    <a:pt x="270" y="1953"/>
                  </a:lnTo>
                  <a:lnTo>
                    <a:pt x="270" y="1448"/>
                  </a:lnTo>
                  <a:lnTo>
                    <a:pt x="270" y="1213"/>
                  </a:lnTo>
                  <a:lnTo>
                    <a:pt x="338" y="943"/>
                  </a:lnTo>
                  <a:lnTo>
                    <a:pt x="405" y="741"/>
                  </a:lnTo>
                  <a:lnTo>
                    <a:pt x="540" y="539"/>
                  </a:lnTo>
                  <a:lnTo>
                    <a:pt x="708" y="371"/>
                  </a:lnTo>
                  <a:lnTo>
                    <a:pt x="944" y="270"/>
                  </a:lnTo>
                  <a:lnTo>
                    <a:pt x="1112" y="236"/>
                  </a:lnTo>
                  <a:lnTo>
                    <a:pt x="1112" y="236"/>
                  </a:lnTo>
                  <a:lnTo>
                    <a:pt x="977" y="337"/>
                  </a:lnTo>
                  <a:lnTo>
                    <a:pt x="843" y="472"/>
                  </a:lnTo>
                  <a:lnTo>
                    <a:pt x="742" y="640"/>
                  </a:lnTo>
                  <a:lnTo>
                    <a:pt x="674" y="842"/>
                  </a:lnTo>
                  <a:lnTo>
                    <a:pt x="674" y="1044"/>
                  </a:lnTo>
                  <a:lnTo>
                    <a:pt x="674" y="1246"/>
                  </a:lnTo>
                  <a:lnTo>
                    <a:pt x="742" y="1415"/>
                  </a:lnTo>
                  <a:lnTo>
                    <a:pt x="876" y="1549"/>
                  </a:lnTo>
                  <a:lnTo>
                    <a:pt x="910" y="1583"/>
                  </a:lnTo>
                  <a:lnTo>
                    <a:pt x="977" y="1583"/>
                  </a:lnTo>
                  <a:lnTo>
                    <a:pt x="1011" y="1549"/>
                  </a:lnTo>
                  <a:lnTo>
                    <a:pt x="1011" y="1482"/>
                  </a:lnTo>
                  <a:lnTo>
                    <a:pt x="910" y="1179"/>
                  </a:lnTo>
                  <a:lnTo>
                    <a:pt x="876" y="1044"/>
                  </a:lnTo>
                  <a:lnTo>
                    <a:pt x="910" y="876"/>
                  </a:lnTo>
                  <a:lnTo>
                    <a:pt x="944" y="741"/>
                  </a:lnTo>
                  <a:lnTo>
                    <a:pt x="1011" y="607"/>
                  </a:lnTo>
                  <a:lnTo>
                    <a:pt x="1213" y="405"/>
                  </a:lnTo>
                  <a:lnTo>
                    <a:pt x="1247" y="371"/>
                  </a:lnTo>
                  <a:lnTo>
                    <a:pt x="1213" y="304"/>
                  </a:lnTo>
                  <a:lnTo>
                    <a:pt x="1213" y="270"/>
                  </a:lnTo>
                  <a:lnTo>
                    <a:pt x="1146" y="236"/>
                  </a:lnTo>
                  <a:lnTo>
                    <a:pt x="1314" y="270"/>
                  </a:lnTo>
                  <a:lnTo>
                    <a:pt x="1449" y="270"/>
                  </a:lnTo>
                  <a:lnTo>
                    <a:pt x="1583" y="337"/>
                  </a:lnTo>
                  <a:lnTo>
                    <a:pt x="1718" y="405"/>
                  </a:lnTo>
                  <a:lnTo>
                    <a:pt x="1954" y="607"/>
                  </a:lnTo>
                  <a:lnTo>
                    <a:pt x="2122" y="876"/>
                  </a:lnTo>
                  <a:lnTo>
                    <a:pt x="2088" y="842"/>
                  </a:lnTo>
                  <a:lnTo>
                    <a:pt x="2021" y="842"/>
                  </a:lnTo>
                  <a:lnTo>
                    <a:pt x="1987" y="876"/>
                  </a:lnTo>
                  <a:lnTo>
                    <a:pt x="1954" y="910"/>
                  </a:lnTo>
                  <a:lnTo>
                    <a:pt x="1920" y="943"/>
                  </a:lnTo>
                  <a:lnTo>
                    <a:pt x="1886" y="943"/>
                  </a:lnTo>
                  <a:lnTo>
                    <a:pt x="1819" y="977"/>
                  </a:lnTo>
                  <a:lnTo>
                    <a:pt x="1785" y="1044"/>
                  </a:lnTo>
                  <a:lnTo>
                    <a:pt x="1752" y="1179"/>
                  </a:lnTo>
                  <a:lnTo>
                    <a:pt x="1785" y="1347"/>
                  </a:lnTo>
                  <a:lnTo>
                    <a:pt x="1785" y="1516"/>
                  </a:lnTo>
                  <a:lnTo>
                    <a:pt x="1853" y="1684"/>
                  </a:lnTo>
                  <a:lnTo>
                    <a:pt x="1954" y="1819"/>
                  </a:lnTo>
                  <a:lnTo>
                    <a:pt x="2088" y="1920"/>
                  </a:lnTo>
                  <a:lnTo>
                    <a:pt x="2156" y="1953"/>
                  </a:lnTo>
                  <a:lnTo>
                    <a:pt x="2223" y="1920"/>
                  </a:lnTo>
                  <a:lnTo>
                    <a:pt x="2257" y="1819"/>
                  </a:lnTo>
                  <a:lnTo>
                    <a:pt x="2223" y="1751"/>
                  </a:lnTo>
                  <a:lnTo>
                    <a:pt x="2290" y="1650"/>
                  </a:lnTo>
                  <a:lnTo>
                    <a:pt x="2257" y="1953"/>
                  </a:lnTo>
                  <a:lnTo>
                    <a:pt x="2189" y="2155"/>
                  </a:lnTo>
                  <a:lnTo>
                    <a:pt x="2055" y="2324"/>
                  </a:lnTo>
                  <a:lnTo>
                    <a:pt x="1920" y="2458"/>
                  </a:lnTo>
                  <a:lnTo>
                    <a:pt x="1752" y="2526"/>
                  </a:lnTo>
                  <a:lnTo>
                    <a:pt x="1550" y="2559"/>
                  </a:lnTo>
                  <a:lnTo>
                    <a:pt x="1381" y="2492"/>
                  </a:lnTo>
                  <a:lnTo>
                    <a:pt x="1314" y="2458"/>
                  </a:lnTo>
                  <a:lnTo>
                    <a:pt x="1213" y="2357"/>
                  </a:lnTo>
                  <a:lnTo>
                    <a:pt x="1146" y="2290"/>
                  </a:lnTo>
                  <a:lnTo>
                    <a:pt x="1112" y="2155"/>
                  </a:lnTo>
                  <a:lnTo>
                    <a:pt x="1045" y="2088"/>
                  </a:lnTo>
                  <a:lnTo>
                    <a:pt x="977" y="2088"/>
                  </a:lnTo>
                  <a:lnTo>
                    <a:pt x="944" y="2122"/>
                  </a:lnTo>
                  <a:lnTo>
                    <a:pt x="910" y="2189"/>
                  </a:lnTo>
                  <a:lnTo>
                    <a:pt x="1011" y="2391"/>
                  </a:lnTo>
                  <a:lnTo>
                    <a:pt x="1146" y="2593"/>
                  </a:lnTo>
                  <a:lnTo>
                    <a:pt x="1179" y="2997"/>
                  </a:lnTo>
                  <a:lnTo>
                    <a:pt x="1247" y="3401"/>
                  </a:lnTo>
                  <a:lnTo>
                    <a:pt x="1415" y="4209"/>
                  </a:lnTo>
                  <a:lnTo>
                    <a:pt x="1583" y="4983"/>
                  </a:lnTo>
                  <a:lnTo>
                    <a:pt x="1651" y="5421"/>
                  </a:lnTo>
                  <a:lnTo>
                    <a:pt x="1718" y="5825"/>
                  </a:lnTo>
                  <a:lnTo>
                    <a:pt x="1718" y="5859"/>
                  </a:lnTo>
                  <a:lnTo>
                    <a:pt x="1785" y="5892"/>
                  </a:lnTo>
                  <a:lnTo>
                    <a:pt x="1819" y="5859"/>
                  </a:lnTo>
                  <a:lnTo>
                    <a:pt x="1853" y="5825"/>
                  </a:lnTo>
                  <a:lnTo>
                    <a:pt x="1853" y="5421"/>
                  </a:lnTo>
                  <a:lnTo>
                    <a:pt x="1819" y="5051"/>
                  </a:lnTo>
                  <a:lnTo>
                    <a:pt x="1718" y="4276"/>
                  </a:lnTo>
                  <a:lnTo>
                    <a:pt x="1550" y="3502"/>
                  </a:lnTo>
                  <a:lnTo>
                    <a:pt x="1348" y="2728"/>
                  </a:lnTo>
                  <a:lnTo>
                    <a:pt x="1482" y="2795"/>
                  </a:lnTo>
                  <a:lnTo>
                    <a:pt x="1752" y="2795"/>
                  </a:lnTo>
                  <a:lnTo>
                    <a:pt x="1920" y="2728"/>
                  </a:lnTo>
                  <a:lnTo>
                    <a:pt x="2055" y="2627"/>
                  </a:lnTo>
                  <a:lnTo>
                    <a:pt x="2223" y="2492"/>
                  </a:lnTo>
                  <a:lnTo>
                    <a:pt x="2324" y="2324"/>
                  </a:lnTo>
                  <a:lnTo>
                    <a:pt x="2425" y="2155"/>
                  </a:lnTo>
                  <a:lnTo>
                    <a:pt x="2492" y="1953"/>
                  </a:lnTo>
                  <a:lnTo>
                    <a:pt x="2526" y="1785"/>
                  </a:lnTo>
                  <a:lnTo>
                    <a:pt x="2526" y="1583"/>
                  </a:lnTo>
                  <a:lnTo>
                    <a:pt x="2492" y="1381"/>
                  </a:lnTo>
                  <a:lnTo>
                    <a:pt x="2459" y="1213"/>
                  </a:lnTo>
                  <a:lnTo>
                    <a:pt x="2391" y="1011"/>
                  </a:lnTo>
                  <a:lnTo>
                    <a:pt x="2324" y="842"/>
                  </a:lnTo>
                  <a:lnTo>
                    <a:pt x="2223" y="674"/>
                  </a:lnTo>
                  <a:lnTo>
                    <a:pt x="1954" y="371"/>
                  </a:lnTo>
                  <a:lnTo>
                    <a:pt x="1819" y="270"/>
                  </a:lnTo>
                  <a:lnTo>
                    <a:pt x="1651" y="169"/>
                  </a:lnTo>
                  <a:lnTo>
                    <a:pt x="1482" y="102"/>
                  </a:lnTo>
                  <a:lnTo>
                    <a:pt x="1314" y="34"/>
                  </a:lnTo>
                  <a:lnTo>
                    <a:pt x="1146" y="1"/>
                  </a:lnTo>
                  <a:close/>
                  <a:moveTo>
                    <a:pt x="11785" y="12592"/>
                  </a:moveTo>
                  <a:lnTo>
                    <a:pt x="11751" y="12626"/>
                  </a:lnTo>
                  <a:lnTo>
                    <a:pt x="11717" y="12727"/>
                  </a:lnTo>
                  <a:lnTo>
                    <a:pt x="11684" y="12929"/>
                  </a:lnTo>
                  <a:lnTo>
                    <a:pt x="11684" y="13165"/>
                  </a:lnTo>
                  <a:lnTo>
                    <a:pt x="11684" y="13400"/>
                  </a:lnTo>
                  <a:lnTo>
                    <a:pt x="11751" y="13636"/>
                  </a:lnTo>
                  <a:lnTo>
                    <a:pt x="11886" y="14074"/>
                  </a:lnTo>
                  <a:lnTo>
                    <a:pt x="12020" y="14478"/>
                  </a:lnTo>
                  <a:lnTo>
                    <a:pt x="12222" y="15286"/>
                  </a:lnTo>
                  <a:lnTo>
                    <a:pt x="12357" y="16128"/>
                  </a:lnTo>
                  <a:lnTo>
                    <a:pt x="12492" y="16936"/>
                  </a:lnTo>
                  <a:lnTo>
                    <a:pt x="12660" y="17777"/>
                  </a:lnTo>
                  <a:lnTo>
                    <a:pt x="12458" y="17811"/>
                  </a:lnTo>
                  <a:lnTo>
                    <a:pt x="12290" y="17777"/>
                  </a:lnTo>
                  <a:lnTo>
                    <a:pt x="12155" y="17710"/>
                  </a:lnTo>
                  <a:lnTo>
                    <a:pt x="12020" y="17609"/>
                  </a:lnTo>
                  <a:lnTo>
                    <a:pt x="11886" y="17474"/>
                  </a:lnTo>
                  <a:lnTo>
                    <a:pt x="11785" y="17340"/>
                  </a:lnTo>
                  <a:lnTo>
                    <a:pt x="11650" y="16969"/>
                  </a:lnTo>
                  <a:lnTo>
                    <a:pt x="11515" y="16565"/>
                  </a:lnTo>
                  <a:lnTo>
                    <a:pt x="11448" y="16161"/>
                  </a:lnTo>
                  <a:lnTo>
                    <a:pt x="11347" y="15454"/>
                  </a:lnTo>
                  <a:lnTo>
                    <a:pt x="11212" y="14781"/>
                  </a:lnTo>
                  <a:lnTo>
                    <a:pt x="11044" y="14141"/>
                  </a:lnTo>
                  <a:lnTo>
                    <a:pt x="10943" y="13501"/>
                  </a:lnTo>
                  <a:lnTo>
                    <a:pt x="10842" y="13198"/>
                  </a:lnTo>
                  <a:lnTo>
                    <a:pt x="10775" y="13064"/>
                  </a:lnTo>
                  <a:lnTo>
                    <a:pt x="10707" y="12963"/>
                  </a:lnTo>
                  <a:lnTo>
                    <a:pt x="10640" y="12929"/>
                  </a:lnTo>
                  <a:lnTo>
                    <a:pt x="10606" y="12963"/>
                  </a:lnTo>
                  <a:lnTo>
                    <a:pt x="10539" y="13097"/>
                  </a:lnTo>
                  <a:lnTo>
                    <a:pt x="10539" y="13299"/>
                  </a:lnTo>
                  <a:lnTo>
                    <a:pt x="10573" y="13501"/>
                  </a:lnTo>
                  <a:lnTo>
                    <a:pt x="10640" y="13737"/>
                  </a:lnTo>
                  <a:lnTo>
                    <a:pt x="10909" y="14511"/>
                  </a:lnTo>
                  <a:lnTo>
                    <a:pt x="11078" y="15387"/>
                  </a:lnTo>
                  <a:lnTo>
                    <a:pt x="11212" y="16229"/>
                  </a:lnTo>
                  <a:lnTo>
                    <a:pt x="11347" y="16835"/>
                  </a:lnTo>
                  <a:lnTo>
                    <a:pt x="11448" y="17138"/>
                  </a:lnTo>
                  <a:lnTo>
                    <a:pt x="11583" y="17407"/>
                  </a:lnTo>
                  <a:lnTo>
                    <a:pt x="11751" y="17643"/>
                  </a:lnTo>
                  <a:lnTo>
                    <a:pt x="11919" y="17845"/>
                  </a:lnTo>
                  <a:lnTo>
                    <a:pt x="12155" y="17979"/>
                  </a:lnTo>
                  <a:lnTo>
                    <a:pt x="12290" y="18013"/>
                  </a:lnTo>
                  <a:lnTo>
                    <a:pt x="12424" y="18047"/>
                  </a:lnTo>
                  <a:lnTo>
                    <a:pt x="12492" y="18417"/>
                  </a:lnTo>
                  <a:lnTo>
                    <a:pt x="12559" y="18787"/>
                  </a:lnTo>
                  <a:lnTo>
                    <a:pt x="12896" y="18787"/>
                  </a:lnTo>
                  <a:lnTo>
                    <a:pt x="12795" y="18383"/>
                  </a:lnTo>
                  <a:lnTo>
                    <a:pt x="12626" y="18013"/>
                  </a:lnTo>
                  <a:lnTo>
                    <a:pt x="12828" y="17979"/>
                  </a:lnTo>
                  <a:lnTo>
                    <a:pt x="13030" y="17912"/>
                  </a:lnTo>
                  <a:lnTo>
                    <a:pt x="13064" y="17878"/>
                  </a:lnTo>
                  <a:lnTo>
                    <a:pt x="13064" y="17845"/>
                  </a:lnTo>
                  <a:lnTo>
                    <a:pt x="13064" y="17744"/>
                  </a:lnTo>
                  <a:lnTo>
                    <a:pt x="12997" y="17676"/>
                  </a:lnTo>
                  <a:lnTo>
                    <a:pt x="12896" y="17676"/>
                  </a:lnTo>
                  <a:lnTo>
                    <a:pt x="12593" y="16262"/>
                  </a:lnTo>
                  <a:lnTo>
                    <a:pt x="12357" y="14814"/>
                  </a:lnTo>
                  <a:lnTo>
                    <a:pt x="12290" y="14545"/>
                  </a:lnTo>
                  <a:lnTo>
                    <a:pt x="12222" y="14276"/>
                  </a:lnTo>
                  <a:lnTo>
                    <a:pt x="12054" y="13771"/>
                  </a:lnTo>
                  <a:lnTo>
                    <a:pt x="11987" y="13501"/>
                  </a:lnTo>
                  <a:lnTo>
                    <a:pt x="11919" y="13232"/>
                  </a:lnTo>
                  <a:lnTo>
                    <a:pt x="11919" y="12963"/>
                  </a:lnTo>
                  <a:lnTo>
                    <a:pt x="11919" y="12693"/>
                  </a:lnTo>
                  <a:lnTo>
                    <a:pt x="11919" y="12626"/>
                  </a:lnTo>
                  <a:lnTo>
                    <a:pt x="11852" y="125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4" name="Shape 214"/>
            <p:cNvSpPr/>
            <p:nvPr/>
          </p:nvSpPr>
          <p:spPr>
            <a:xfrm>
              <a:off x="4839400" y="1865975"/>
              <a:ext cx="1471300" cy="15175"/>
            </a:xfrm>
            <a:custGeom>
              <a:avLst/>
              <a:gdLst/>
              <a:ahLst/>
              <a:cxnLst/>
              <a:rect l="0" t="0" r="0" b="0"/>
              <a:pathLst>
                <a:path w="58852" h="607" extrusionOk="0">
                  <a:moveTo>
                    <a:pt x="25251" y="0"/>
                  </a:moveTo>
                  <a:lnTo>
                    <a:pt x="18551" y="34"/>
                  </a:lnTo>
                  <a:lnTo>
                    <a:pt x="11851" y="135"/>
                  </a:lnTo>
                  <a:lnTo>
                    <a:pt x="5151" y="269"/>
                  </a:lnTo>
                  <a:lnTo>
                    <a:pt x="2626" y="337"/>
                  </a:lnTo>
                  <a:lnTo>
                    <a:pt x="67" y="438"/>
                  </a:lnTo>
                  <a:lnTo>
                    <a:pt x="34" y="438"/>
                  </a:lnTo>
                  <a:lnTo>
                    <a:pt x="0" y="505"/>
                  </a:lnTo>
                  <a:lnTo>
                    <a:pt x="34" y="539"/>
                  </a:lnTo>
                  <a:lnTo>
                    <a:pt x="67" y="539"/>
                  </a:lnTo>
                  <a:lnTo>
                    <a:pt x="13467" y="303"/>
                  </a:lnTo>
                  <a:lnTo>
                    <a:pt x="20167" y="236"/>
                  </a:lnTo>
                  <a:lnTo>
                    <a:pt x="26867" y="168"/>
                  </a:lnTo>
                  <a:lnTo>
                    <a:pt x="33567" y="168"/>
                  </a:lnTo>
                  <a:lnTo>
                    <a:pt x="40267" y="236"/>
                  </a:lnTo>
                  <a:lnTo>
                    <a:pt x="46967" y="337"/>
                  </a:lnTo>
                  <a:lnTo>
                    <a:pt x="53667" y="471"/>
                  </a:lnTo>
                  <a:lnTo>
                    <a:pt x="58751" y="606"/>
                  </a:lnTo>
                  <a:lnTo>
                    <a:pt x="58818" y="572"/>
                  </a:lnTo>
                  <a:lnTo>
                    <a:pt x="58852" y="539"/>
                  </a:lnTo>
                  <a:lnTo>
                    <a:pt x="58818" y="471"/>
                  </a:lnTo>
                  <a:lnTo>
                    <a:pt x="58751" y="438"/>
                  </a:lnTo>
                  <a:lnTo>
                    <a:pt x="52051" y="236"/>
                  </a:lnTo>
                  <a:lnTo>
                    <a:pt x="45351" y="135"/>
                  </a:lnTo>
                  <a:lnTo>
                    <a:pt x="38651" y="34"/>
                  </a:lnTo>
                  <a:lnTo>
                    <a:pt x="319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6021975" y="655600"/>
              <a:ext cx="8450" cy="16850"/>
            </a:xfrm>
            <a:custGeom>
              <a:avLst/>
              <a:gdLst/>
              <a:ahLst/>
              <a:cxnLst/>
              <a:rect l="0" t="0" r="0" b="0"/>
              <a:pathLst>
                <a:path w="338" h="674" extrusionOk="0">
                  <a:moveTo>
                    <a:pt x="236" y="0"/>
                  </a:moveTo>
                  <a:lnTo>
                    <a:pt x="203" y="34"/>
                  </a:lnTo>
                  <a:lnTo>
                    <a:pt x="102" y="303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74"/>
                  </a:lnTo>
                  <a:lnTo>
                    <a:pt x="102" y="674"/>
                  </a:lnTo>
                  <a:lnTo>
                    <a:pt x="169" y="640"/>
                  </a:lnTo>
                  <a:lnTo>
                    <a:pt x="236" y="539"/>
                  </a:lnTo>
                  <a:lnTo>
                    <a:pt x="304" y="404"/>
                  </a:lnTo>
                  <a:lnTo>
                    <a:pt x="337" y="236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6" name="Shape 216"/>
            <p:cNvSpPr/>
            <p:nvPr/>
          </p:nvSpPr>
          <p:spPr>
            <a:xfrm>
              <a:off x="6037975" y="610975"/>
              <a:ext cx="7600" cy="13500"/>
            </a:xfrm>
            <a:custGeom>
              <a:avLst/>
              <a:gdLst/>
              <a:ahLst/>
              <a:cxnLst/>
              <a:rect l="0" t="0" r="0" b="0"/>
              <a:pathLst>
                <a:path w="304" h="540" extrusionOk="0">
                  <a:moveTo>
                    <a:pt x="202" y="1"/>
                  </a:moveTo>
                  <a:lnTo>
                    <a:pt x="135" y="35"/>
                  </a:lnTo>
                  <a:lnTo>
                    <a:pt x="34" y="237"/>
                  </a:lnTo>
                  <a:lnTo>
                    <a:pt x="0" y="439"/>
                  </a:lnTo>
                  <a:lnTo>
                    <a:pt x="34" y="506"/>
                  </a:lnTo>
                  <a:lnTo>
                    <a:pt x="135" y="540"/>
                  </a:lnTo>
                  <a:lnTo>
                    <a:pt x="202" y="506"/>
                  </a:lnTo>
                  <a:lnTo>
                    <a:pt x="236" y="439"/>
                  </a:lnTo>
                  <a:lnTo>
                    <a:pt x="270" y="270"/>
                  </a:lnTo>
                  <a:lnTo>
                    <a:pt x="303" y="102"/>
                  </a:lnTo>
                  <a:lnTo>
                    <a:pt x="303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7" name="Shape 217"/>
            <p:cNvSpPr/>
            <p:nvPr/>
          </p:nvSpPr>
          <p:spPr>
            <a:xfrm>
              <a:off x="6859475" y="2144575"/>
              <a:ext cx="111975" cy="69875"/>
            </a:xfrm>
            <a:custGeom>
              <a:avLst/>
              <a:gdLst/>
              <a:ahLst/>
              <a:cxnLst/>
              <a:rect l="0" t="0" r="0" b="0"/>
              <a:pathLst>
                <a:path w="4479" h="2795" extrusionOk="0">
                  <a:moveTo>
                    <a:pt x="4175" y="303"/>
                  </a:moveTo>
                  <a:lnTo>
                    <a:pt x="4209" y="707"/>
                  </a:lnTo>
                  <a:lnTo>
                    <a:pt x="4209" y="876"/>
                  </a:lnTo>
                  <a:lnTo>
                    <a:pt x="4175" y="1078"/>
                  </a:lnTo>
                  <a:lnTo>
                    <a:pt x="4108" y="1212"/>
                  </a:lnTo>
                  <a:lnTo>
                    <a:pt x="4007" y="1347"/>
                  </a:lnTo>
                  <a:lnTo>
                    <a:pt x="3838" y="1482"/>
                  </a:lnTo>
                  <a:lnTo>
                    <a:pt x="3603" y="1549"/>
                  </a:lnTo>
                  <a:lnTo>
                    <a:pt x="3569" y="1549"/>
                  </a:lnTo>
                  <a:lnTo>
                    <a:pt x="3502" y="1347"/>
                  </a:lnTo>
                  <a:lnTo>
                    <a:pt x="3367" y="1111"/>
                  </a:lnTo>
                  <a:lnTo>
                    <a:pt x="3266" y="909"/>
                  </a:lnTo>
                  <a:lnTo>
                    <a:pt x="3199" y="674"/>
                  </a:lnTo>
                  <a:lnTo>
                    <a:pt x="3704" y="505"/>
                  </a:lnTo>
                  <a:lnTo>
                    <a:pt x="4175" y="303"/>
                  </a:lnTo>
                  <a:close/>
                  <a:moveTo>
                    <a:pt x="3064" y="707"/>
                  </a:moveTo>
                  <a:lnTo>
                    <a:pt x="3064" y="909"/>
                  </a:lnTo>
                  <a:lnTo>
                    <a:pt x="3131" y="1111"/>
                  </a:lnTo>
                  <a:lnTo>
                    <a:pt x="3232" y="1381"/>
                  </a:lnTo>
                  <a:lnTo>
                    <a:pt x="3367" y="1616"/>
                  </a:lnTo>
                  <a:lnTo>
                    <a:pt x="2660" y="1818"/>
                  </a:lnTo>
                  <a:lnTo>
                    <a:pt x="2559" y="1549"/>
                  </a:lnTo>
                  <a:lnTo>
                    <a:pt x="2391" y="1246"/>
                  </a:lnTo>
                  <a:lnTo>
                    <a:pt x="2290" y="1111"/>
                  </a:lnTo>
                  <a:lnTo>
                    <a:pt x="2155" y="977"/>
                  </a:lnTo>
                  <a:lnTo>
                    <a:pt x="2189" y="977"/>
                  </a:lnTo>
                  <a:lnTo>
                    <a:pt x="3064" y="707"/>
                  </a:lnTo>
                  <a:close/>
                  <a:moveTo>
                    <a:pt x="1987" y="1044"/>
                  </a:moveTo>
                  <a:lnTo>
                    <a:pt x="2155" y="1347"/>
                  </a:lnTo>
                  <a:lnTo>
                    <a:pt x="2290" y="1616"/>
                  </a:lnTo>
                  <a:lnTo>
                    <a:pt x="2391" y="1886"/>
                  </a:lnTo>
                  <a:lnTo>
                    <a:pt x="2189" y="1953"/>
                  </a:lnTo>
                  <a:lnTo>
                    <a:pt x="1549" y="2155"/>
                  </a:lnTo>
                  <a:lnTo>
                    <a:pt x="1414" y="1919"/>
                  </a:lnTo>
                  <a:lnTo>
                    <a:pt x="1381" y="1785"/>
                  </a:lnTo>
                  <a:lnTo>
                    <a:pt x="1347" y="1616"/>
                  </a:lnTo>
                  <a:lnTo>
                    <a:pt x="1280" y="1482"/>
                  </a:lnTo>
                  <a:lnTo>
                    <a:pt x="1212" y="1347"/>
                  </a:lnTo>
                  <a:lnTo>
                    <a:pt x="1179" y="1347"/>
                  </a:lnTo>
                  <a:lnTo>
                    <a:pt x="1145" y="1414"/>
                  </a:lnTo>
                  <a:lnTo>
                    <a:pt x="1111" y="1482"/>
                  </a:lnTo>
                  <a:lnTo>
                    <a:pt x="1111" y="1684"/>
                  </a:lnTo>
                  <a:lnTo>
                    <a:pt x="1145" y="1852"/>
                  </a:lnTo>
                  <a:lnTo>
                    <a:pt x="1212" y="2020"/>
                  </a:lnTo>
                  <a:lnTo>
                    <a:pt x="1313" y="2222"/>
                  </a:lnTo>
                  <a:lnTo>
                    <a:pt x="775" y="2391"/>
                  </a:lnTo>
                  <a:lnTo>
                    <a:pt x="606" y="2458"/>
                  </a:lnTo>
                  <a:lnTo>
                    <a:pt x="472" y="2424"/>
                  </a:lnTo>
                  <a:lnTo>
                    <a:pt x="404" y="2323"/>
                  </a:lnTo>
                  <a:lnTo>
                    <a:pt x="337" y="2189"/>
                  </a:lnTo>
                  <a:lnTo>
                    <a:pt x="303" y="1886"/>
                  </a:lnTo>
                  <a:lnTo>
                    <a:pt x="236" y="1515"/>
                  </a:lnTo>
                  <a:lnTo>
                    <a:pt x="707" y="1448"/>
                  </a:lnTo>
                  <a:lnTo>
                    <a:pt x="1145" y="1347"/>
                  </a:lnTo>
                  <a:lnTo>
                    <a:pt x="1987" y="1044"/>
                  </a:lnTo>
                  <a:close/>
                  <a:moveTo>
                    <a:pt x="4276" y="0"/>
                  </a:moveTo>
                  <a:lnTo>
                    <a:pt x="4209" y="34"/>
                  </a:lnTo>
                  <a:lnTo>
                    <a:pt x="4175" y="67"/>
                  </a:lnTo>
                  <a:lnTo>
                    <a:pt x="3636" y="202"/>
                  </a:lnTo>
                  <a:lnTo>
                    <a:pt x="3131" y="404"/>
                  </a:lnTo>
                  <a:lnTo>
                    <a:pt x="2121" y="775"/>
                  </a:lnTo>
                  <a:lnTo>
                    <a:pt x="1044" y="1078"/>
                  </a:lnTo>
                  <a:lnTo>
                    <a:pt x="539" y="1246"/>
                  </a:lnTo>
                  <a:lnTo>
                    <a:pt x="34" y="1482"/>
                  </a:lnTo>
                  <a:lnTo>
                    <a:pt x="0" y="1515"/>
                  </a:lnTo>
                  <a:lnTo>
                    <a:pt x="34" y="1549"/>
                  </a:lnTo>
                  <a:lnTo>
                    <a:pt x="169" y="1515"/>
                  </a:lnTo>
                  <a:lnTo>
                    <a:pt x="135" y="1818"/>
                  </a:lnTo>
                  <a:lnTo>
                    <a:pt x="135" y="2121"/>
                  </a:lnTo>
                  <a:lnTo>
                    <a:pt x="236" y="2727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95"/>
                  </a:lnTo>
                  <a:lnTo>
                    <a:pt x="1448" y="2424"/>
                  </a:lnTo>
                  <a:lnTo>
                    <a:pt x="1549" y="2492"/>
                  </a:lnTo>
                  <a:lnTo>
                    <a:pt x="1650" y="2525"/>
                  </a:lnTo>
                  <a:lnTo>
                    <a:pt x="1684" y="2492"/>
                  </a:lnTo>
                  <a:lnTo>
                    <a:pt x="1717" y="2458"/>
                  </a:lnTo>
                  <a:lnTo>
                    <a:pt x="1684" y="2357"/>
                  </a:lnTo>
                  <a:lnTo>
                    <a:pt x="2525" y="2088"/>
                  </a:lnTo>
                  <a:lnTo>
                    <a:pt x="2593" y="2121"/>
                  </a:lnTo>
                  <a:lnTo>
                    <a:pt x="2626" y="2121"/>
                  </a:lnTo>
                  <a:lnTo>
                    <a:pt x="2660" y="2054"/>
                  </a:lnTo>
                  <a:lnTo>
                    <a:pt x="3670" y="1785"/>
                  </a:lnTo>
                  <a:lnTo>
                    <a:pt x="4074" y="1717"/>
                  </a:lnTo>
                  <a:lnTo>
                    <a:pt x="4276" y="1650"/>
                  </a:lnTo>
                  <a:lnTo>
                    <a:pt x="4377" y="1583"/>
                  </a:lnTo>
                  <a:lnTo>
                    <a:pt x="4411" y="1515"/>
                  </a:lnTo>
                  <a:lnTo>
                    <a:pt x="4478" y="1145"/>
                  </a:lnTo>
                  <a:lnTo>
                    <a:pt x="4478" y="808"/>
                  </a:lnTo>
                  <a:lnTo>
                    <a:pt x="4444" y="438"/>
                  </a:lnTo>
                  <a:lnTo>
                    <a:pt x="4377" y="101"/>
                  </a:lnTo>
                  <a:lnTo>
                    <a:pt x="4343" y="34"/>
                  </a:lnTo>
                  <a:lnTo>
                    <a:pt x="42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7089250" y="1504875"/>
              <a:ext cx="114500" cy="168375"/>
            </a:xfrm>
            <a:custGeom>
              <a:avLst/>
              <a:gdLst/>
              <a:ahLst/>
              <a:cxnLst/>
              <a:rect l="0" t="0" r="0" b="0"/>
              <a:pathLst>
                <a:path w="4580" h="6735" extrusionOk="0">
                  <a:moveTo>
                    <a:pt x="4411" y="0"/>
                  </a:moveTo>
                  <a:lnTo>
                    <a:pt x="4378" y="34"/>
                  </a:lnTo>
                  <a:lnTo>
                    <a:pt x="3334" y="1650"/>
                  </a:lnTo>
                  <a:lnTo>
                    <a:pt x="2324" y="3266"/>
                  </a:lnTo>
                  <a:lnTo>
                    <a:pt x="1785" y="4142"/>
                  </a:lnTo>
                  <a:lnTo>
                    <a:pt x="1213" y="4950"/>
                  </a:lnTo>
                  <a:lnTo>
                    <a:pt x="34" y="6599"/>
                  </a:lnTo>
                  <a:lnTo>
                    <a:pt x="1" y="6667"/>
                  </a:lnTo>
                  <a:lnTo>
                    <a:pt x="34" y="6700"/>
                  </a:lnTo>
                  <a:lnTo>
                    <a:pt x="102" y="6734"/>
                  </a:lnTo>
                  <a:lnTo>
                    <a:pt x="135" y="6700"/>
                  </a:lnTo>
                  <a:lnTo>
                    <a:pt x="472" y="6364"/>
                  </a:lnTo>
                  <a:lnTo>
                    <a:pt x="775" y="5993"/>
                  </a:lnTo>
                  <a:lnTo>
                    <a:pt x="1381" y="5219"/>
                  </a:lnTo>
                  <a:lnTo>
                    <a:pt x="1886" y="4411"/>
                  </a:lnTo>
                  <a:lnTo>
                    <a:pt x="2391" y="3603"/>
                  </a:lnTo>
                  <a:lnTo>
                    <a:pt x="3468" y="1886"/>
                  </a:lnTo>
                  <a:lnTo>
                    <a:pt x="4007" y="1010"/>
                  </a:lnTo>
                  <a:lnTo>
                    <a:pt x="4546" y="169"/>
                  </a:lnTo>
                  <a:lnTo>
                    <a:pt x="4580" y="101"/>
                  </a:lnTo>
                  <a:lnTo>
                    <a:pt x="4580" y="68"/>
                  </a:lnTo>
                  <a:lnTo>
                    <a:pt x="45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9" name="Shape 219"/>
            <p:cNvSpPr/>
            <p:nvPr/>
          </p:nvSpPr>
          <p:spPr>
            <a:xfrm>
              <a:off x="6601075" y="2117625"/>
              <a:ext cx="520200" cy="617850"/>
            </a:xfrm>
            <a:custGeom>
              <a:avLst/>
              <a:gdLst/>
              <a:ahLst/>
              <a:cxnLst/>
              <a:rect l="0" t="0" r="0" b="0"/>
              <a:pathLst>
                <a:path w="20808" h="24714" extrusionOk="0">
                  <a:moveTo>
                    <a:pt x="17710" y="8923"/>
                  </a:moveTo>
                  <a:lnTo>
                    <a:pt x="17979" y="10034"/>
                  </a:lnTo>
                  <a:lnTo>
                    <a:pt x="20470" y="20101"/>
                  </a:lnTo>
                  <a:lnTo>
                    <a:pt x="20369" y="20134"/>
                  </a:lnTo>
                  <a:lnTo>
                    <a:pt x="20369" y="20202"/>
                  </a:lnTo>
                  <a:lnTo>
                    <a:pt x="20369" y="20235"/>
                  </a:lnTo>
                  <a:lnTo>
                    <a:pt x="20437" y="20572"/>
                  </a:lnTo>
                  <a:lnTo>
                    <a:pt x="20470" y="20639"/>
                  </a:lnTo>
                  <a:lnTo>
                    <a:pt x="20437" y="20707"/>
                  </a:lnTo>
                  <a:lnTo>
                    <a:pt x="20403" y="20774"/>
                  </a:lnTo>
                  <a:lnTo>
                    <a:pt x="20336" y="20808"/>
                  </a:lnTo>
                  <a:lnTo>
                    <a:pt x="19326" y="21077"/>
                  </a:lnTo>
                  <a:lnTo>
                    <a:pt x="17272" y="21616"/>
                  </a:lnTo>
                  <a:lnTo>
                    <a:pt x="13232" y="22659"/>
                  </a:lnTo>
                  <a:lnTo>
                    <a:pt x="9495" y="23636"/>
                  </a:lnTo>
                  <a:lnTo>
                    <a:pt x="7542" y="24141"/>
                  </a:lnTo>
                  <a:lnTo>
                    <a:pt x="6835" y="24343"/>
                  </a:lnTo>
                  <a:lnTo>
                    <a:pt x="6431" y="24444"/>
                  </a:lnTo>
                  <a:lnTo>
                    <a:pt x="5993" y="24511"/>
                  </a:lnTo>
                  <a:lnTo>
                    <a:pt x="5589" y="24511"/>
                  </a:lnTo>
                  <a:lnTo>
                    <a:pt x="5387" y="24477"/>
                  </a:lnTo>
                  <a:lnTo>
                    <a:pt x="5219" y="24410"/>
                  </a:lnTo>
                  <a:lnTo>
                    <a:pt x="5084" y="24309"/>
                  </a:lnTo>
                  <a:lnTo>
                    <a:pt x="4983" y="24174"/>
                  </a:lnTo>
                  <a:lnTo>
                    <a:pt x="4882" y="24006"/>
                  </a:lnTo>
                  <a:lnTo>
                    <a:pt x="4848" y="23770"/>
                  </a:lnTo>
                  <a:lnTo>
                    <a:pt x="4815" y="23737"/>
                  </a:lnTo>
                  <a:lnTo>
                    <a:pt x="3468" y="18249"/>
                  </a:lnTo>
                  <a:lnTo>
                    <a:pt x="2189" y="12761"/>
                  </a:lnTo>
                  <a:lnTo>
                    <a:pt x="2626" y="12727"/>
                  </a:lnTo>
                  <a:lnTo>
                    <a:pt x="3064" y="12626"/>
                  </a:lnTo>
                  <a:lnTo>
                    <a:pt x="3939" y="12424"/>
                  </a:lnTo>
                  <a:lnTo>
                    <a:pt x="5690" y="11987"/>
                  </a:lnTo>
                  <a:lnTo>
                    <a:pt x="9697" y="11010"/>
                  </a:lnTo>
                  <a:lnTo>
                    <a:pt x="13737" y="10000"/>
                  </a:lnTo>
                  <a:lnTo>
                    <a:pt x="15723" y="9495"/>
                  </a:lnTo>
                  <a:lnTo>
                    <a:pt x="17710" y="8923"/>
                  </a:lnTo>
                  <a:close/>
                  <a:moveTo>
                    <a:pt x="15488" y="1"/>
                  </a:moveTo>
                  <a:lnTo>
                    <a:pt x="11616" y="876"/>
                  </a:lnTo>
                  <a:lnTo>
                    <a:pt x="7744" y="1819"/>
                  </a:lnTo>
                  <a:lnTo>
                    <a:pt x="3939" y="2829"/>
                  </a:lnTo>
                  <a:lnTo>
                    <a:pt x="101" y="3906"/>
                  </a:lnTo>
                  <a:lnTo>
                    <a:pt x="68" y="3940"/>
                  </a:lnTo>
                  <a:lnTo>
                    <a:pt x="34" y="3974"/>
                  </a:lnTo>
                  <a:lnTo>
                    <a:pt x="34" y="4075"/>
                  </a:lnTo>
                  <a:lnTo>
                    <a:pt x="0" y="4108"/>
                  </a:lnTo>
                  <a:lnTo>
                    <a:pt x="0" y="4176"/>
                  </a:lnTo>
                  <a:lnTo>
                    <a:pt x="1078" y="9091"/>
                  </a:lnTo>
                  <a:lnTo>
                    <a:pt x="2189" y="14007"/>
                  </a:lnTo>
                  <a:lnTo>
                    <a:pt x="3367" y="18922"/>
                  </a:lnTo>
                  <a:lnTo>
                    <a:pt x="4579" y="23804"/>
                  </a:lnTo>
                  <a:lnTo>
                    <a:pt x="4579" y="23838"/>
                  </a:lnTo>
                  <a:lnTo>
                    <a:pt x="4613" y="23871"/>
                  </a:lnTo>
                  <a:lnTo>
                    <a:pt x="4714" y="23905"/>
                  </a:lnTo>
                  <a:lnTo>
                    <a:pt x="4714" y="24040"/>
                  </a:lnTo>
                  <a:lnTo>
                    <a:pt x="4781" y="24208"/>
                  </a:lnTo>
                  <a:lnTo>
                    <a:pt x="4848" y="24309"/>
                  </a:lnTo>
                  <a:lnTo>
                    <a:pt x="4916" y="24410"/>
                  </a:lnTo>
                  <a:lnTo>
                    <a:pt x="5017" y="24511"/>
                  </a:lnTo>
                  <a:lnTo>
                    <a:pt x="5151" y="24578"/>
                  </a:lnTo>
                  <a:lnTo>
                    <a:pt x="5421" y="24646"/>
                  </a:lnTo>
                  <a:lnTo>
                    <a:pt x="5724" y="24713"/>
                  </a:lnTo>
                  <a:lnTo>
                    <a:pt x="6027" y="24679"/>
                  </a:lnTo>
                  <a:lnTo>
                    <a:pt x="6330" y="24646"/>
                  </a:lnTo>
                  <a:lnTo>
                    <a:pt x="6633" y="24612"/>
                  </a:lnTo>
                  <a:lnTo>
                    <a:pt x="11144" y="23434"/>
                  </a:lnTo>
                  <a:lnTo>
                    <a:pt x="20672" y="21010"/>
                  </a:lnTo>
                  <a:lnTo>
                    <a:pt x="20706" y="20976"/>
                  </a:lnTo>
                  <a:lnTo>
                    <a:pt x="20740" y="20942"/>
                  </a:lnTo>
                  <a:lnTo>
                    <a:pt x="20740" y="20841"/>
                  </a:lnTo>
                  <a:lnTo>
                    <a:pt x="20672" y="20437"/>
                  </a:lnTo>
                  <a:lnTo>
                    <a:pt x="20740" y="20437"/>
                  </a:lnTo>
                  <a:lnTo>
                    <a:pt x="20773" y="20404"/>
                  </a:lnTo>
                  <a:lnTo>
                    <a:pt x="20807" y="20336"/>
                  </a:lnTo>
                  <a:lnTo>
                    <a:pt x="20807" y="20269"/>
                  </a:lnTo>
                  <a:lnTo>
                    <a:pt x="18316" y="10202"/>
                  </a:lnTo>
                  <a:lnTo>
                    <a:pt x="17104" y="5287"/>
                  </a:lnTo>
                  <a:lnTo>
                    <a:pt x="16498" y="2728"/>
                  </a:lnTo>
                  <a:lnTo>
                    <a:pt x="16195" y="1482"/>
                  </a:lnTo>
                  <a:lnTo>
                    <a:pt x="15791" y="236"/>
                  </a:lnTo>
                  <a:lnTo>
                    <a:pt x="15757" y="169"/>
                  </a:lnTo>
                  <a:lnTo>
                    <a:pt x="15690" y="169"/>
                  </a:lnTo>
                  <a:lnTo>
                    <a:pt x="15656" y="203"/>
                  </a:lnTo>
                  <a:lnTo>
                    <a:pt x="15656" y="270"/>
                  </a:lnTo>
                  <a:lnTo>
                    <a:pt x="15892" y="1482"/>
                  </a:lnTo>
                  <a:lnTo>
                    <a:pt x="16161" y="2694"/>
                  </a:lnTo>
                  <a:lnTo>
                    <a:pt x="16801" y="5118"/>
                  </a:lnTo>
                  <a:lnTo>
                    <a:pt x="17642" y="8620"/>
                  </a:lnTo>
                  <a:lnTo>
                    <a:pt x="13770" y="9697"/>
                  </a:lnTo>
                  <a:lnTo>
                    <a:pt x="11851" y="10202"/>
                  </a:lnTo>
                  <a:lnTo>
                    <a:pt x="9899" y="10707"/>
                  </a:lnTo>
                  <a:lnTo>
                    <a:pt x="6128" y="11616"/>
                  </a:lnTo>
                  <a:lnTo>
                    <a:pt x="5118" y="11852"/>
                  </a:lnTo>
                  <a:lnTo>
                    <a:pt x="4108" y="12054"/>
                  </a:lnTo>
                  <a:lnTo>
                    <a:pt x="3098" y="12290"/>
                  </a:lnTo>
                  <a:lnTo>
                    <a:pt x="2626" y="12424"/>
                  </a:lnTo>
                  <a:lnTo>
                    <a:pt x="2155" y="12593"/>
                  </a:lnTo>
                  <a:lnTo>
                    <a:pt x="1179" y="8384"/>
                  </a:lnTo>
                  <a:lnTo>
                    <a:pt x="270" y="4142"/>
                  </a:lnTo>
                  <a:lnTo>
                    <a:pt x="4074" y="3065"/>
                  </a:lnTo>
                  <a:lnTo>
                    <a:pt x="7879" y="2055"/>
                  </a:lnTo>
                  <a:lnTo>
                    <a:pt x="11717" y="1112"/>
                  </a:lnTo>
                  <a:lnTo>
                    <a:pt x="15555" y="270"/>
                  </a:lnTo>
                  <a:lnTo>
                    <a:pt x="15622" y="236"/>
                  </a:lnTo>
                  <a:lnTo>
                    <a:pt x="15622" y="203"/>
                  </a:lnTo>
                  <a:lnTo>
                    <a:pt x="15656" y="102"/>
                  </a:lnTo>
                  <a:lnTo>
                    <a:pt x="15589" y="34"/>
                  </a:lnTo>
                  <a:lnTo>
                    <a:pt x="15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0" name="Shape 220"/>
            <p:cNvSpPr/>
            <p:nvPr/>
          </p:nvSpPr>
          <p:spPr>
            <a:xfrm>
              <a:off x="6923450" y="1426600"/>
              <a:ext cx="69875" cy="218850"/>
            </a:xfrm>
            <a:custGeom>
              <a:avLst/>
              <a:gdLst/>
              <a:ahLst/>
              <a:cxnLst/>
              <a:rect l="0" t="0" r="0" b="0"/>
              <a:pathLst>
                <a:path w="2795" h="8754" extrusionOk="0">
                  <a:moveTo>
                    <a:pt x="1178" y="169"/>
                  </a:moveTo>
                  <a:lnTo>
                    <a:pt x="1347" y="202"/>
                  </a:lnTo>
                  <a:lnTo>
                    <a:pt x="1448" y="236"/>
                  </a:lnTo>
                  <a:lnTo>
                    <a:pt x="1515" y="303"/>
                  </a:lnTo>
                  <a:lnTo>
                    <a:pt x="1616" y="404"/>
                  </a:lnTo>
                  <a:lnTo>
                    <a:pt x="1683" y="539"/>
                  </a:lnTo>
                  <a:lnTo>
                    <a:pt x="1784" y="842"/>
                  </a:lnTo>
                  <a:lnTo>
                    <a:pt x="1852" y="1482"/>
                  </a:lnTo>
                  <a:lnTo>
                    <a:pt x="2391" y="5253"/>
                  </a:lnTo>
                  <a:lnTo>
                    <a:pt x="2458" y="5825"/>
                  </a:lnTo>
                  <a:lnTo>
                    <a:pt x="2492" y="6364"/>
                  </a:lnTo>
                  <a:lnTo>
                    <a:pt x="2525" y="6902"/>
                  </a:lnTo>
                  <a:lnTo>
                    <a:pt x="2525" y="7475"/>
                  </a:lnTo>
                  <a:lnTo>
                    <a:pt x="2458" y="7912"/>
                  </a:lnTo>
                  <a:lnTo>
                    <a:pt x="2391" y="8114"/>
                  </a:lnTo>
                  <a:lnTo>
                    <a:pt x="2290" y="8316"/>
                  </a:lnTo>
                  <a:lnTo>
                    <a:pt x="2256" y="8417"/>
                  </a:lnTo>
                  <a:lnTo>
                    <a:pt x="2189" y="8451"/>
                  </a:lnTo>
                  <a:lnTo>
                    <a:pt x="2121" y="8485"/>
                  </a:lnTo>
                  <a:lnTo>
                    <a:pt x="2054" y="8518"/>
                  </a:lnTo>
                  <a:lnTo>
                    <a:pt x="1919" y="8485"/>
                  </a:lnTo>
                  <a:lnTo>
                    <a:pt x="1751" y="8417"/>
                  </a:lnTo>
                  <a:lnTo>
                    <a:pt x="1616" y="8283"/>
                  </a:lnTo>
                  <a:lnTo>
                    <a:pt x="1481" y="8148"/>
                  </a:lnTo>
                  <a:lnTo>
                    <a:pt x="1279" y="7946"/>
                  </a:lnTo>
                  <a:lnTo>
                    <a:pt x="1178" y="7912"/>
                  </a:lnTo>
                  <a:lnTo>
                    <a:pt x="1111" y="7912"/>
                  </a:lnTo>
                  <a:lnTo>
                    <a:pt x="976" y="7138"/>
                  </a:lnTo>
                  <a:lnTo>
                    <a:pt x="875" y="6330"/>
                  </a:lnTo>
                  <a:lnTo>
                    <a:pt x="808" y="5488"/>
                  </a:lnTo>
                  <a:lnTo>
                    <a:pt x="673" y="4714"/>
                  </a:lnTo>
                  <a:lnTo>
                    <a:pt x="505" y="3704"/>
                  </a:lnTo>
                  <a:lnTo>
                    <a:pt x="370" y="2694"/>
                  </a:lnTo>
                  <a:lnTo>
                    <a:pt x="269" y="1717"/>
                  </a:lnTo>
                  <a:lnTo>
                    <a:pt x="168" y="707"/>
                  </a:lnTo>
                  <a:lnTo>
                    <a:pt x="236" y="707"/>
                  </a:lnTo>
                  <a:lnTo>
                    <a:pt x="404" y="640"/>
                  </a:lnTo>
                  <a:lnTo>
                    <a:pt x="539" y="539"/>
                  </a:lnTo>
                  <a:lnTo>
                    <a:pt x="875" y="337"/>
                  </a:lnTo>
                  <a:lnTo>
                    <a:pt x="1010" y="236"/>
                  </a:lnTo>
                  <a:lnTo>
                    <a:pt x="1178" y="169"/>
                  </a:lnTo>
                  <a:close/>
                  <a:moveTo>
                    <a:pt x="1212" y="0"/>
                  </a:moveTo>
                  <a:lnTo>
                    <a:pt x="976" y="68"/>
                  </a:lnTo>
                  <a:lnTo>
                    <a:pt x="707" y="202"/>
                  </a:lnTo>
                  <a:lnTo>
                    <a:pt x="438" y="371"/>
                  </a:lnTo>
                  <a:lnTo>
                    <a:pt x="168" y="573"/>
                  </a:lnTo>
                  <a:lnTo>
                    <a:pt x="168" y="505"/>
                  </a:lnTo>
                  <a:lnTo>
                    <a:pt x="135" y="438"/>
                  </a:lnTo>
                  <a:lnTo>
                    <a:pt x="67" y="404"/>
                  </a:lnTo>
                  <a:lnTo>
                    <a:pt x="34" y="438"/>
                  </a:lnTo>
                  <a:lnTo>
                    <a:pt x="0" y="505"/>
                  </a:lnTo>
                  <a:lnTo>
                    <a:pt x="0" y="977"/>
                  </a:lnTo>
                  <a:lnTo>
                    <a:pt x="0" y="1448"/>
                  </a:lnTo>
                  <a:lnTo>
                    <a:pt x="67" y="2391"/>
                  </a:lnTo>
                  <a:lnTo>
                    <a:pt x="202" y="3333"/>
                  </a:lnTo>
                  <a:lnTo>
                    <a:pt x="337" y="4276"/>
                  </a:lnTo>
                  <a:lnTo>
                    <a:pt x="539" y="5354"/>
                  </a:lnTo>
                  <a:lnTo>
                    <a:pt x="640" y="5926"/>
                  </a:lnTo>
                  <a:lnTo>
                    <a:pt x="707" y="6465"/>
                  </a:lnTo>
                  <a:lnTo>
                    <a:pt x="808" y="7407"/>
                  </a:lnTo>
                  <a:lnTo>
                    <a:pt x="842" y="7879"/>
                  </a:lnTo>
                  <a:lnTo>
                    <a:pt x="943" y="8350"/>
                  </a:lnTo>
                  <a:lnTo>
                    <a:pt x="976" y="8384"/>
                  </a:lnTo>
                  <a:lnTo>
                    <a:pt x="1010" y="8417"/>
                  </a:lnTo>
                  <a:lnTo>
                    <a:pt x="1111" y="8451"/>
                  </a:lnTo>
                  <a:lnTo>
                    <a:pt x="1178" y="8384"/>
                  </a:lnTo>
                  <a:lnTo>
                    <a:pt x="1212" y="8350"/>
                  </a:lnTo>
                  <a:lnTo>
                    <a:pt x="1178" y="8283"/>
                  </a:lnTo>
                  <a:lnTo>
                    <a:pt x="1178" y="8215"/>
                  </a:lnTo>
                  <a:lnTo>
                    <a:pt x="1347" y="8384"/>
                  </a:lnTo>
                  <a:lnTo>
                    <a:pt x="1515" y="8518"/>
                  </a:lnTo>
                  <a:lnTo>
                    <a:pt x="1683" y="8653"/>
                  </a:lnTo>
                  <a:lnTo>
                    <a:pt x="1885" y="8720"/>
                  </a:lnTo>
                  <a:lnTo>
                    <a:pt x="2054" y="8754"/>
                  </a:lnTo>
                  <a:lnTo>
                    <a:pt x="2256" y="8720"/>
                  </a:lnTo>
                  <a:lnTo>
                    <a:pt x="2323" y="8653"/>
                  </a:lnTo>
                  <a:lnTo>
                    <a:pt x="2424" y="8586"/>
                  </a:lnTo>
                  <a:lnTo>
                    <a:pt x="2559" y="8384"/>
                  </a:lnTo>
                  <a:lnTo>
                    <a:pt x="2660" y="8114"/>
                  </a:lnTo>
                  <a:lnTo>
                    <a:pt x="2761" y="7811"/>
                  </a:lnTo>
                  <a:lnTo>
                    <a:pt x="2795" y="7508"/>
                  </a:lnTo>
                  <a:lnTo>
                    <a:pt x="2795" y="7172"/>
                  </a:lnTo>
                  <a:lnTo>
                    <a:pt x="2795" y="6532"/>
                  </a:lnTo>
                  <a:lnTo>
                    <a:pt x="2727" y="5926"/>
                  </a:lnTo>
                  <a:lnTo>
                    <a:pt x="2391" y="3333"/>
                  </a:lnTo>
                  <a:lnTo>
                    <a:pt x="2189" y="2020"/>
                  </a:lnTo>
                  <a:lnTo>
                    <a:pt x="1953" y="741"/>
                  </a:lnTo>
                  <a:lnTo>
                    <a:pt x="1919" y="539"/>
                  </a:lnTo>
                  <a:lnTo>
                    <a:pt x="1852" y="371"/>
                  </a:lnTo>
                  <a:lnTo>
                    <a:pt x="1784" y="236"/>
                  </a:lnTo>
                  <a:lnTo>
                    <a:pt x="1683" y="135"/>
                  </a:lnTo>
                  <a:lnTo>
                    <a:pt x="1582" y="68"/>
                  </a:lnTo>
                  <a:lnTo>
                    <a:pt x="1481" y="34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6956275" y="2530075"/>
              <a:ext cx="74925" cy="111125"/>
            </a:xfrm>
            <a:custGeom>
              <a:avLst/>
              <a:gdLst/>
              <a:ahLst/>
              <a:cxnLst/>
              <a:rect l="0" t="0" r="0" b="0"/>
              <a:pathLst>
                <a:path w="2997" h="4445" extrusionOk="0">
                  <a:moveTo>
                    <a:pt x="1381" y="303"/>
                  </a:moveTo>
                  <a:lnTo>
                    <a:pt x="1818" y="337"/>
                  </a:lnTo>
                  <a:lnTo>
                    <a:pt x="1852" y="337"/>
                  </a:lnTo>
                  <a:lnTo>
                    <a:pt x="1919" y="606"/>
                  </a:lnTo>
                  <a:lnTo>
                    <a:pt x="2020" y="943"/>
                  </a:lnTo>
                  <a:lnTo>
                    <a:pt x="2222" y="1381"/>
                  </a:lnTo>
                  <a:lnTo>
                    <a:pt x="2357" y="1987"/>
                  </a:lnTo>
                  <a:lnTo>
                    <a:pt x="2492" y="2593"/>
                  </a:lnTo>
                  <a:lnTo>
                    <a:pt x="2727" y="3805"/>
                  </a:lnTo>
                  <a:lnTo>
                    <a:pt x="2525" y="3805"/>
                  </a:lnTo>
                  <a:lnTo>
                    <a:pt x="2357" y="3838"/>
                  </a:lnTo>
                  <a:lnTo>
                    <a:pt x="1987" y="3973"/>
                  </a:lnTo>
                  <a:lnTo>
                    <a:pt x="1751" y="4040"/>
                  </a:lnTo>
                  <a:lnTo>
                    <a:pt x="1515" y="4074"/>
                  </a:lnTo>
                  <a:lnTo>
                    <a:pt x="1280" y="4108"/>
                  </a:lnTo>
                  <a:lnTo>
                    <a:pt x="1044" y="4141"/>
                  </a:lnTo>
                  <a:lnTo>
                    <a:pt x="673" y="2391"/>
                  </a:lnTo>
                  <a:lnTo>
                    <a:pt x="471" y="1482"/>
                  </a:lnTo>
                  <a:lnTo>
                    <a:pt x="202" y="640"/>
                  </a:lnTo>
                  <a:lnTo>
                    <a:pt x="236" y="640"/>
                  </a:lnTo>
                  <a:lnTo>
                    <a:pt x="404" y="572"/>
                  </a:lnTo>
                  <a:lnTo>
                    <a:pt x="572" y="505"/>
                  </a:lnTo>
                  <a:lnTo>
                    <a:pt x="909" y="370"/>
                  </a:lnTo>
                  <a:lnTo>
                    <a:pt x="1145" y="337"/>
                  </a:lnTo>
                  <a:lnTo>
                    <a:pt x="1381" y="303"/>
                  </a:lnTo>
                  <a:close/>
                  <a:moveTo>
                    <a:pt x="1381" y="0"/>
                  </a:moveTo>
                  <a:lnTo>
                    <a:pt x="1145" y="34"/>
                  </a:lnTo>
                  <a:lnTo>
                    <a:pt x="909" y="67"/>
                  </a:lnTo>
                  <a:lnTo>
                    <a:pt x="673" y="135"/>
                  </a:lnTo>
                  <a:lnTo>
                    <a:pt x="471" y="202"/>
                  </a:lnTo>
                  <a:lnTo>
                    <a:pt x="269" y="337"/>
                  </a:lnTo>
                  <a:lnTo>
                    <a:pt x="135" y="505"/>
                  </a:lnTo>
                  <a:lnTo>
                    <a:pt x="135" y="539"/>
                  </a:lnTo>
                  <a:lnTo>
                    <a:pt x="34" y="539"/>
                  </a:lnTo>
                  <a:lnTo>
                    <a:pt x="0" y="572"/>
                  </a:lnTo>
                  <a:lnTo>
                    <a:pt x="0" y="606"/>
                  </a:lnTo>
                  <a:lnTo>
                    <a:pt x="135" y="1515"/>
                  </a:lnTo>
                  <a:lnTo>
                    <a:pt x="337" y="2424"/>
                  </a:lnTo>
                  <a:lnTo>
                    <a:pt x="775" y="4209"/>
                  </a:lnTo>
                  <a:lnTo>
                    <a:pt x="808" y="4276"/>
                  </a:lnTo>
                  <a:lnTo>
                    <a:pt x="808" y="4343"/>
                  </a:lnTo>
                  <a:lnTo>
                    <a:pt x="842" y="4377"/>
                  </a:lnTo>
                  <a:lnTo>
                    <a:pt x="876" y="4444"/>
                  </a:lnTo>
                  <a:lnTo>
                    <a:pt x="943" y="4444"/>
                  </a:lnTo>
                  <a:lnTo>
                    <a:pt x="1448" y="4343"/>
                  </a:lnTo>
                  <a:lnTo>
                    <a:pt x="1919" y="4276"/>
                  </a:lnTo>
                  <a:lnTo>
                    <a:pt x="2121" y="4242"/>
                  </a:lnTo>
                  <a:lnTo>
                    <a:pt x="2357" y="4175"/>
                  </a:lnTo>
                  <a:lnTo>
                    <a:pt x="2761" y="4040"/>
                  </a:lnTo>
                  <a:lnTo>
                    <a:pt x="2795" y="4108"/>
                  </a:lnTo>
                  <a:lnTo>
                    <a:pt x="2828" y="4141"/>
                  </a:lnTo>
                  <a:lnTo>
                    <a:pt x="2896" y="4141"/>
                  </a:lnTo>
                  <a:lnTo>
                    <a:pt x="2997" y="4074"/>
                  </a:lnTo>
                  <a:lnTo>
                    <a:pt x="2997" y="4040"/>
                  </a:lnTo>
                  <a:lnTo>
                    <a:pt x="2997" y="3973"/>
                  </a:lnTo>
                  <a:lnTo>
                    <a:pt x="2828" y="2997"/>
                  </a:lnTo>
                  <a:lnTo>
                    <a:pt x="2626" y="2054"/>
                  </a:lnTo>
                  <a:lnTo>
                    <a:pt x="2357" y="1111"/>
                  </a:lnTo>
                  <a:lnTo>
                    <a:pt x="1953" y="135"/>
                  </a:lnTo>
                  <a:lnTo>
                    <a:pt x="2020" y="135"/>
                  </a:lnTo>
                  <a:lnTo>
                    <a:pt x="2054" y="101"/>
                  </a:lnTo>
                  <a:lnTo>
                    <a:pt x="2054" y="67"/>
                  </a:lnTo>
                  <a:lnTo>
                    <a:pt x="2020" y="0"/>
                  </a:lnTo>
                  <a:lnTo>
                    <a:pt x="1919" y="0"/>
                  </a:lnTo>
                  <a:lnTo>
                    <a:pt x="1886" y="34"/>
                  </a:lnTo>
                  <a:lnTo>
                    <a:pt x="1818" y="34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2" name="Shape 222"/>
            <p:cNvSpPr/>
            <p:nvPr/>
          </p:nvSpPr>
          <p:spPr>
            <a:xfrm>
              <a:off x="6645675" y="2190850"/>
              <a:ext cx="331650" cy="88425"/>
            </a:xfrm>
            <a:custGeom>
              <a:avLst/>
              <a:gdLst/>
              <a:ahLst/>
              <a:cxnLst/>
              <a:rect l="0" t="0" r="0" b="0"/>
              <a:pathLst>
                <a:path w="13266" h="3537" extrusionOk="0">
                  <a:moveTo>
                    <a:pt x="13131" y="1"/>
                  </a:moveTo>
                  <a:lnTo>
                    <a:pt x="9933" y="910"/>
                  </a:lnTo>
                  <a:lnTo>
                    <a:pt x="6734" y="1752"/>
                  </a:lnTo>
                  <a:lnTo>
                    <a:pt x="3401" y="2560"/>
                  </a:lnTo>
                  <a:lnTo>
                    <a:pt x="2559" y="2762"/>
                  </a:lnTo>
                  <a:lnTo>
                    <a:pt x="1718" y="2930"/>
                  </a:lnTo>
                  <a:lnTo>
                    <a:pt x="876" y="3132"/>
                  </a:lnTo>
                  <a:lnTo>
                    <a:pt x="472" y="3233"/>
                  </a:lnTo>
                  <a:lnTo>
                    <a:pt x="68" y="3368"/>
                  </a:lnTo>
                  <a:lnTo>
                    <a:pt x="34" y="3401"/>
                  </a:lnTo>
                  <a:lnTo>
                    <a:pt x="1" y="3469"/>
                  </a:lnTo>
                  <a:lnTo>
                    <a:pt x="34" y="3502"/>
                  </a:lnTo>
                  <a:lnTo>
                    <a:pt x="102" y="3536"/>
                  </a:lnTo>
                  <a:lnTo>
                    <a:pt x="472" y="3502"/>
                  </a:lnTo>
                  <a:lnTo>
                    <a:pt x="876" y="3435"/>
                  </a:lnTo>
                  <a:lnTo>
                    <a:pt x="1650" y="3267"/>
                  </a:lnTo>
                  <a:lnTo>
                    <a:pt x="3233" y="2896"/>
                  </a:lnTo>
                  <a:lnTo>
                    <a:pt x="6566" y="2088"/>
                  </a:lnTo>
                  <a:lnTo>
                    <a:pt x="9899" y="1213"/>
                  </a:lnTo>
                  <a:lnTo>
                    <a:pt x="13199" y="270"/>
                  </a:lnTo>
                  <a:lnTo>
                    <a:pt x="13232" y="237"/>
                  </a:lnTo>
                  <a:lnTo>
                    <a:pt x="13266" y="203"/>
                  </a:lnTo>
                  <a:lnTo>
                    <a:pt x="13266" y="102"/>
                  </a:lnTo>
                  <a:lnTo>
                    <a:pt x="13232" y="35"/>
                  </a:lnTo>
                  <a:lnTo>
                    <a:pt x="131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3" name="Shape 223"/>
            <p:cNvSpPr/>
            <p:nvPr/>
          </p:nvSpPr>
          <p:spPr>
            <a:xfrm>
              <a:off x="7052225" y="2597400"/>
              <a:ext cx="16000" cy="8450"/>
            </a:xfrm>
            <a:custGeom>
              <a:avLst/>
              <a:gdLst/>
              <a:ahLst/>
              <a:cxnLst/>
              <a:rect l="0" t="0" r="0" b="0"/>
              <a:pathLst>
                <a:path w="640" h="338" extrusionOk="0">
                  <a:moveTo>
                    <a:pt x="505" y="1"/>
                  </a:moveTo>
                  <a:lnTo>
                    <a:pt x="236" y="135"/>
                  </a:lnTo>
                  <a:lnTo>
                    <a:pt x="135" y="169"/>
                  </a:lnTo>
                  <a:lnTo>
                    <a:pt x="0" y="236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169" y="337"/>
                  </a:lnTo>
                  <a:lnTo>
                    <a:pt x="303" y="304"/>
                  </a:lnTo>
                  <a:lnTo>
                    <a:pt x="472" y="236"/>
                  </a:lnTo>
                  <a:lnTo>
                    <a:pt x="606" y="169"/>
                  </a:lnTo>
                  <a:lnTo>
                    <a:pt x="640" y="135"/>
                  </a:lnTo>
                  <a:lnTo>
                    <a:pt x="640" y="102"/>
                  </a:lnTo>
                  <a:lnTo>
                    <a:pt x="640" y="34"/>
                  </a:lnTo>
                  <a:lnTo>
                    <a:pt x="6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4" name="Shape 224"/>
            <p:cNvSpPr/>
            <p:nvPr/>
          </p:nvSpPr>
          <p:spPr>
            <a:xfrm>
              <a:off x="7051375" y="2588975"/>
              <a:ext cx="11800" cy="7600"/>
            </a:xfrm>
            <a:custGeom>
              <a:avLst/>
              <a:gdLst/>
              <a:ahLst/>
              <a:cxnLst/>
              <a:rect l="0" t="0" r="0" b="0"/>
              <a:pathLst>
                <a:path w="472" h="304" extrusionOk="0">
                  <a:moveTo>
                    <a:pt x="371" y="1"/>
                  </a:moveTo>
                  <a:lnTo>
                    <a:pt x="270" y="35"/>
                  </a:lnTo>
                  <a:lnTo>
                    <a:pt x="68" y="136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4" y="270"/>
                  </a:lnTo>
                  <a:lnTo>
                    <a:pt x="102" y="304"/>
                  </a:lnTo>
                  <a:lnTo>
                    <a:pt x="337" y="237"/>
                  </a:lnTo>
                  <a:lnTo>
                    <a:pt x="438" y="169"/>
                  </a:lnTo>
                  <a:lnTo>
                    <a:pt x="472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5" name="Shape 225"/>
            <p:cNvSpPr/>
            <p:nvPr/>
          </p:nvSpPr>
          <p:spPr>
            <a:xfrm>
              <a:off x="7026125" y="2567950"/>
              <a:ext cx="60625" cy="54725"/>
            </a:xfrm>
            <a:custGeom>
              <a:avLst/>
              <a:gdLst/>
              <a:ahLst/>
              <a:cxnLst/>
              <a:rect l="0" t="0" r="0" b="0"/>
              <a:pathLst>
                <a:path w="2425" h="2189" extrusionOk="0">
                  <a:moveTo>
                    <a:pt x="1785" y="236"/>
                  </a:moveTo>
                  <a:lnTo>
                    <a:pt x="1987" y="741"/>
                  </a:lnTo>
                  <a:lnTo>
                    <a:pt x="2122" y="1111"/>
                  </a:lnTo>
                  <a:lnTo>
                    <a:pt x="2189" y="1347"/>
                  </a:lnTo>
                  <a:lnTo>
                    <a:pt x="2189" y="1414"/>
                  </a:lnTo>
                  <a:lnTo>
                    <a:pt x="2189" y="1482"/>
                  </a:lnTo>
                  <a:lnTo>
                    <a:pt x="2054" y="1583"/>
                  </a:lnTo>
                  <a:lnTo>
                    <a:pt x="1886" y="1650"/>
                  </a:lnTo>
                  <a:lnTo>
                    <a:pt x="1516" y="1751"/>
                  </a:lnTo>
                  <a:lnTo>
                    <a:pt x="1112" y="1852"/>
                  </a:lnTo>
                  <a:lnTo>
                    <a:pt x="910" y="1919"/>
                  </a:lnTo>
                  <a:lnTo>
                    <a:pt x="674" y="1953"/>
                  </a:lnTo>
                  <a:lnTo>
                    <a:pt x="539" y="1381"/>
                  </a:lnTo>
                  <a:lnTo>
                    <a:pt x="506" y="1078"/>
                  </a:lnTo>
                  <a:lnTo>
                    <a:pt x="472" y="909"/>
                  </a:lnTo>
                  <a:lnTo>
                    <a:pt x="405" y="775"/>
                  </a:lnTo>
                  <a:lnTo>
                    <a:pt x="1112" y="472"/>
                  </a:lnTo>
                  <a:lnTo>
                    <a:pt x="1785" y="236"/>
                  </a:lnTo>
                  <a:close/>
                  <a:moveTo>
                    <a:pt x="1819" y="0"/>
                  </a:moveTo>
                  <a:lnTo>
                    <a:pt x="1112" y="236"/>
                  </a:lnTo>
                  <a:lnTo>
                    <a:pt x="371" y="539"/>
                  </a:lnTo>
                  <a:lnTo>
                    <a:pt x="337" y="505"/>
                  </a:lnTo>
                  <a:lnTo>
                    <a:pt x="270" y="505"/>
                  </a:lnTo>
                  <a:lnTo>
                    <a:pt x="236" y="539"/>
                  </a:lnTo>
                  <a:lnTo>
                    <a:pt x="236" y="573"/>
                  </a:lnTo>
                  <a:lnTo>
                    <a:pt x="236" y="606"/>
                  </a:lnTo>
                  <a:lnTo>
                    <a:pt x="68" y="674"/>
                  </a:lnTo>
                  <a:lnTo>
                    <a:pt x="34" y="707"/>
                  </a:lnTo>
                  <a:lnTo>
                    <a:pt x="1" y="741"/>
                  </a:lnTo>
                  <a:lnTo>
                    <a:pt x="34" y="842"/>
                  </a:lnTo>
                  <a:lnTo>
                    <a:pt x="102" y="909"/>
                  </a:lnTo>
                  <a:lnTo>
                    <a:pt x="135" y="909"/>
                  </a:lnTo>
                  <a:lnTo>
                    <a:pt x="203" y="876"/>
                  </a:lnTo>
                  <a:lnTo>
                    <a:pt x="236" y="876"/>
                  </a:lnTo>
                  <a:lnTo>
                    <a:pt x="270" y="1179"/>
                  </a:lnTo>
                  <a:lnTo>
                    <a:pt x="304" y="1482"/>
                  </a:lnTo>
                  <a:lnTo>
                    <a:pt x="472" y="2088"/>
                  </a:lnTo>
                  <a:lnTo>
                    <a:pt x="539" y="2155"/>
                  </a:lnTo>
                  <a:lnTo>
                    <a:pt x="607" y="2189"/>
                  </a:lnTo>
                  <a:lnTo>
                    <a:pt x="842" y="2189"/>
                  </a:lnTo>
                  <a:lnTo>
                    <a:pt x="1112" y="2121"/>
                  </a:lnTo>
                  <a:lnTo>
                    <a:pt x="1583" y="1987"/>
                  </a:lnTo>
                  <a:lnTo>
                    <a:pt x="1987" y="1852"/>
                  </a:lnTo>
                  <a:lnTo>
                    <a:pt x="2155" y="1785"/>
                  </a:lnTo>
                  <a:lnTo>
                    <a:pt x="2357" y="1650"/>
                  </a:lnTo>
                  <a:lnTo>
                    <a:pt x="2391" y="1583"/>
                  </a:lnTo>
                  <a:lnTo>
                    <a:pt x="2425" y="1515"/>
                  </a:lnTo>
                  <a:lnTo>
                    <a:pt x="2425" y="1313"/>
                  </a:lnTo>
                  <a:lnTo>
                    <a:pt x="2324" y="1010"/>
                  </a:lnTo>
                  <a:lnTo>
                    <a:pt x="2223" y="707"/>
                  </a:lnTo>
                  <a:lnTo>
                    <a:pt x="1987" y="68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6" name="Shape 226"/>
            <p:cNvSpPr/>
            <p:nvPr/>
          </p:nvSpPr>
          <p:spPr>
            <a:xfrm>
              <a:off x="4553200" y="2754800"/>
              <a:ext cx="129650" cy="69050"/>
            </a:xfrm>
            <a:custGeom>
              <a:avLst/>
              <a:gdLst/>
              <a:ahLst/>
              <a:cxnLst/>
              <a:rect l="0" t="0" r="0" b="0"/>
              <a:pathLst>
                <a:path w="5186" h="2762" extrusionOk="0">
                  <a:moveTo>
                    <a:pt x="2189" y="304"/>
                  </a:moveTo>
                  <a:lnTo>
                    <a:pt x="2391" y="337"/>
                  </a:lnTo>
                  <a:lnTo>
                    <a:pt x="2560" y="405"/>
                  </a:lnTo>
                  <a:lnTo>
                    <a:pt x="2694" y="506"/>
                  </a:lnTo>
                  <a:lnTo>
                    <a:pt x="2829" y="607"/>
                  </a:lnTo>
                  <a:lnTo>
                    <a:pt x="2930" y="775"/>
                  </a:lnTo>
                  <a:lnTo>
                    <a:pt x="2997" y="977"/>
                  </a:lnTo>
                  <a:lnTo>
                    <a:pt x="3031" y="1213"/>
                  </a:lnTo>
                  <a:lnTo>
                    <a:pt x="3031" y="1415"/>
                  </a:lnTo>
                  <a:lnTo>
                    <a:pt x="2997" y="1617"/>
                  </a:lnTo>
                  <a:lnTo>
                    <a:pt x="2964" y="1819"/>
                  </a:lnTo>
                  <a:lnTo>
                    <a:pt x="2896" y="2021"/>
                  </a:lnTo>
                  <a:lnTo>
                    <a:pt x="2021" y="2122"/>
                  </a:lnTo>
                  <a:lnTo>
                    <a:pt x="1415" y="2122"/>
                  </a:lnTo>
                  <a:lnTo>
                    <a:pt x="1045" y="2054"/>
                  </a:lnTo>
                  <a:lnTo>
                    <a:pt x="708" y="1920"/>
                  </a:lnTo>
                  <a:lnTo>
                    <a:pt x="573" y="1852"/>
                  </a:lnTo>
                  <a:lnTo>
                    <a:pt x="472" y="1751"/>
                  </a:lnTo>
                  <a:lnTo>
                    <a:pt x="371" y="1684"/>
                  </a:lnTo>
                  <a:lnTo>
                    <a:pt x="304" y="1549"/>
                  </a:lnTo>
                  <a:lnTo>
                    <a:pt x="270" y="1415"/>
                  </a:lnTo>
                  <a:lnTo>
                    <a:pt x="304" y="1280"/>
                  </a:lnTo>
                  <a:lnTo>
                    <a:pt x="371" y="1145"/>
                  </a:lnTo>
                  <a:lnTo>
                    <a:pt x="506" y="977"/>
                  </a:lnTo>
                  <a:lnTo>
                    <a:pt x="641" y="842"/>
                  </a:lnTo>
                  <a:lnTo>
                    <a:pt x="809" y="708"/>
                  </a:lnTo>
                  <a:lnTo>
                    <a:pt x="1146" y="506"/>
                  </a:lnTo>
                  <a:lnTo>
                    <a:pt x="1583" y="371"/>
                  </a:lnTo>
                  <a:lnTo>
                    <a:pt x="1785" y="337"/>
                  </a:lnTo>
                  <a:lnTo>
                    <a:pt x="1987" y="304"/>
                  </a:lnTo>
                  <a:close/>
                  <a:moveTo>
                    <a:pt x="2156" y="1"/>
                  </a:moveTo>
                  <a:lnTo>
                    <a:pt x="1920" y="34"/>
                  </a:lnTo>
                  <a:lnTo>
                    <a:pt x="1651" y="68"/>
                  </a:lnTo>
                  <a:lnTo>
                    <a:pt x="1314" y="135"/>
                  </a:lnTo>
                  <a:lnTo>
                    <a:pt x="944" y="304"/>
                  </a:lnTo>
                  <a:lnTo>
                    <a:pt x="607" y="506"/>
                  </a:lnTo>
                  <a:lnTo>
                    <a:pt x="304" y="775"/>
                  </a:lnTo>
                  <a:lnTo>
                    <a:pt x="203" y="910"/>
                  </a:lnTo>
                  <a:lnTo>
                    <a:pt x="102" y="1044"/>
                  </a:lnTo>
                  <a:lnTo>
                    <a:pt x="35" y="1213"/>
                  </a:lnTo>
                  <a:lnTo>
                    <a:pt x="1" y="1381"/>
                  </a:lnTo>
                  <a:lnTo>
                    <a:pt x="35" y="1549"/>
                  </a:lnTo>
                  <a:lnTo>
                    <a:pt x="68" y="1718"/>
                  </a:lnTo>
                  <a:lnTo>
                    <a:pt x="169" y="1886"/>
                  </a:lnTo>
                  <a:lnTo>
                    <a:pt x="338" y="2054"/>
                  </a:lnTo>
                  <a:lnTo>
                    <a:pt x="540" y="2223"/>
                  </a:lnTo>
                  <a:lnTo>
                    <a:pt x="775" y="2324"/>
                  </a:lnTo>
                  <a:lnTo>
                    <a:pt x="1045" y="2391"/>
                  </a:lnTo>
                  <a:lnTo>
                    <a:pt x="1314" y="2425"/>
                  </a:lnTo>
                  <a:lnTo>
                    <a:pt x="1617" y="2458"/>
                  </a:lnTo>
                  <a:lnTo>
                    <a:pt x="1886" y="2425"/>
                  </a:lnTo>
                  <a:lnTo>
                    <a:pt x="2425" y="2391"/>
                  </a:lnTo>
                  <a:lnTo>
                    <a:pt x="2728" y="2324"/>
                  </a:lnTo>
                  <a:lnTo>
                    <a:pt x="2593" y="2559"/>
                  </a:lnTo>
                  <a:lnTo>
                    <a:pt x="2425" y="2761"/>
                  </a:lnTo>
                  <a:lnTo>
                    <a:pt x="2728" y="2761"/>
                  </a:lnTo>
                  <a:lnTo>
                    <a:pt x="2896" y="2559"/>
                  </a:lnTo>
                  <a:lnTo>
                    <a:pt x="2997" y="2324"/>
                  </a:lnTo>
                  <a:lnTo>
                    <a:pt x="3435" y="2290"/>
                  </a:lnTo>
                  <a:lnTo>
                    <a:pt x="3671" y="2324"/>
                  </a:lnTo>
                  <a:lnTo>
                    <a:pt x="3906" y="2357"/>
                  </a:lnTo>
                  <a:lnTo>
                    <a:pt x="4310" y="2526"/>
                  </a:lnTo>
                  <a:lnTo>
                    <a:pt x="4546" y="2627"/>
                  </a:lnTo>
                  <a:lnTo>
                    <a:pt x="4748" y="2761"/>
                  </a:lnTo>
                  <a:lnTo>
                    <a:pt x="5186" y="2761"/>
                  </a:lnTo>
                  <a:lnTo>
                    <a:pt x="5051" y="2627"/>
                  </a:lnTo>
                  <a:lnTo>
                    <a:pt x="4916" y="2492"/>
                  </a:lnTo>
                  <a:lnTo>
                    <a:pt x="4748" y="2391"/>
                  </a:lnTo>
                  <a:lnTo>
                    <a:pt x="4546" y="2290"/>
                  </a:lnTo>
                  <a:lnTo>
                    <a:pt x="4176" y="2122"/>
                  </a:lnTo>
                  <a:lnTo>
                    <a:pt x="3805" y="2021"/>
                  </a:lnTo>
                  <a:lnTo>
                    <a:pt x="3469" y="1987"/>
                  </a:lnTo>
                  <a:lnTo>
                    <a:pt x="3132" y="1987"/>
                  </a:lnTo>
                  <a:lnTo>
                    <a:pt x="3233" y="1583"/>
                  </a:lnTo>
                  <a:lnTo>
                    <a:pt x="3267" y="1179"/>
                  </a:lnTo>
                  <a:lnTo>
                    <a:pt x="3233" y="1011"/>
                  </a:lnTo>
                  <a:lnTo>
                    <a:pt x="3233" y="842"/>
                  </a:lnTo>
                  <a:lnTo>
                    <a:pt x="3166" y="674"/>
                  </a:lnTo>
                  <a:lnTo>
                    <a:pt x="3098" y="506"/>
                  </a:lnTo>
                  <a:lnTo>
                    <a:pt x="2997" y="371"/>
                  </a:lnTo>
                  <a:lnTo>
                    <a:pt x="2863" y="270"/>
                  </a:lnTo>
                  <a:lnTo>
                    <a:pt x="2728" y="169"/>
                  </a:lnTo>
                  <a:lnTo>
                    <a:pt x="2560" y="102"/>
                  </a:lnTo>
                  <a:lnTo>
                    <a:pt x="2358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7" name="Shape 227"/>
            <p:cNvSpPr/>
            <p:nvPr/>
          </p:nvSpPr>
          <p:spPr>
            <a:xfrm>
              <a:off x="7039600" y="1471200"/>
              <a:ext cx="157425" cy="198675"/>
            </a:xfrm>
            <a:custGeom>
              <a:avLst/>
              <a:gdLst/>
              <a:ahLst/>
              <a:cxnLst/>
              <a:rect l="0" t="0" r="0" b="0"/>
              <a:pathLst>
                <a:path w="6297" h="7947" extrusionOk="0">
                  <a:moveTo>
                    <a:pt x="5084" y="236"/>
                  </a:moveTo>
                  <a:lnTo>
                    <a:pt x="5252" y="337"/>
                  </a:lnTo>
                  <a:lnTo>
                    <a:pt x="5421" y="506"/>
                  </a:lnTo>
                  <a:lnTo>
                    <a:pt x="5555" y="674"/>
                  </a:lnTo>
                  <a:lnTo>
                    <a:pt x="5623" y="910"/>
                  </a:lnTo>
                  <a:lnTo>
                    <a:pt x="5690" y="1145"/>
                  </a:lnTo>
                  <a:lnTo>
                    <a:pt x="5724" y="1179"/>
                  </a:lnTo>
                  <a:lnTo>
                    <a:pt x="5286" y="1852"/>
                  </a:lnTo>
                  <a:lnTo>
                    <a:pt x="4714" y="2761"/>
                  </a:lnTo>
                  <a:lnTo>
                    <a:pt x="4444" y="3199"/>
                  </a:lnTo>
                  <a:lnTo>
                    <a:pt x="4141" y="3637"/>
                  </a:lnTo>
                  <a:lnTo>
                    <a:pt x="2795" y="5489"/>
                  </a:lnTo>
                  <a:lnTo>
                    <a:pt x="2155" y="6431"/>
                  </a:lnTo>
                  <a:lnTo>
                    <a:pt x="1852" y="6936"/>
                  </a:lnTo>
                  <a:lnTo>
                    <a:pt x="1583" y="7441"/>
                  </a:lnTo>
                  <a:lnTo>
                    <a:pt x="1179" y="7509"/>
                  </a:lnTo>
                  <a:lnTo>
                    <a:pt x="775" y="7509"/>
                  </a:lnTo>
                  <a:lnTo>
                    <a:pt x="573" y="7441"/>
                  </a:lnTo>
                  <a:lnTo>
                    <a:pt x="404" y="7340"/>
                  </a:lnTo>
                  <a:lnTo>
                    <a:pt x="303" y="7206"/>
                  </a:lnTo>
                  <a:lnTo>
                    <a:pt x="270" y="7105"/>
                  </a:lnTo>
                  <a:lnTo>
                    <a:pt x="236" y="6970"/>
                  </a:lnTo>
                  <a:lnTo>
                    <a:pt x="236" y="6835"/>
                  </a:lnTo>
                  <a:lnTo>
                    <a:pt x="270" y="6701"/>
                  </a:lnTo>
                  <a:lnTo>
                    <a:pt x="371" y="6398"/>
                  </a:lnTo>
                  <a:lnTo>
                    <a:pt x="505" y="6128"/>
                  </a:lnTo>
                  <a:lnTo>
                    <a:pt x="640" y="5859"/>
                  </a:lnTo>
                  <a:lnTo>
                    <a:pt x="1246" y="4782"/>
                  </a:lnTo>
                  <a:lnTo>
                    <a:pt x="1886" y="3738"/>
                  </a:lnTo>
                  <a:lnTo>
                    <a:pt x="2290" y="3098"/>
                  </a:lnTo>
                  <a:lnTo>
                    <a:pt x="2694" y="2492"/>
                  </a:lnTo>
                  <a:lnTo>
                    <a:pt x="3131" y="1886"/>
                  </a:lnTo>
                  <a:lnTo>
                    <a:pt x="3603" y="1347"/>
                  </a:lnTo>
                  <a:lnTo>
                    <a:pt x="4411" y="539"/>
                  </a:lnTo>
                  <a:lnTo>
                    <a:pt x="4512" y="405"/>
                  </a:lnTo>
                  <a:lnTo>
                    <a:pt x="4646" y="337"/>
                  </a:lnTo>
                  <a:lnTo>
                    <a:pt x="4781" y="270"/>
                  </a:lnTo>
                  <a:lnTo>
                    <a:pt x="4882" y="236"/>
                  </a:lnTo>
                  <a:close/>
                  <a:moveTo>
                    <a:pt x="4916" y="1"/>
                  </a:moveTo>
                  <a:lnTo>
                    <a:pt x="4646" y="68"/>
                  </a:lnTo>
                  <a:lnTo>
                    <a:pt x="4377" y="203"/>
                  </a:lnTo>
                  <a:lnTo>
                    <a:pt x="3973" y="539"/>
                  </a:lnTo>
                  <a:lnTo>
                    <a:pt x="3603" y="943"/>
                  </a:lnTo>
                  <a:lnTo>
                    <a:pt x="3232" y="1347"/>
                  </a:lnTo>
                  <a:lnTo>
                    <a:pt x="2896" y="1785"/>
                  </a:lnTo>
                  <a:lnTo>
                    <a:pt x="2559" y="2223"/>
                  </a:lnTo>
                  <a:lnTo>
                    <a:pt x="2256" y="2694"/>
                  </a:lnTo>
                  <a:lnTo>
                    <a:pt x="1684" y="3603"/>
                  </a:lnTo>
                  <a:lnTo>
                    <a:pt x="1179" y="4479"/>
                  </a:lnTo>
                  <a:lnTo>
                    <a:pt x="674" y="5320"/>
                  </a:lnTo>
                  <a:lnTo>
                    <a:pt x="472" y="5691"/>
                  </a:lnTo>
                  <a:lnTo>
                    <a:pt x="270" y="6027"/>
                  </a:lnTo>
                  <a:lnTo>
                    <a:pt x="101" y="6431"/>
                  </a:lnTo>
                  <a:lnTo>
                    <a:pt x="0" y="6802"/>
                  </a:lnTo>
                  <a:lnTo>
                    <a:pt x="0" y="6970"/>
                  </a:lnTo>
                  <a:lnTo>
                    <a:pt x="0" y="7105"/>
                  </a:lnTo>
                  <a:lnTo>
                    <a:pt x="34" y="7239"/>
                  </a:lnTo>
                  <a:lnTo>
                    <a:pt x="68" y="7340"/>
                  </a:lnTo>
                  <a:lnTo>
                    <a:pt x="135" y="7441"/>
                  </a:lnTo>
                  <a:lnTo>
                    <a:pt x="236" y="7509"/>
                  </a:lnTo>
                  <a:lnTo>
                    <a:pt x="438" y="7643"/>
                  </a:lnTo>
                  <a:lnTo>
                    <a:pt x="674" y="7711"/>
                  </a:lnTo>
                  <a:lnTo>
                    <a:pt x="1179" y="7711"/>
                  </a:lnTo>
                  <a:lnTo>
                    <a:pt x="1448" y="7677"/>
                  </a:lnTo>
                  <a:lnTo>
                    <a:pt x="1381" y="7812"/>
                  </a:lnTo>
                  <a:lnTo>
                    <a:pt x="1381" y="7879"/>
                  </a:lnTo>
                  <a:lnTo>
                    <a:pt x="1414" y="7946"/>
                  </a:lnTo>
                  <a:lnTo>
                    <a:pt x="1482" y="7946"/>
                  </a:lnTo>
                  <a:lnTo>
                    <a:pt x="1549" y="7913"/>
                  </a:lnTo>
                  <a:lnTo>
                    <a:pt x="1919" y="7340"/>
                  </a:lnTo>
                  <a:lnTo>
                    <a:pt x="2222" y="6768"/>
                  </a:lnTo>
                  <a:lnTo>
                    <a:pt x="2559" y="6229"/>
                  </a:lnTo>
                  <a:lnTo>
                    <a:pt x="2896" y="5657"/>
                  </a:lnTo>
                  <a:lnTo>
                    <a:pt x="3266" y="5118"/>
                  </a:lnTo>
                  <a:lnTo>
                    <a:pt x="3670" y="4613"/>
                  </a:lnTo>
                  <a:lnTo>
                    <a:pt x="4074" y="4108"/>
                  </a:lnTo>
                  <a:lnTo>
                    <a:pt x="4478" y="3570"/>
                  </a:lnTo>
                  <a:lnTo>
                    <a:pt x="4882" y="2963"/>
                  </a:lnTo>
                  <a:lnTo>
                    <a:pt x="5252" y="2324"/>
                  </a:lnTo>
                  <a:lnTo>
                    <a:pt x="4815" y="3199"/>
                  </a:lnTo>
                  <a:lnTo>
                    <a:pt x="4613" y="3637"/>
                  </a:lnTo>
                  <a:lnTo>
                    <a:pt x="4377" y="4041"/>
                  </a:lnTo>
                  <a:lnTo>
                    <a:pt x="3771" y="5017"/>
                  </a:lnTo>
                  <a:lnTo>
                    <a:pt x="3098" y="5926"/>
                  </a:lnTo>
                  <a:lnTo>
                    <a:pt x="1751" y="7778"/>
                  </a:lnTo>
                  <a:lnTo>
                    <a:pt x="1751" y="7812"/>
                  </a:lnTo>
                  <a:lnTo>
                    <a:pt x="1785" y="7879"/>
                  </a:lnTo>
                  <a:lnTo>
                    <a:pt x="1886" y="7879"/>
                  </a:lnTo>
                  <a:lnTo>
                    <a:pt x="2525" y="7071"/>
                  </a:lnTo>
                  <a:lnTo>
                    <a:pt x="3131" y="6229"/>
                  </a:lnTo>
                  <a:lnTo>
                    <a:pt x="3737" y="5388"/>
                  </a:lnTo>
                  <a:lnTo>
                    <a:pt x="4310" y="4512"/>
                  </a:lnTo>
                  <a:lnTo>
                    <a:pt x="4545" y="4108"/>
                  </a:lnTo>
                  <a:lnTo>
                    <a:pt x="4781" y="3671"/>
                  </a:lnTo>
                  <a:lnTo>
                    <a:pt x="5252" y="2829"/>
                  </a:lnTo>
                  <a:lnTo>
                    <a:pt x="5454" y="2391"/>
                  </a:lnTo>
                  <a:lnTo>
                    <a:pt x="5724" y="1953"/>
                  </a:lnTo>
                  <a:lnTo>
                    <a:pt x="5993" y="1549"/>
                  </a:lnTo>
                  <a:lnTo>
                    <a:pt x="6296" y="1179"/>
                  </a:lnTo>
                  <a:lnTo>
                    <a:pt x="6296" y="1112"/>
                  </a:lnTo>
                  <a:lnTo>
                    <a:pt x="6296" y="1078"/>
                  </a:lnTo>
                  <a:lnTo>
                    <a:pt x="6229" y="1044"/>
                  </a:lnTo>
                  <a:lnTo>
                    <a:pt x="6195" y="1078"/>
                  </a:lnTo>
                  <a:lnTo>
                    <a:pt x="5993" y="1280"/>
                  </a:lnTo>
                  <a:lnTo>
                    <a:pt x="5825" y="1482"/>
                  </a:lnTo>
                  <a:lnTo>
                    <a:pt x="5960" y="1213"/>
                  </a:lnTo>
                  <a:lnTo>
                    <a:pt x="5993" y="1078"/>
                  </a:lnTo>
                  <a:lnTo>
                    <a:pt x="5993" y="943"/>
                  </a:lnTo>
                  <a:lnTo>
                    <a:pt x="5993" y="910"/>
                  </a:lnTo>
                  <a:lnTo>
                    <a:pt x="5960" y="876"/>
                  </a:lnTo>
                  <a:lnTo>
                    <a:pt x="5926" y="876"/>
                  </a:lnTo>
                  <a:lnTo>
                    <a:pt x="5892" y="910"/>
                  </a:lnTo>
                  <a:lnTo>
                    <a:pt x="5791" y="640"/>
                  </a:lnTo>
                  <a:lnTo>
                    <a:pt x="5657" y="405"/>
                  </a:lnTo>
                  <a:lnTo>
                    <a:pt x="5522" y="203"/>
                  </a:lnTo>
                  <a:lnTo>
                    <a:pt x="5353" y="68"/>
                  </a:lnTo>
                  <a:lnTo>
                    <a:pt x="515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8" name="Shape 228"/>
            <p:cNvSpPr/>
            <p:nvPr/>
          </p:nvSpPr>
          <p:spPr>
            <a:xfrm>
              <a:off x="6976475" y="2197600"/>
              <a:ext cx="36200" cy="117850"/>
            </a:xfrm>
            <a:custGeom>
              <a:avLst/>
              <a:gdLst/>
              <a:ahLst/>
              <a:cxnLst/>
              <a:rect l="0" t="0" r="0" b="0"/>
              <a:pathLst>
                <a:path w="1448" h="4714" extrusionOk="0">
                  <a:moveTo>
                    <a:pt x="34" y="0"/>
                  </a:moveTo>
                  <a:lnTo>
                    <a:pt x="0" y="236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135" y="1044"/>
                  </a:lnTo>
                  <a:lnTo>
                    <a:pt x="438" y="2088"/>
                  </a:lnTo>
                  <a:lnTo>
                    <a:pt x="1145" y="4613"/>
                  </a:lnTo>
                  <a:lnTo>
                    <a:pt x="1179" y="4680"/>
                  </a:lnTo>
                  <a:lnTo>
                    <a:pt x="1212" y="4714"/>
                  </a:lnTo>
                  <a:lnTo>
                    <a:pt x="1313" y="4714"/>
                  </a:lnTo>
                  <a:lnTo>
                    <a:pt x="1381" y="4680"/>
                  </a:lnTo>
                  <a:lnTo>
                    <a:pt x="1414" y="4646"/>
                  </a:lnTo>
                  <a:lnTo>
                    <a:pt x="1448" y="4613"/>
                  </a:lnTo>
                  <a:lnTo>
                    <a:pt x="1448" y="4545"/>
                  </a:lnTo>
                  <a:lnTo>
                    <a:pt x="741" y="1987"/>
                  </a:lnTo>
                  <a:lnTo>
                    <a:pt x="606" y="1482"/>
                  </a:lnTo>
                  <a:lnTo>
                    <a:pt x="472" y="943"/>
                  </a:lnTo>
                  <a:lnTo>
                    <a:pt x="404" y="674"/>
                  </a:lnTo>
                  <a:lnTo>
                    <a:pt x="303" y="438"/>
                  </a:lnTo>
                  <a:lnTo>
                    <a:pt x="202" y="202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9" name="Shape 229"/>
            <p:cNvSpPr/>
            <p:nvPr/>
          </p:nvSpPr>
          <p:spPr>
            <a:xfrm>
              <a:off x="6639775" y="2213575"/>
              <a:ext cx="167525" cy="44650"/>
            </a:xfrm>
            <a:custGeom>
              <a:avLst/>
              <a:gdLst/>
              <a:ahLst/>
              <a:cxnLst/>
              <a:rect l="0" t="0" r="0" b="0"/>
              <a:pathLst>
                <a:path w="6701" h="1786" extrusionOk="0">
                  <a:moveTo>
                    <a:pt x="6600" y="1"/>
                  </a:moveTo>
                  <a:lnTo>
                    <a:pt x="5624" y="102"/>
                  </a:lnTo>
                  <a:lnTo>
                    <a:pt x="4647" y="270"/>
                  </a:lnTo>
                  <a:lnTo>
                    <a:pt x="2728" y="674"/>
                  </a:lnTo>
                  <a:lnTo>
                    <a:pt x="1718" y="910"/>
                  </a:lnTo>
                  <a:lnTo>
                    <a:pt x="708" y="1179"/>
                  </a:lnTo>
                  <a:lnTo>
                    <a:pt x="472" y="1247"/>
                  </a:lnTo>
                  <a:lnTo>
                    <a:pt x="270" y="1348"/>
                  </a:lnTo>
                  <a:lnTo>
                    <a:pt x="102" y="1482"/>
                  </a:lnTo>
                  <a:lnTo>
                    <a:pt x="1" y="1684"/>
                  </a:lnTo>
                  <a:lnTo>
                    <a:pt x="1" y="1752"/>
                  </a:lnTo>
                  <a:lnTo>
                    <a:pt x="35" y="1785"/>
                  </a:lnTo>
                  <a:lnTo>
                    <a:pt x="136" y="1785"/>
                  </a:lnTo>
                  <a:lnTo>
                    <a:pt x="270" y="1651"/>
                  </a:lnTo>
                  <a:lnTo>
                    <a:pt x="405" y="1550"/>
                  </a:lnTo>
                  <a:lnTo>
                    <a:pt x="607" y="1482"/>
                  </a:lnTo>
                  <a:lnTo>
                    <a:pt x="775" y="1415"/>
                  </a:lnTo>
                  <a:lnTo>
                    <a:pt x="1179" y="1314"/>
                  </a:lnTo>
                  <a:lnTo>
                    <a:pt x="1516" y="1247"/>
                  </a:lnTo>
                  <a:lnTo>
                    <a:pt x="3300" y="876"/>
                  </a:lnTo>
                  <a:lnTo>
                    <a:pt x="4142" y="708"/>
                  </a:lnTo>
                  <a:lnTo>
                    <a:pt x="4950" y="573"/>
                  </a:lnTo>
                  <a:lnTo>
                    <a:pt x="5792" y="405"/>
                  </a:lnTo>
                  <a:lnTo>
                    <a:pt x="6634" y="237"/>
                  </a:lnTo>
                  <a:lnTo>
                    <a:pt x="6667" y="237"/>
                  </a:lnTo>
                  <a:lnTo>
                    <a:pt x="6701" y="203"/>
                  </a:lnTo>
                  <a:lnTo>
                    <a:pt x="6701" y="102"/>
                  </a:lnTo>
                  <a:lnTo>
                    <a:pt x="6667" y="35"/>
                  </a:lnTo>
                  <a:lnTo>
                    <a:pt x="663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0" name="Shape 230"/>
            <p:cNvSpPr/>
            <p:nvPr/>
          </p:nvSpPr>
          <p:spPr>
            <a:xfrm>
              <a:off x="6685250" y="2227900"/>
              <a:ext cx="282825" cy="132175"/>
            </a:xfrm>
            <a:custGeom>
              <a:avLst/>
              <a:gdLst/>
              <a:ahLst/>
              <a:cxnLst/>
              <a:rect l="0" t="0" r="0" b="0"/>
              <a:pathLst>
                <a:path w="11313" h="5287" extrusionOk="0">
                  <a:moveTo>
                    <a:pt x="10336" y="270"/>
                  </a:moveTo>
                  <a:lnTo>
                    <a:pt x="10370" y="539"/>
                  </a:lnTo>
                  <a:lnTo>
                    <a:pt x="10403" y="808"/>
                  </a:lnTo>
                  <a:lnTo>
                    <a:pt x="10572" y="1347"/>
                  </a:lnTo>
                  <a:lnTo>
                    <a:pt x="10774" y="1852"/>
                  </a:lnTo>
                  <a:lnTo>
                    <a:pt x="10976" y="2357"/>
                  </a:lnTo>
                  <a:lnTo>
                    <a:pt x="10370" y="2626"/>
                  </a:lnTo>
                  <a:lnTo>
                    <a:pt x="9696" y="2862"/>
                  </a:lnTo>
                  <a:lnTo>
                    <a:pt x="9057" y="3098"/>
                  </a:lnTo>
                  <a:lnTo>
                    <a:pt x="8383" y="3300"/>
                  </a:lnTo>
                  <a:lnTo>
                    <a:pt x="7037" y="3603"/>
                  </a:lnTo>
                  <a:lnTo>
                    <a:pt x="5690" y="3906"/>
                  </a:lnTo>
                  <a:lnTo>
                    <a:pt x="4444" y="4108"/>
                  </a:lnTo>
                  <a:lnTo>
                    <a:pt x="3198" y="4343"/>
                  </a:lnTo>
                  <a:lnTo>
                    <a:pt x="2559" y="4512"/>
                  </a:lnTo>
                  <a:lnTo>
                    <a:pt x="1953" y="4680"/>
                  </a:lnTo>
                  <a:lnTo>
                    <a:pt x="1347" y="4882"/>
                  </a:lnTo>
                  <a:lnTo>
                    <a:pt x="774" y="5118"/>
                  </a:lnTo>
                  <a:lnTo>
                    <a:pt x="572" y="4478"/>
                  </a:lnTo>
                  <a:lnTo>
                    <a:pt x="370" y="3838"/>
                  </a:lnTo>
                  <a:lnTo>
                    <a:pt x="269" y="3266"/>
                  </a:lnTo>
                  <a:lnTo>
                    <a:pt x="236" y="2997"/>
                  </a:lnTo>
                  <a:lnTo>
                    <a:pt x="168" y="2727"/>
                  </a:lnTo>
                  <a:lnTo>
                    <a:pt x="808" y="2626"/>
                  </a:lnTo>
                  <a:lnTo>
                    <a:pt x="1448" y="2492"/>
                  </a:lnTo>
                  <a:lnTo>
                    <a:pt x="2727" y="2189"/>
                  </a:lnTo>
                  <a:lnTo>
                    <a:pt x="4007" y="1818"/>
                  </a:lnTo>
                  <a:lnTo>
                    <a:pt x="5252" y="1515"/>
                  </a:lnTo>
                  <a:lnTo>
                    <a:pt x="10336" y="270"/>
                  </a:lnTo>
                  <a:close/>
                  <a:moveTo>
                    <a:pt x="10336" y="0"/>
                  </a:moveTo>
                  <a:lnTo>
                    <a:pt x="5185" y="1246"/>
                  </a:lnTo>
                  <a:lnTo>
                    <a:pt x="2626" y="1818"/>
                  </a:lnTo>
                  <a:lnTo>
                    <a:pt x="1347" y="2189"/>
                  </a:lnTo>
                  <a:lnTo>
                    <a:pt x="741" y="2357"/>
                  </a:lnTo>
                  <a:lnTo>
                    <a:pt x="101" y="2593"/>
                  </a:lnTo>
                  <a:lnTo>
                    <a:pt x="67" y="2492"/>
                  </a:lnTo>
                  <a:lnTo>
                    <a:pt x="67" y="2525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929"/>
                  </a:lnTo>
                  <a:lnTo>
                    <a:pt x="34" y="3199"/>
                  </a:lnTo>
                  <a:lnTo>
                    <a:pt x="101" y="3704"/>
                  </a:lnTo>
                  <a:lnTo>
                    <a:pt x="202" y="4074"/>
                  </a:lnTo>
                  <a:lnTo>
                    <a:pt x="303" y="4444"/>
                  </a:lnTo>
                  <a:lnTo>
                    <a:pt x="539" y="5185"/>
                  </a:lnTo>
                  <a:lnTo>
                    <a:pt x="606" y="5253"/>
                  </a:lnTo>
                  <a:lnTo>
                    <a:pt x="640" y="5286"/>
                  </a:lnTo>
                  <a:lnTo>
                    <a:pt x="673" y="5286"/>
                  </a:lnTo>
                  <a:lnTo>
                    <a:pt x="741" y="5253"/>
                  </a:lnTo>
                  <a:lnTo>
                    <a:pt x="1347" y="5118"/>
                  </a:lnTo>
                  <a:lnTo>
                    <a:pt x="1953" y="4983"/>
                  </a:lnTo>
                  <a:lnTo>
                    <a:pt x="2592" y="4815"/>
                  </a:lnTo>
                  <a:lnTo>
                    <a:pt x="3198" y="4646"/>
                  </a:lnTo>
                  <a:lnTo>
                    <a:pt x="4579" y="4377"/>
                  </a:lnTo>
                  <a:lnTo>
                    <a:pt x="5993" y="4108"/>
                  </a:lnTo>
                  <a:lnTo>
                    <a:pt x="7340" y="3838"/>
                  </a:lnTo>
                  <a:lnTo>
                    <a:pt x="8653" y="3502"/>
                  </a:lnTo>
                  <a:lnTo>
                    <a:pt x="9292" y="3300"/>
                  </a:lnTo>
                  <a:lnTo>
                    <a:pt x="9932" y="3064"/>
                  </a:lnTo>
                  <a:lnTo>
                    <a:pt x="10572" y="2828"/>
                  </a:lnTo>
                  <a:lnTo>
                    <a:pt x="11211" y="2559"/>
                  </a:lnTo>
                  <a:lnTo>
                    <a:pt x="11245" y="2525"/>
                  </a:lnTo>
                  <a:lnTo>
                    <a:pt x="11279" y="2458"/>
                  </a:lnTo>
                  <a:lnTo>
                    <a:pt x="11312" y="2391"/>
                  </a:lnTo>
                  <a:lnTo>
                    <a:pt x="11279" y="2290"/>
                  </a:lnTo>
                  <a:lnTo>
                    <a:pt x="11043" y="1751"/>
                  </a:lnTo>
                  <a:lnTo>
                    <a:pt x="10875" y="1212"/>
                  </a:lnTo>
                  <a:lnTo>
                    <a:pt x="10504" y="101"/>
                  </a:lnTo>
                  <a:lnTo>
                    <a:pt x="10504" y="68"/>
                  </a:lnTo>
                  <a:lnTo>
                    <a:pt x="10504" y="34"/>
                  </a:lnTo>
                  <a:lnTo>
                    <a:pt x="10471" y="34"/>
                  </a:lnTo>
                  <a:lnTo>
                    <a:pt x="104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1" name="Shape 231"/>
            <p:cNvSpPr/>
            <p:nvPr/>
          </p:nvSpPr>
          <p:spPr>
            <a:xfrm>
              <a:off x="6644000" y="2278400"/>
              <a:ext cx="31150" cy="121225"/>
            </a:xfrm>
            <a:custGeom>
              <a:avLst/>
              <a:gdLst/>
              <a:ahLst/>
              <a:cxnLst/>
              <a:rect l="0" t="0" r="0" b="0"/>
              <a:pathLst>
                <a:path w="1246" h="4849" extrusionOk="0">
                  <a:moveTo>
                    <a:pt x="34" y="0"/>
                  </a:moveTo>
                  <a:lnTo>
                    <a:pt x="0" y="236"/>
                  </a:lnTo>
                  <a:lnTo>
                    <a:pt x="0" y="505"/>
                  </a:lnTo>
                  <a:lnTo>
                    <a:pt x="34" y="741"/>
                  </a:lnTo>
                  <a:lnTo>
                    <a:pt x="101" y="1010"/>
                  </a:lnTo>
                  <a:lnTo>
                    <a:pt x="337" y="1987"/>
                  </a:lnTo>
                  <a:lnTo>
                    <a:pt x="674" y="3401"/>
                  </a:lnTo>
                  <a:lnTo>
                    <a:pt x="842" y="4074"/>
                  </a:lnTo>
                  <a:lnTo>
                    <a:pt x="1044" y="4781"/>
                  </a:lnTo>
                  <a:lnTo>
                    <a:pt x="1078" y="4849"/>
                  </a:lnTo>
                  <a:lnTo>
                    <a:pt x="1179" y="4849"/>
                  </a:lnTo>
                  <a:lnTo>
                    <a:pt x="1246" y="4815"/>
                  </a:lnTo>
                  <a:lnTo>
                    <a:pt x="1246" y="4714"/>
                  </a:lnTo>
                  <a:lnTo>
                    <a:pt x="1145" y="4074"/>
                  </a:lnTo>
                  <a:lnTo>
                    <a:pt x="977" y="3435"/>
                  </a:lnTo>
                  <a:lnTo>
                    <a:pt x="674" y="2155"/>
                  </a:lnTo>
                  <a:lnTo>
                    <a:pt x="573" y="1616"/>
                  </a:lnTo>
                  <a:lnTo>
                    <a:pt x="438" y="1044"/>
                  </a:lnTo>
                  <a:lnTo>
                    <a:pt x="371" y="741"/>
                  </a:lnTo>
                  <a:lnTo>
                    <a:pt x="303" y="472"/>
                  </a:lnTo>
                  <a:lnTo>
                    <a:pt x="169" y="23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6672625" y="2313750"/>
              <a:ext cx="334175" cy="88400"/>
            </a:xfrm>
            <a:custGeom>
              <a:avLst/>
              <a:gdLst/>
              <a:ahLst/>
              <a:cxnLst/>
              <a:rect l="0" t="0" r="0" b="0"/>
              <a:pathLst>
                <a:path w="13367" h="3536" extrusionOk="0">
                  <a:moveTo>
                    <a:pt x="13198" y="0"/>
                  </a:moveTo>
                  <a:lnTo>
                    <a:pt x="11582" y="505"/>
                  </a:lnTo>
                  <a:lnTo>
                    <a:pt x="9932" y="977"/>
                  </a:lnTo>
                  <a:lnTo>
                    <a:pt x="6666" y="1886"/>
                  </a:lnTo>
                  <a:lnTo>
                    <a:pt x="5017" y="2290"/>
                  </a:lnTo>
                  <a:lnTo>
                    <a:pt x="3367" y="2694"/>
                  </a:lnTo>
                  <a:lnTo>
                    <a:pt x="2525" y="2862"/>
                  </a:lnTo>
                  <a:lnTo>
                    <a:pt x="1683" y="3031"/>
                  </a:lnTo>
                  <a:lnTo>
                    <a:pt x="842" y="3233"/>
                  </a:lnTo>
                  <a:lnTo>
                    <a:pt x="438" y="3334"/>
                  </a:lnTo>
                  <a:lnTo>
                    <a:pt x="34" y="3502"/>
                  </a:lnTo>
                  <a:lnTo>
                    <a:pt x="0" y="3536"/>
                  </a:lnTo>
                  <a:lnTo>
                    <a:pt x="438" y="3536"/>
                  </a:lnTo>
                  <a:lnTo>
                    <a:pt x="808" y="3468"/>
                  </a:lnTo>
                  <a:lnTo>
                    <a:pt x="1616" y="3334"/>
                  </a:lnTo>
                  <a:lnTo>
                    <a:pt x="3165" y="2963"/>
                  </a:lnTo>
                  <a:lnTo>
                    <a:pt x="6464" y="2189"/>
                  </a:lnTo>
                  <a:lnTo>
                    <a:pt x="8181" y="1751"/>
                  </a:lnTo>
                  <a:lnTo>
                    <a:pt x="9898" y="1280"/>
                  </a:lnTo>
                  <a:lnTo>
                    <a:pt x="11582" y="775"/>
                  </a:lnTo>
                  <a:lnTo>
                    <a:pt x="13299" y="270"/>
                  </a:lnTo>
                  <a:lnTo>
                    <a:pt x="13333" y="236"/>
                  </a:lnTo>
                  <a:lnTo>
                    <a:pt x="13366" y="202"/>
                  </a:lnTo>
                  <a:lnTo>
                    <a:pt x="13366" y="101"/>
                  </a:lnTo>
                  <a:lnTo>
                    <a:pt x="13333" y="34"/>
                  </a:lnTo>
                  <a:lnTo>
                    <a:pt x="13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6762675" y="2487150"/>
              <a:ext cx="15175" cy="24425"/>
            </a:xfrm>
            <a:custGeom>
              <a:avLst/>
              <a:gdLst/>
              <a:ahLst/>
              <a:cxnLst/>
              <a:rect l="0" t="0" r="0" b="0"/>
              <a:pathLst>
                <a:path w="607" h="977" extrusionOk="0">
                  <a:moveTo>
                    <a:pt x="337" y="0"/>
                  </a:moveTo>
                  <a:lnTo>
                    <a:pt x="169" y="101"/>
                  </a:lnTo>
                  <a:lnTo>
                    <a:pt x="68" y="168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70"/>
                  </a:lnTo>
                  <a:lnTo>
                    <a:pt x="135" y="370"/>
                  </a:lnTo>
                  <a:lnTo>
                    <a:pt x="236" y="303"/>
                  </a:lnTo>
                  <a:lnTo>
                    <a:pt x="371" y="236"/>
                  </a:lnTo>
                  <a:lnTo>
                    <a:pt x="270" y="606"/>
                  </a:lnTo>
                  <a:lnTo>
                    <a:pt x="236" y="808"/>
                  </a:lnTo>
                  <a:lnTo>
                    <a:pt x="270" y="875"/>
                  </a:lnTo>
                  <a:lnTo>
                    <a:pt x="304" y="976"/>
                  </a:lnTo>
                  <a:lnTo>
                    <a:pt x="371" y="976"/>
                  </a:lnTo>
                  <a:lnTo>
                    <a:pt x="438" y="943"/>
                  </a:lnTo>
                  <a:lnTo>
                    <a:pt x="472" y="842"/>
                  </a:lnTo>
                  <a:lnTo>
                    <a:pt x="506" y="741"/>
                  </a:lnTo>
                  <a:lnTo>
                    <a:pt x="506" y="505"/>
                  </a:lnTo>
                  <a:lnTo>
                    <a:pt x="607" y="303"/>
                  </a:lnTo>
                  <a:lnTo>
                    <a:pt x="607" y="202"/>
                  </a:lnTo>
                  <a:lnTo>
                    <a:pt x="607" y="101"/>
                  </a:lnTo>
                  <a:lnTo>
                    <a:pt x="539" y="67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4" name="Shape 234"/>
            <p:cNvSpPr/>
            <p:nvPr/>
          </p:nvSpPr>
          <p:spPr>
            <a:xfrm>
              <a:off x="7013500" y="2429050"/>
              <a:ext cx="7600" cy="5925"/>
            </a:xfrm>
            <a:custGeom>
              <a:avLst/>
              <a:gdLst/>
              <a:ahLst/>
              <a:cxnLst/>
              <a:rect l="0" t="0" r="0" b="0"/>
              <a:pathLst>
                <a:path w="304" h="237" extrusionOk="0">
                  <a:moveTo>
                    <a:pt x="135" y="1"/>
                  </a:moveTo>
                  <a:lnTo>
                    <a:pt x="68" y="35"/>
                  </a:lnTo>
                  <a:lnTo>
                    <a:pt x="1" y="68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68" y="237"/>
                  </a:lnTo>
                  <a:lnTo>
                    <a:pt x="203" y="237"/>
                  </a:lnTo>
                  <a:lnTo>
                    <a:pt x="270" y="203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7026975" y="2478725"/>
              <a:ext cx="15175" cy="27800"/>
            </a:xfrm>
            <a:custGeom>
              <a:avLst/>
              <a:gdLst/>
              <a:ahLst/>
              <a:cxnLst/>
              <a:rect l="0" t="0" r="0" b="0"/>
              <a:pathLst>
                <a:path w="607" h="1112" extrusionOk="0">
                  <a:moveTo>
                    <a:pt x="573" y="0"/>
                  </a:moveTo>
                  <a:lnTo>
                    <a:pt x="404" y="202"/>
                  </a:lnTo>
                  <a:lnTo>
                    <a:pt x="270" y="438"/>
                  </a:lnTo>
                  <a:lnTo>
                    <a:pt x="101" y="303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202" y="573"/>
                  </a:lnTo>
                  <a:lnTo>
                    <a:pt x="34" y="977"/>
                  </a:lnTo>
                  <a:lnTo>
                    <a:pt x="34" y="1010"/>
                  </a:lnTo>
                  <a:lnTo>
                    <a:pt x="68" y="1078"/>
                  </a:lnTo>
                  <a:lnTo>
                    <a:pt x="135" y="1111"/>
                  </a:lnTo>
                  <a:lnTo>
                    <a:pt x="202" y="1111"/>
                  </a:lnTo>
                  <a:lnTo>
                    <a:pt x="236" y="1078"/>
                  </a:lnTo>
                  <a:lnTo>
                    <a:pt x="270" y="1044"/>
                  </a:lnTo>
                  <a:lnTo>
                    <a:pt x="371" y="707"/>
                  </a:lnTo>
                  <a:lnTo>
                    <a:pt x="404" y="741"/>
                  </a:lnTo>
                  <a:lnTo>
                    <a:pt x="472" y="741"/>
                  </a:lnTo>
                  <a:lnTo>
                    <a:pt x="505" y="707"/>
                  </a:lnTo>
                  <a:lnTo>
                    <a:pt x="539" y="674"/>
                  </a:lnTo>
                  <a:lnTo>
                    <a:pt x="505" y="606"/>
                  </a:lnTo>
                  <a:lnTo>
                    <a:pt x="438" y="573"/>
                  </a:lnTo>
                  <a:lnTo>
                    <a:pt x="472" y="505"/>
                  </a:lnTo>
                  <a:lnTo>
                    <a:pt x="539" y="270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7005925" y="2460200"/>
              <a:ext cx="58950" cy="57275"/>
            </a:xfrm>
            <a:custGeom>
              <a:avLst/>
              <a:gdLst/>
              <a:ahLst/>
              <a:cxnLst/>
              <a:rect l="0" t="0" r="0" b="0"/>
              <a:pathLst>
                <a:path w="2358" h="2291" extrusionOk="0">
                  <a:moveTo>
                    <a:pt x="1886" y="236"/>
                  </a:moveTo>
                  <a:lnTo>
                    <a:pt x="1953" y="708"/>
                  </a:lnTo>
                  <a:lnTo>
                    <a:pt x="2054" y="1145"/>
                  </a:lnTo>
                  <a:lnTo>
                    <a:pt x="2088" y="1482"/>
                  </a:lnTo>
                  <a:lnTo>
                    <a:pt x="2122" y="1549"/>
                  </a:lnTo>
                  <a:lnTo>
                    <a:pt x="2122" y="1617"/>
                  </a:lnTo>
                  <a:lnTo>
                    <a:pt x="2088" y="1684"/>
                  </a:lnTo>
                  <a:lnTo>
                    <a:pt x="1987" y="1684"/>
                  </a:lnTo>
                  <a:lnTo>
                    <a:pt x="1381" y="1886"/>
                  </a:lnTo>
                  <a:lnTo>
                    <a:pt x="910" y="1987"/>
                  </a:lnTo>
                  <a:lnTo>
                    <a:pt x="708" y="2021"/>
                  </a:lnTo>
                  <a:lnTo>
                    <a:pt x="573" y="1953"/>
                  </a:lnTo>
                  <a:lnTo>
                    <a:pt x="472" y="1852"/>
                  </a:lnTo>
                  <a:lnTo>
                    <a:pt x="405" y="1684"/>
                  </a:lnTo>
                  <a:lnTo>
                    <a:pt x="304" y="1213"/>
                  </a:lnTo>
                  <a:lnTo>
                    <a:pt x="169" y="775"/>
                  </a:lnTo>
                  <a:lnTo>
                    <a:pt x="371" y="741"/>
                  </a:lnTo>
                  <a:lnTo>
                    <a:pt x="573" y="708"/>
                  </a:lnTo>
                  <a:lnTo>
                    <a:pt x="977" y="573"/>
                  </a:lnTo>
                  <a:lnTo>
                    <a:pt x="1448" y="472"/>
                  </a:lnTo>
                  <a:lnTo>
                    <a:pt x="1684" y="371"/>
                  </a:lnTo>
                  <a:lnTo>
                    <a:pt x="1886" y="236"/>
                  </a:lnTo>
                  <a:close/>
                  <a:moveTo>
                    <a:pt x="1819" y="1"/>
                  </a:moveTo>
                  <a:lnTo>
                    <a:pt x="1819" y="34"/>
                  </a:lnTo>
                  <a:lnTo>
                    <a:pt x="1852" y="135"/>
                  </a:lnTo>
                  <a:lnTo>
                    <a:pt x="1617" y="135"/>
                  </a:lnTo>
                  <a:lnTo>
                    <a:pt x="1347" y="169"/>
                  </a:lnTo>
                  <a:lnTo>
                    <a:pt x="910" y="337"/>
                  </a:lnTo>
                  <a:lnTo>
                    <a:pt x="472" y="472"/>
                  </a:lnTo>
                  <a:lnTo>
                    <a:pt x="270" y="539"/>
                  </a:lnTo>
                  <a:lnTo>
                    <a:pt x="68" y="640"/>
                  </a:lnTo>
                  <a:lnTo>
                    <a:pt x="34" y="674"/>
                  </a:lnTo>
                  <a:lnTo>
                    <a:pt x="1" y="708"/>
                  </a:lnTo>
                  <a:lnTo>
                    <a:pt x="1" y="741"/>
                  </a:lnTo>
                  <a:lnTo>
                    <a:pt x="1" y="775"/>
                  </a:lnTo>
                  <a:lnTo>
                    <a:pt x="34" y="775"/>
                  </a:lnTo>
                  <a:lnTo>
                    <a:pt x="68" y="1112"/>
                  </a:lnTo>
                  <a:lnTo>
                    <a:pt x="102" y="1448"/>
                  </a:lnTo>
                  <a:lnTo>
                    <a:pt x="169" y="1819"/>
                  </a:lnTo>
                  <a:lnTo>
                    <a:pt x="270" y="2088"/>
                  </a:lnTo>
                  <a:lnTo>
                    <a:pt x="371" y="2223"/>
                  </a:lnTo>
                  <a:lnTo>
                    <a:pt x="472" y="2256"/>
                  </a:lnTo>
                  <a:lnTo>
                    <a:pt x="607" y="2290"/>
                  </a:lnTo>
                  <a:lnTo>
                    <a:pt x="741" y="2290"/>
                  </a:lnTo>
                  <a:lnTo>
                    <a:pt x="1044" y="2223"/>
                  </a:lnTo>
                  <a:lnTo>
                    <a:pt x="1280" y="2155"/>
                  </a:lnTo>
                  <a:lnTo>
                    <a:pt x="1549" y="2088"/>
                  </a:lnTo>
                  <a:lnTo>
                    <a:pt x="1886" y="2021"/>
                  </a:lnTo>
                  <a:lnTo>
                    <a:pt x="2054" y="1953"/>
                  </a:lnTo>
                  <a:lnTo>
                    <a:pt x="2189" y="1886"/>
                  </a:lnTo>
                  <a:lnTo>
                    <a:pt x="2290" y="1785"/>
                  </a:lnTo>
                  <a:lnTo>
                    <a:pt x="2357" y="1684"/>
                  </a:lnTo>
                  <a:lnTo>
                    <a:pt x="2357" y="1549"/>
                  </a:lnTo>
                  <a:lnTo>
                    <a:pt x="2324" y="1381"/>
                  </a:lnTo>
                  <a:lnTo>
                    <a:pt x="2189" y="1112"/>
                  </a:lnTo>
                  <a:lnTo>
                    <a:pt x="2021" y="573"/>
                  </a:lnTo>
                  <a:lnTo>
                    <a:pt x="1886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7" name="Shape 237"/>
            <p:cNvSpPr/>
            <p:nvPr/>
          </p:nvSpPr>
          <p:spPr>
            <a:xfrm>
              <a:off x="6926800" y="2425700"/>
              <a:ext cx="63150" cy="54725"/>
            </a:xfrm>
            <a:custGeom>
              <a:avLst/>
              <a:gdLst/>
              <a:ahLst/>
              <a:cxnLst/>
              <a:rect l="0" t="0" r="0" b="0"/>
              <a:pathLst>
                <a:path w="2526" h="2189" extrusionOk="0">
                  <a:moveTo>
                    <a:pt x="1886" y="202"/>
                  </a:moveTo>
                  <a:lnTo>
                    <a:pt x="2021" y="236"/>
                  </a:lnTo>
                  <a:lnTo>
                    <a:pt x="2088" y="270"/>
                  </a:lnTo>
                  <a:lnTo>
                    <a:pt x="2156" y="539"/>
                  </a:lnTo>
                  <a:lnTo>
                    <a:pt x="2223" y="808"/>
                  </a:lnTo>
                  <a:lnTo>
                    <a:pt x="2290" y="1381"/>
                  </a:lnTo>
                  <a:lnTo>
                    <a:pt x="2290" y="1482"/>
                  </a:lnTo>
                  <a:lnTo>
                    <a:pt x="2223" y="1549"/>
                  </a:lnTo>
                  <a:lnTo>
                    <a:pt x="2189" y="1583"/>
                  </a:lnTo>
                  <a:lnTo>
                    <a:pt x="2088" y="1616"/>
                  </a:lnTo>
                  <a:lnTo>
                    <a:pt x="1920" y="1650"/>
                  </a:lnTo>
                  <a:lnTo>
                    <a:pt x="1785" y="1684"/>
                  </a:lnTo>
                  <a:lnTo>
                    <a:pt x="1684" y="1717"/>
                  </a:lnTo>
                  <a:lnTo>
                    <a:pt x="1415" y="1717"/>
                  </a:lnTo>
                  <a:lnTo>
                    <a:pt x="1246" y="1751"/>
                  </a:lnTo>
                  <a:lnTo>
                    <a:pt x="977" y="1886"/>
                  </a:lnTo>
                  <a:lnTo>
                    <a:pt x="842" y="1919"/>
                  </a:lnTo>
                  <a:lnTo>
                    <a:pt x="741" y="1886"/>
                  </a:lnTo>
                  <a:lnTo>
                    <a:pt x="674" y="1785"/>
                  </a:lnTo>
                  <a:lnTo>
                    <a:pt x="640" y="1684"/>
                  </a:lnTo>
                  <a:lnTo>
                    <a:pt x="573" y="1448"/>
                  </a:lnTo>
                  <a:lnTo>
                    <a:pt x="506" y="1212"/>
                  </a:lnTo>
                  <a:lnTo>
                    <a:pt x="371" y="606"/>
                  </a:lnTo>
                  <a:lnTo>
                    <a:pt x="640" y="472"/>
                  </a:lnTo>
                  <a:lnTo>
                    <a:pt x="943" y="371"/>
                  </a:lnTo>
                  <a:lnTo>
                    <a:pt x="1179" y="303"/>
                  </a:lnTo>
                  <a:lnTo>
                    <a:pt x="1549" y="202"/>
                  </a:lnTo>
                  <a:close/>
                  <a:moveTo>
                    <a:pt x="1886" y="0"/>
                  </a:moveTo>
                  <a:lnTo>
                    <a:pt x="1684" y="34"/>
                  </a:lnTo>
                  <a:lnTo>
                    <a:pt x="1482" y="68"/>
                  </a:lnTo>
                  <a:lnTo>
                    <a:pt x="876" y="202"/>
                  </a:lnTo>
                  <a:lnTo>
                    <a:pt x="573" y="303"/>
                  </a:lnTo>
                  <a:lnTo>
                    <a:pt x="304" y="438"/>
                  </a:lnTo>
                  <a:lnTo>
                    <a:pt x="270" y="371"/>
                  </a:lnTo>
                  <a:lnTo>
                    <a:pt x="236" y="371"/>
                  </a:lnTo>
                  <a:lnTo>
                    <a:pt x="236" y="404"/>
                  </a:lnTo>
                  <a:lnTo>
                    <a:pt x="203" y="472"/>
                  </a:lnTo>
                  <a:lnTo>
                    <a:pt x="34" y="573"/>
                  </a:lnTo>
                  <a:lnTo>
                    <a:pt x="1" y="640"/>
                  </a:lnTo>
                  <a:lnTo>
                    <a:pt x="1" y="741"/>
                  </a:lnTo>
                  <a:lnTo>
                    <a:pt x="68" y="775"/>
                  </a:lnTo>
                  <a:lnTo>
                    <a:pt x="135" y="775"/>
                  </a:lnTo>
                  <a:lnTo>
                    <a:pt x="203" y="707"/>
                  </a:lnTo>
                  <a:lnTo>
                    <a:pt x="236" y="1078"/>
                  </a:lnTo>
                  <a:lnTo>
                    <a:pt x="304" y="1414"/>
                  </a:lnTo>
                  <a:lnTo>
                    <a:pt x="405" y="1751"/>
                  </a:lnTo>
                  <a:lnTo>
                    <a:pt x="539" y="2088"/>
                  </a:lnTo>
                  <a:lnTo>
                    <a:pt x="573" y="2155"/>
                  </a:lnTo>
                  <a:lnTo>
                    <a:pt x="640" y="2189"/>
                  </a:lnTo>
                  <a:lnTo>
                    <a:pt x="775" y="2155"/>
                  </a:lnTo>
                  <a:lnTo>
                    <a:pt x="943" y="2121"/>
                  </a:lnTo>
                  <a:lnTo>
                    <a:pt x="1213" y="2054"/>
                  </a:lnTo>
                  <a:lnTo>
                    <a:pt x="1482" y="1987"/>
                  </a:lnTo>
                  <a:lnTo>
                    <a:pt x="1617" y="1953"/>
                  </a:lnTo>
                  <a:lnTo>
                    <a:pt x="1751" y="1987"/>
                  </a:lnTo>
                  <a:lnTo>
                    <a:pt x="1819" y="1987"/>
                  </a:lnTo>
                  <a:lnTo>
                    <a:pt x="1886" y="1953"/>
                  </a:lnTo>
                  <a:lnTo>
                    <a:pt x="1954" y="1886"/>
                  </a:lnTo>
                  <a:lnTo>
                    <a:pt x="2088" y="1852"/>
                  </a:lnTo>
                  <a:lnTo>
                    <a:pt x="2358" y="1785"/>
                  </a:lnTo>
                  <a:lnTo>
                    <a:pt x="2425" y="1751"/>
                  </a:lnTo>
                  <a:lnTo>
                    <a:pt x="2459" y="1684"/>
                  </a:lnTo>
                  <a:lnTo>
                    <a:pt x="2492" y="1515"/>
                  </a:lnTo>
                  <a:lnTo>
                    <a:pt x="2526" y="1347"/>
                  </a:lnTo>
                  <a:lnTo>
                    <a:pt x="2526" y="1179"/>
                  </a:lnTo>
                  <a:lnTo>
                    <a:pt x="2425" y="808"/>
                  </a:lnTo>
                  <a:lnTo>
                    <a:pt x="2324" y="472"/>
                  </a:lnTo>
                  <a:lnTo>
                    <a:pt x="2223" y="169"/>
                  </a:lnTo>
                  <a:lnTo>
                    <a:pt x="2156" y="68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6867875" y="2439150"/>
              <a:ext cx="63175" cy="58125"/>
            </a:xfrm>
            <a:custGeom>
              <a:avLst/>
              <a:gdLst/>
              <a:ahLst/>
              <a:cxnLst/>
              <a:rect l="0" t="0" r="0" b="0"/>
              <a:pathLst>
                <a:path w="2527" h="2325" extrusionOk="0">
                  <a:moveTo>
                    <a:pt x="1112" y="910"/>
                  </a:moveTo>
                  <a:lnTo>
                    <a:pt x="1112" y="977"/>
                  </a:lnTo>
                  <a:lnTo>
                    <a:pt x="1045" y="1045"/>
                  </a:lnTo>
                  <a:lnTo>
                    <a:pt x="977" y="1078"/>
                  </a:lnTo>
                  <a:lnTo>
                    <a:pt x="910" y="1078"/>
                  </a:lnTo>
                  <a:lnTo>
                    <a:pt x="1045" y="944"/>
                  </a:lnTo>
                  <a:lnTo>
                    <a:pt x="1112" y="910"/>
                  </a:lnTo>
                  <a:close/>
                  <a:moveTo>
                    <a:pt x="1886" y="270"/>
                  </a:moveTo>
                  <a:lnTo>
                    <a:pt x="1954" y="338"/>
                  </a:lnTo>
                  <a:lnTo>
                    <a:pt x="2055" y="506"/>
                  </a:lnTo>
                  <a:lnTo>
                    <a:pt x="2156" y="843"/>
                  </a:lnTo>
                  <a:lnTo>
                    <a:pt x="2257" y="1314"/>
                  </a:lnTo>
                  <a:lnTo>
                    <a:pt x="2257" y="1415"/>
                  </a:lnTo>
                  <a:lnTo>
                    <a:pt x="2223" y="1482"/>
                  </a:lnTo>
                  <a:lnTo>
                    <a:pt x="2156" y="1516"/>
                  </a:lnTo>
                  <a:lnTo>
                    <a:pt x="2088" y="1583"/>
                  </a:lnTo>
                  <a:lnTo>
                    <a:pt x="1886" y="1617"/>
                  </a:lnTo>
                  <a:lnTo>
                    <a:pt x="1718" y="1651"/>
                  </a:lnTo>
                  <a:lnTo>
                    <a:pt x="1482" y="1752"/>
                  </a:lnTo>
                  <a:lnTo>
                    <a:pt x="1482" y="1684"/>
                  </a:lnTo>
                  <a:lnTo>
                    <a:pt x="1415" y="1280"/>
                  </a:lnTo>
                  <a:lnTo>
                    <a:pt x="1348" y="876"/>
                  </a:lnTo>
                  <a:lnTo>
                    <a:pt x="1348" y="843"/>
                  </a:lnTo>
                  <a:lnTo>
                    <a:pt x="1348" y="809"/>
                  </a:lnTo>
                  <a:lnTo>
                    <a:pt x="1247" y="708"/>
                  </a:lnTo>
                  <a:lnTo>
                    <a:pt x="1078" y="708"/>
                  </a:lnTo>
                  <a:lnTo>
                    <a:pt x="977" y="775"/>
                  </a:lnTo>
                  <a:lnTo>
                    <a:pt x="775" y="910"/>
                  </a:lnTo>
                  <a:lnTo>
                    <a:pt x="674" y="1078"/>
                  </a:lnTo>
                  <a:lnTo>
                    <a:pt x="674" y="1179"/>
                  </a:lnTo>
                  <a:lnTo>
                    <a:pt x="708" y="1247"/>
                  </a:lnTo>
                  <a:lnTo>
                    <a:pt x="843" y="1280"/>
                  </a:lnTo>
                  <a:lnTo>
                    <a:pt x="944" y="1314"/>
                  </a:lnTo>
                  <a:lnTo>
                    <a:pt x="1078" y="1280"/>
                  </a:lnTo>
                  <a:lnTo>
                    <a:pt x="1179" y="1213"/>
                  </a:lnTo>
                  <a:lnTo>
                    <a:pt x="1213" y="1482"/>
                  </a:lnTo>
                  <a:lnTo>
                    <a:pt x="1280" y="1718"/>
                  </a:lnTo>
                  <a:lnTo>
                    <a:pt x="1314" y="1785"/>
                  </a:lnTo>
                  <a:lnTo>
                    <a:pt x="1348" y="1785"/>
                  </a:lnTo>
                  <a:lnTo>
                    <a:pt x="708" y="2088"/>
                  </a:lnTo>
                  <a:lnTo>
                    <a:pt x="607" y="1819"/>
                  </a:lnTo>
                  <a:lnTo>
                    <a:pt x="506" y="1550"/>
                  </a:lnTo>
                  <a:lnTo>
                    <a:pt x="405" y="1011"/>
                  </a:lnTo>
                  <a:lnTo>
                    <a:pt x="371" y="843"/>
                  </a:lnTo>
                  <a:lnTo>
                    <a:pt x="304" y="708"/>
                  </a:lnTo>
                  <a:lnTo>
                    <a:pt x="809" y="573"/>
                  </a:lnTo>
                  <a:lnTo>
                    <a:pt x="1314" y="405"/>
                  </a:lnTo>
                  <a:lnTo>
                    <a:pt x="1819" y="270"/>
                  </a:lnTo>
                  <a:close/>
                  <a:moveTo>
                    <a:pt x="1954" y="1"/>
                  </a:moveTo>
                  <a:lnTo>
                    <a:pt x="1045" y="237"/>
                  </a:lnTo>
                  <a:lnTo>
                    <a:pt x="573" y="371"/>
                  </a:lnTo>
                  <a:lnTo>
                    <a:pt x="136" y="540"/>
                  </a:lnTo>
                  <a:lnTo>
                    <a:pt x="102" y="540"/>
                  </a:lnTo>
                  <a:lnTo>
                    <a:pt x="68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42"/>
                  </a:lnTo>
                  <a:lnTo>
                    <a:pt x="136" y="742"/>
                  </a:lnTo>
                  <a:lnTo>
                    <a:pt x="304" y="1516"/>
                  </a:lnTo>
                  <a:lnTo>
                    <a:pt x="405" y="1886"/>
                  </a:lnTo>
                  <a:lnTo>
                    <a:pt x="573" y="2257"/>
                  </a:lnTo>
                  <a:lnTo>
                    <a:pt x="573" y="2290"/>
                  </a:lnTo>
                  <a:lnTo>
                    <a:pt x="641" y="2324"/>
                  </a:lnTo>
                  <a:lnTo>
                    <a:pt x="708" y="2290"/>
                  </a:lnTo>
                  <a:lnTo>
                    <a:pt x="1550" y="1954"/>
                  </a:lnTo>
                  <a:lnTo>
                    <a:pt x="2425" y="1684"/>
                  </a:lnTo>
                  <a:lnTo>
                    <a:pt x="2492" y="1651"/>
                  </a:lnTo>
                  <a:lnTo>
                    <a:pt x="2526" y="1583"/>
                  </a:lnTo>
                  <a:lnTo>
                    <a:pt x="2459" y="1179"/>
                  </a:lnTo>
                  <a:lnTo>
                    <a:pt x="2391" y="809"/>
                  </a:lnTo>
                  <a:lnTo>
                    <a:pt x="2257" y="405"/>
                  </a:lnTo>
                  <a:lnTo>
                    <a:pt x="2088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7017700" y="2426525"/>
              <a:ext cx="12650" cy="31175"/>
            </a:xfrm>
            <a:custGeom>
              <a:avLst/>
              <a:gdLst/>
              <a:ahLst/>
              <a:cxnLst/>
              <a:rect l="0" t="0" r="0" b="0"/>
              <a:pathLst>
                <a:path w="506" h="1247" extrusionOk="0">
                  <a:moveTo>
                    <a:pt x="405" y="1"/>
                  </a:moveTo>
                  <a:lnTo>
                    <a:pt x="270" y="270"/>
                  </a:lnTo>
                  <a:lnTo>
                    <a:pt x="169" y="573"/>
                  </a:lnTo>
                  <a:lnTo>
                    <a:pt x="35" y="876"/>
                  </a:lnTo>
                  <a:lnTo>
                    <a:pt x="1" y="1011"/>
                  </a:lnTo>
                  <a:lnTo>
                    <a:pt x="1" y="1179"/>
                  </a:lnTo>
                  <a:lnTo>
                    <a:pt x="1" y="1213"/>
                  </a:lnTo>
                  <a:lnTo>
                    <a:pt x="35" y="1247"/>
                  </a:lnTo>
                  <a:lnTo>
                    <a:pt x="68" y="1247"/>
                  </a:lnTo>
                  <a:lnTo>
                    <a:pt x="136" y="1213"/>
                  </a:lnTo>
                  <a:lnTo>
                    <a:pt x="203" y="1112"/>
                  </a:lnTo>
                  <a:lnTo>
                    <a:pt x="270" y="977"/>
                  </a:lnTo>
                  <a:lnTo>
                    <a:pt x="338" y="708"/>
                  </a:lnTo>
                  <a:lnTo>
                    <a:pt x="439" y="371"/>
                  </a:lnTo>
                  <a:lnTo>
                    <a:pt x="506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0" name="Shape 240"/>
            <p:cNvSpPr/>
            <p:nvPr/>
          </p:nvSpPr>
          <p:spPr>
            <a:xfrm>
              <a:off x="6901550" y="2507350"/>
              <a:ext cx="16025" cy="27800"/>
            </a:xfrm>
            <a:custGeom>
              <a:avLst/>
              <a:gdLst/>
              <a:ahLst/>
              <a:cxnLst/>
              <a:rect l="0" t="0" r="0" b="0"/>
              <a:pathLst>
                <a:path w="641" h="1112" extrusionOk="0">
                  <a:moveTo>
                    <a:pt x="405" y="707"/>
                  </a:moveTo>
                  <a:lnTo>
                    <a:pt x="405" y="741"/>
                  </a:lnTo>
                  <a:lnTo>
                    <a:pt x="405" y="808"/>
                  </a:lnTo>
                  <a:lnTo>
                    <a:pt x="371" y="875"/>
                  </a:lnTo>
                  <a:lnTo>
                    <a:pt x="337" y="909"/>
                  </a:lnTo>
                  <a:lnTo>
                    <a:pt x="304" y="875"/>
                  </a:lnTo>
                  <a:lnTo>
                    <a:pt x="236" y="842"/>
                  </a:lnTo>
                  <a:lnTo>
                    <a:pt x="236" y="774"/>
                  </a:lnTo>
                  <a:lnTo>
                    <a:pt x="337" y="707"/>
                  </a:lnTo>
                  <a:close/>
                  <a:moveTo>
                    <a:pt x="506" y="0"/>
                  </a:moveTo>
                  <a:lnTo>
                    <a:pt x="405" y="34"/>
                  </a:lnTo>
                  <a:lnTo>
                    <a:pt x="270" y="168"/>
                  </a:lnTo>
                  <a:lnTo>
                    <a:pt x="169" y="370"/>
                  </a:lnTo>
                  <a:lnTo>
                    <a:pt x="102" y="572"/>
                  </a:lnTo>
                  <a:lnTo>
                    <a:pt x="102" y="640"/>
                  </a:lnTo>
                  <a:lnTo>
                    <a:pt x="34" y="707"/>
                  </a:lnTo>
                  <a:lnTo>
                    <a:pt x="1" y="741"/>
                  </a:lnTo>
                  <a:lnTo>
                    <a:pt x="1" y="774"/>
                  </a:lnTo>
                  <a:lnTo>
                    <a:pt x="68" y="842"/>
                  </a:lnTo>
                  <a:lnTo>
                    <a:pt x="68" y="909"/>
                  </a:lnTo>
                  <a:lnTo>
                    <a:pt x="102" y="1010"/>
                  </a:lnTo>
                  <a:lnTo>
                    <a:pt x="135" y="1077"/>
                  </a:lnTo>
                  <a:lnTo>
                    <a:pt x="203" y="1111"/>
                  </a:lnTo>
                  <a:lnTo>
                    <a:pt x="371" y="1111"/>
                  </a:lnTo>
                  <a:lnTo>
                    <a:pt x="472" y="1077"/>
                  </a:lnTo>
                  <a:lnTo>
                    <a:pt x="539" y="976"/>
                  </a:lnTo>
                  <a:lnTo>
                    <a:pt x="573" y="909"/>
                  </a:lnTo>
                  <a:lnTo>
                    <a:pt x="607" y="808"/>
                  </a:lnTo>
                  <a:lnTo>
                    <a:pt x="607" y="707"/>
                  </a:lnTo>
                  <a:lnTo>
                    <a:pt x="573" y="640"/>
                  </a:lnTo>
                  <a:lnTo>
                    <a:pt x="539" y="572"/>
                  </a:lnTo>
                  <a:lnTo>
                    <a:pt x="472" y="539"/>
                  </a:lnTo>
                  <a:lnTo>
                    <a:pt x="304" y="505"/>
                  </a:lnTo>
                  <a:lnTo>
                    <a:pt x="371" y="370"/>
                  </a:lnTo>
                  <a:lnTo>
                    <a:pt x="438" y="236"/>
                  </a:lnTo>
                  <a:lnTo>
                    <a:pt x="539" y="135"/>
                  </a:lnTo>
                  <a:lnTo>
                    <a:pt x="607" y="101"/>
                  </a:lnTo>
                  <a:lnTo>
                    <a:pt x="640" y="101"/>
                  </a:lnTo>
                  <a:lnTo>
                    <a:pt x="640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8825" y="2490500"/>
              <a:ext cx="63150" cy="55575"/>
            </a:xfrm>
            <a:custGeom>
              <a:avLst/>
              <a:gdLst/>
              <a:ahLst/>
              <a:cxnLst/>
              <a:rect l="0" t="0" r="0" b="0"/>
              <a:pathLst>
                <a:path w="2526" h="2223" extrusionOk="0">
                  <a:moveTo>
                    <a:pt x="1953" y="169"/>
                  </a:moveTo>
                  <a:lnTo>
                    <a:pt x="2021" y="203"/>
                  </a:lnTo>
                  <a:lnTo>
                    <a:pt x="2021" y="236"/>
                  </a:lnTo>
                  <a:lnTo>
                    <a:pt x="2122" y="741"/>
                  </a:lnTo>
                  <a:lnTo>
                    <a:pt x="2290" y="1650"/>
                  </a:lnTo>
                  <a:lnTo>
                    <a:pt x="1617" y="1852"/>
                  </a:lnTo>
                  <a:lnTo>
                    <a:pt x="1280" y="1920"/>
                  </a:lnTo>
                  <a:lnTo>
                    <a:pt x="943" y="1953"/>
                  </a:lnTo>
                  <a:lnTo>
                    <a:pt x="809" y="1953"/>
                  </a:lnTo>
                  <a:lnTo>
                    <a:pt x="674" y="1852"/>
                  </a:lnTo>
                  <a:lnTo>
                    <a:pt x="573" y="1751"/>
                  </a:lnTo>
                  <a:lnTo>
                    <a:pt x="506" y="1583"/>
                  </a:lnTo>
                  <a:lnTo>
                    <a:pt x="371" y="1179"/>
                  </a:lnTo>
                  <a:lnTo>
                    <a:pt x="304" y="809"/>
                  </a:lnTo>
                  <a:lnTo>
                    <a:pt x="977" y="607"/>
                  </a:lnTo>
                  <a:lnTo>
                    <a:pt x="1650" y="337"/>
                  </a:lnTo>
                  <a:lnTo>
                    <a:pt x="1852" y="203"/>
                  </a:lnTo>
                  <a:lnTo>
                    <a:pt x="1953" y="169"/>
                  </a:lnTo>
                  <a:close/>
                  <a:moveTo>
                    <a:pt x="2021" y="1"/>
                  </a:moveTo>
                  <a:lnTo>
                    <a:pt x="1145" y="337"/>
                  </a:lnTo>
                  <a:lnTo>
                    <a:pt x="270" y="607"/>
                  </a:lnTo>
                  <a:lnTo>
                    <a:pt x="236" y="573"/>
                  </a:lnTo>
                  <a:lnTo>
                    <a:pt x="203" y="506"/>
                  </a:lnTo>
                  <a:lnTo>
                    <a:pt x="169" y="506"/>
                  </a:lnTo>
                  <a:lnTo>
                    <a:pt x="102" y="539"/>
                  </a:lnTo>
                  <a:lnTo>
                    <a:pt x="102" y="573"/>
                  </a:lnTo>
                  <a:lnTo>
                    <a:pt x="102" y="640"/>
                  </a:lnTo>
                  <a:lnTo>
                    <a:pt x="68" y="640"/>
                  </a:lnTo>
                  <a:lnTo>
                    <a:pt x="34" y="708"/>
                  </a:lnTo>
                  <a:lnTo>
                    <a:pt x="1" y="775"/>
                  </a:lnTo>
                  <a:lnTo>
                    <a:pt x="34" y="809"/>
                  </a:lnTo>
                  <a:lnTo>
                    <a:pt x="102" y="842"/>
                  </a:lnTo>
                  <a:lnTo>
                    <a:pt x="169" y="1246"/>
                  </a:lnTo>
                  <a:lnTo>
                    <a:pt x="270" y="1617"/>
                  </a:lnTo>
                  <a:lnTo>
                    <a:pt x="371" y="1920"/>
                  </a:lnTo>
                  <a:lnTo>
                    <a:pt x="438" y="2088"/>
                  </a:lnTo>
                  <a:lnTo>
                    <a:pt x="539" y="2189"/>
                  </a:lnTo>
                  <a:lnTo>
                    <a:pt x="640" y="2223"/>
                  </a:lnTo>
                  <a:lnTo>
                    <a:pt x="943" y="2223"/>
                  </a:lnTo>
                  <a:lnTo>
                    <a:pt x="1314" y="2155"/>
                  </a:lnTo>
                  <a:lnTo>
                    <a:pt x="1886" y="2021"/>
                  </a:lnTo>
                  <a:lnTo>
                    <a:pt x="2189" y="1953"/>
                  </a:lnTo>
                  <a:lnTo>
                    <a:pt x="2458" y="1819"/>
                  </a:lnTo>
                  <a:lnTo>
                    <a:pt x="2526" y="1785"/>
                  </a:lnTo>
                  <a:lnTo>
                    <a:pt x="2526" y="1684"/>
                  </a:lnTo>
                  <a:lnTo>
                    <a:pt x="2324" y="876"/>
                  </a:lnTo>
                  <a:lnTo>
                    <a:pt x="2122" y="34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7032850" y="2440000"/>
              <a:ext cx="5925" cy="6750"/>
            </a:xfrm>
            <a:custGeom>
              <a:avLst/>
              <a:gdLst/>
              <a:ahLst/>
              <a:cxnLst/>
              <a:rect l="0" t="0" r="0" b="0"/>
              <a:pathLst>
                <a:path w="237" h="270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1" y="169"/>
                  </a:lnTo>
                  <a:lnTo>
                    <a:pt x="35" y="236"/>
                  </a:lnTo>
                  <a:lnTo>
                    <a:pt x="68" y="270"/>
                  </a:lnTo>
                  <a:lnTo>
                    <a:pt x="136" y="270"/>
                  </a:lnTo>
                  <a:lnTo>
                    <a:pt x="203" y="203"/>
                  </a:lnTo>
                  <a:lnTo>
                    <a:pt x="237" y="169"/>
                  </a:lnTo>
                  <a:lnTo>
                    <a:pt x="203" y="102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6807275" y="1085700"/>
              <a:ext cx="484000" cy="586700"/>
            </a:xfrm>
            <a:custGeom>
              <a:avLst/>
              <a:gdLst/>
              <a:ahLst/>
              <a:cxnLst/>
              <a:rect l="0" t="0" r="0" b="0"/>
              <a:pathLst>
                <a:path w="19360" h="23468" extrusionOk="0">
                  <a:moveTo>
                    <a:pt x="3839" y="14343"/>
                  </a:moveTo>
                  <a:lnTo>
                    <a:pt x="3873" y="15320"/>
                  </a:lnTo>
                  <a:lnTo>
                    <a:pt x="3906" y="16296"/>
                  </a:lnTo>
                  <a:lnTo>
                    <a:pt x="4007" y="17239"/>
                  </a:lnTo>
                  <a:lnTo>
                    <a:pt x="4108" y="18215"/>
                  </a:lnTo>
                  <a:lnTo>
                    <a:pt x="4277" y="19293"/>
                  </a:lnTo>
                  <a:lnTo>
                    <a:pt x="4479" y="20336"/>
                  </a:lnTo>
                  <a:lnTo>
                    <a:pt x="4647" y="21212"/>
                  </a:lnTo>
                  <a:lnTo>
                    <a:pt x="4714" y="21683"/>
                  </a:lnTo>
                  <a:lnTo>
                    <a:pt x="4782" y="22121"/>
                  </a:lnTo>
                  <a:lnTo>
                    <a:pt x="4344" y="21986"/>
                  </a:lnTo>
                  <a:lnTo>
                    <a:pt x="4142" y="21919"/>
                  </a:lnTo>
                  <a:lnTo>
                    <a:pt x="3940" y="21818"/>
                  </a:lnTo>
                  <a:lnTo>
                    <a:pt x="3805" y="21683"/>
                  </a:lnTo>
                  <a:lnTo>
                    <a:pt x="3637" y="21515"/>
                  </a:lnTo>
                  <a:lnTo>
                    <a:pt x="3536" y="21313"/>
                  </a:lnTo>
                  <a:lnTo>
                    <a:pt x="3435" y="21043"/>
                  </a:lnTo>
                  <a:lnTo>
                    <a:pt x="3300" y="20471"/>
                  </a:lnTo>
                  <a:lnTo>
                    <a:pt x="3199" y="19865"/>
                  </a:lnTo>
                  <a:lnTo>
                    <a:pt x="3065" y="18687"/>
                  </a:lnTo>
                  <a:lnTo>
                    <a:pt x="2930" y="17777"/>
                  </a:lnTo>
                  <a:lnTo>
                    <a:pt x="2829" y="16835"/>
                  </a:lnTo>
                  <a:lnTo>
                    <a:pt x="2795" y="16397"/>
                  </a:lnTo>
                  <a:lnTo>
                    <a:pt x="2762" y="15926"/>
                  </a:lnTo>
                  <a:lnTo>
                    <a:pt x="2762" y="15488"/>
                  </a:lnTo>
                  <a:lnTo>
                    <a:pt x="2795" y="15017"/>
                  </a:lnTo>
                  <a:lnTo>
                    <a:pt x="3031" y="14781"/>
                  </a:lnTo>
                  <a:lnTo>
                    <a:pt x="3267" y="14545"/>
                  </a:lnTo>
                  <a:lnTo>
                    <a:pt x="3401" y="14444"/>
                  </a:lnTo>
                  <a:lnTo>
                    <a:pt x="3536" y="14377"/>
                  </a:lnTo>
                  <a:lnTo>
                    <a:pt x="3671" y="14343"/>
                  </a:lnTo>
                  <a:close/>
                  <a:moveTo>
                    <a:pt x="742" y="8081"/>
                  </a:moveTo>
                  <a:lnTo>
                    <a:pt x="809" y="8115"/>
                  </a:lnTo>
                  <a:lnTo>
                    <a:pt x="1314" y="8115"/>
                  </a:lnTo>
                  <a:lnTo>
                    <a:pt x="1146" y="10034"/>
                  </a:lnTo>
                  <a:lnTo>
                    <a:pt x="1078" y="10977"/>
                  </a:lnTo>
                  <a:lnTo>
                    <a:pt x="1078" y="11919"/>
                  </a:lnTo>
                  <a:lnTo>
                    <a:pt x="1112" y="12896"/>
                  </a:lnTo>
                  <a:lnTo>
                    <a:pt x="1179" y="13872"/>
                  </a:lnTo>
                  <a:lnTo>
                    <a:pt x="1381" y="15825"/>
                  </a:lnTo>
                  <a:lnTo>
                    <a:pt x="1516" y="17575"/>
                  </a:lnTo>
                  <a:lnTo>
                    <a:pt x="1583" y="18451"/>
                  </a:lnTo>
                  <a:lnTo>
                    <a:pt x="1684" y="19326"/>
                  </a:lnTo>
                  <a:lnTo>
                    <a:pt x="1853" y="20134"/>
                  </a:lnTo>
                  <a:lnTo>
                    <a:pt x="2088" y="20909"/>
                  </a:lnTo>
                  <a:lnTo>
                    <a:pt x="2391" y="21683"/>
                  </a:lnTo>
                  <a:lnTo>
                    <a:pt x="2728" y="22457"/>
                  </a:lnTo>
                  <a:lnTo>
                    <a:pt x="2694" y="22626"/>
                  </a:lnTo>
                  <a:lnTo>
                    <a:pt x="2661" y="22794"/>
                  </a:lnTo>
                  <a:lnTo>
                    <a:pt x="2492" y="23097"/>
                  </a:lnTo>
                  <a:lnTo>
                    <a:pt x="2425" y="23198"/>
                  </a:lnTo>
                  <a:lnTo>
                    <a:pt x="2358" y="23232"/>
                  </a:lnTo>
                  <a:lnTo>
                    <a:pt x="2324" y="23265"/>
                  </a:lnTo>
                  <a:lnTo>
                    <a:pt x="2257" y="23265"/>
                  </a:lnTo>
                  <a:lnTo>
                    <a:pt x="2122" y="23164"/>
                  </a:lnTo>
                  <a:lnTo>
                    <a:pt x="2021" y="23030"/>
                  </a:lnTo>
                  <a:lnTo>
                    <a:pt x="1920" y="22828"/>
                  </a:lnTo>
                  <a:lnTo>
                    <a:pt x="1853" y="22659"/>
                  </a:lnTo>
                  <a:lnTo>
                    <a:pt x="1785" y="22424"/>
                  </a:lnTo>
                  <a:lnTo>
                    <a:pt x="1516" y="21447"/>
                  </a:lnTo>
                  <a:lnTo>
                    <a:pt x="1280" y="20471"/>
                  </a:lnTo>
                  <a:lnTo>
                    <a:pt x="1078" y="19326"/>
                  </a:lnTo>
                  <a:lnTo>
                    <a:pt x="876" y="18181"/>
                  </a:lnTo>
                  <a:lnTo>
                    <a:pt x="472" y="15858"/>
                  </a:lnTo>
                  <a:lnTo>
                    <a:pt x="371" y="15252"/>
                  </a:lnTo>
                  <a:lnTo>
                    <a:pt x="338" y="14680"/>
                  </a:lnTo>
                  <a:lnTo>
                    <a:pt x="270" y="13502"/>
                  </a:lnTo>
                  <a:lnTo>
                    <a:pt x="237" y="12357"/>
                  </a:lnTo>
                  <a:lnTo>
                    <a:pt x="270" y="11145"/>
                  </a:lnTo>
                  <a:lnTo>
                    <a:pt x="270" y="10135"/>
                  </a:lnTo>
                  <a:lnTo>
                    <a:pt x="338" y="9630"/>
                  </a:lnTo>
                  <a:lnTo>
                    <a:pt x="405" y="9125"/>
                  </a:lnTo>
                  <a:lnTo>
                    <a:pt x="573" y="8586"/>
                  </a:lnTo>
                  <a:lnTo>
                    <a:pt x="708" y="8081"/>
                  </a:lnTo>
                  <a:close/>
                  <a:moveTo>
                    <a:pt x="10808" y="1"/>
                  </a:moveTo>
                  <a:lnTo>
                    <a:pt x="10000" y="34"/>
                  </a:lnTo>
                  <a:lnTo>
                    <a:pt x="9192" y="102"/>
                  </a:lnTo>
                  <a:lnTo>
                    <a:pt x="8351" y="236"/>
                  </a:lnTo>
                  <a:lnTo>
                    <a:pt x="7543" y="405"/>
                  </a:lnTo>
                  <a:lnTo>
                    <a:pt x="6735" y="674"/>
                  </a:lnTo>
                  <a:lnTo>
                    <a:pt x="6330" y="809"/>
                  </a:lnTo>
                  <a:lnTo>
                    <a:pt x="5926" y="977"/>
                  </a:lnTo>
                  <a:lnTo>
                    <a:pt x="5590" y="1145"/>
                  </a:lnTo>
                  <a:lnTo>
                    <a:pt x="5287" y="1314"/>
                  </a:lnTo>
                  <a:lnTo>
                    <a:pt x="4681" y="1751"/>
                  </a:lnTo>
                  <a:lnTo>
                    <a:pt x="4108" y="2189"/>
                  </a:lnTo>
                  <a:lnTo>
                    <a:pt x="3536" y="2694"/>
                  </a:lnTo>
                  <a:lnTo>
                    <a:pt x="2997" y="3199"/>
                  </a:lnTo>
                  <a:lnTo>
                    <a:pt x="2459" y="3772"/>
                  </a:lnTo>
                  <a:lnTo>
                    <a:pt x="2021" y="4378"/>
                  </a:lnTo>
                  <a:lnTo>
                    <a:pt x="1583" y="5017"/>
                  </a:lnTo>
                  <a:lnTo>
                    <a:pt x="1247" y="5691"/>
                  </a:lnTo>
                  <a:lnTo>
                    <a:pt x="977" y="6398"/>
                  </a:lnTo>
                  <a:lnTo>
                    <a:pt x="742" y="7138"/>
                  </a:lnTo>
                  <a:lnTo>
                    <a:pt x="674" y="7509"/>
                  </a:lnTo>
                  <a:lnTo>
                    <a:pt x="607" y="7879"/>
                  </a:lnTo>
                  <a:lnTo>
                    <a:pt x="607" y="7913"/>
                  </a:lnTo>
                  <a:lnTo>
                    <a:pt x="573" y="7913"/>
                  </a:lnTo>
                  <a:lnTo>
                    <a:pt x="540" y="7946"/>
                  </a:lnTo>
                  <a:lnTo>
                    <a:pt x="338" y="8620"/>
                  </a:lnTo>
                  <a:lnTo>
                    <a:pt x="169" y="9293"/>
                  </a:lnTo>
                  <a:lnTo>
                    <a:pt x="102" y="9630"/>
                  </a:lnTo>
                  <a:lnTo>
                    <a:pt x="68" y="9933"/>
                  </a:lnTo>
                  <a:lnTo>
                    <a:pt x="35" y="10606"/>
                  </a:lnTo>
                  <a:lnTo>
                    <a:pt x="1" y="11919"/>
                  </a:lnTo>
                  <a:lnTo>
                    <a:pt x="1" y="12660"/>
                  </a:lnTo>
                  <a:lnTo>
                    <a:pt x="35" y="13434"/>
                  </a:lnTo>
                  <a:lnTo>
                    <a:pt x="68" y="14175"/>
                  </a:lnTo>
                  <a:lnTo>
                    <a:pt x="136" y="14916"/>
                  </a:lnTo>
                  <a:lnTo>
                    <a:pt x="338" y="16397"/>
                  </a:lnTo>
                  <a:lnTo>
                    <a:pt x="607" y="17912"/>
                  </a:lnTo>
                  <a:lnTo>
                    <a:pt x="843" y="19326"/>
                  </a:lnTo>
                  <a:lnTo>
                    <a:pt x="1112" y="20774"/>
                  </a:lnTo>
                  <a:lnTo>
                    <a:pt x="1348" y="21919"/>
                  </a:lnTo>
                  <a:lnTo>
                    <a:pt x="1482" y="22491"/>
                  </a:lnTo>
                  <a:lnTo>
                    <a:pt x="1583" y="22760"/>
                  </a:lnTo>
                  <a:lnTo>
                    <a:pt x="1718" y="22996"/>
                  </a:lnTo>
                  <a:lnTo>
                    <a:pt x="1785" y="23164"/>
                  </a:lnTo>
                  <a:lnTo>
                    <a:pt x="1886" y="23265"/>
                  </a:lnTo>
                  <a:lnTo>
                    <a:pt x="1987" y="23366"/>
                  </a:lnTo>
                  <a:lnTo>
                    <a:pt x="2055" y="23434"/>
                  </a:lnTo>
                  <a:lnTo>
                    <a:pt x="2156" y="23467"/>
                  </a:lnTo>
                  <a:lnTo>
                    <a:pt x="2358" y="23467"/>
                  </a:lnTo>
                  <a:lnTo>
                    <a:pt x="2425" y="23434"/>
                  </a:lnTo>
                  <a:lnTo>
                    <a:pt x="2593" y="23299"/>
                  </a:lnTo>
                  <a:lnTo>
                    <a:pt x="2762" y="23097"/>
                  </a:lnTo>
                  <a:lnTo>
                    <a:pt x="2896" y="22895"/>
                  </a:lnTo>
                  <a:lnTo>
                    <a:pt x="2964" y="22626"/>
                  </a:lnTo>
                  <a:lnTo>
                    <a:pt x="3031" y="22558"/>
                  </a:lnTo>
                  <a:lnTo>
                    <a:pt x="3031" y="22525"/>
                  </a:lnTo>
                  <a:lnTo>
                    <a:pt x="3031" y="22457"/>
                  </a:lnTo>
                  <a:lnTo>
                    <a:pt x="2997" y="22424"/>
                  </a:lnTo>
                  <a:lnTo>
                    <a:pt x="2997" y="22356"/>
                  </a:lnTo>
                  <a:lnTo>
                    <a:pt x="2964" y="22323"/>
                  </a:lnTo>
                  <a:lnTo>
                    <a:pt x="2627" y="21582"/>
                  </a:lnTo>
                  <a:lnTo>
                    <a:pt x="2324" y="20808"/>
                  </a:lnTo>
                  <a:lnTo>
                    <a:pt x="2122" y="20033"/>
                  </a:lnTo>
                  <a:lnTo>
                    <a:pt x="1920" y="19259"/>
                  </a:lnTo>
                  <a:lnTo>
                    <a:pt x="1853" y="18788"/>
                  </a:lnTo>
                  <a:lnTo>
                    <a:pt x="1785" y="18350"/>
                  </a:lnTo>
                  <a:lnTo>
                    <a:pt x="1718" y="17407"/>
                  </a:lnTo>
                  <a:lnTo>
                    <a:pt x="1684" y="16498"/>
                  </a:lnTo>
                  <a:lnTo>
                    <a:pt x="1617" y="15555"/>
                  </a:lnTo>
                  <a:lnTo>
                    <a:pt x="1583" y="15488"/>
                  </a:lnTo>
                  <a:lnTo>
                    <a:pt x="1617" y="15488"/>
                  </a:lnTo>
                  <a:lnTo>
                    <a:pt x="1785" y="15623"/>
                  </a:lnTo>
                  <a:lnTo>
                    <a:pt x="2021" y="15757"/>
                  </a:lnTo>
                  <a:lnTo>
                    <a:pt x="2257" y="15825"/>
                  </a:lnTo>
                  <a:lnTo>
                    <a:pt x="2391" y="15858"/>
                  </a:lnTo>
                  <a:lnTo>
                    <a:pt x="2526" y="15858"/>
                  </a:lnTo>
                  <a:lnTo>
                    <a:pt x="2526" y="16498"/>
                  </a:lnTo>
                  <a:lnTo>
                    <a:pt x="2593" y="17104"/>
                  </a:lnTo>
                  <a:lnTo>
                    <a:pt x="2964" y="19798"/>
                  </a:lnTo>
                  <a:lnTo>
                    <a:pt x="3031" y="20370"/>
                  </a:lnTo>
                  <a:lnTo>
                    <a:pt x="3132" y="20942"/>
                  </a:lnTo>
                  <a:lnTo>
                    <a:pt x="3031" y="21010"/>
                  </a:lnTo>
                  <a:lnTo>
                    <a:pt x="2964" y="21077"/>
                  </a:lnTo>
                  <a:lnTo>
                    <a:pt x="2829" y="21279"/>
                  </a:lnTo>
                  <a:lnTo>
                    <a:pt x="2694" y="21481"/>
                  </a:lnTo>
                  <a:lnTo>
                    <a:pt x="2694" y="21582"/>
                  </a:lnTo>
                  <a:lnTo>
                    <a:pt x="2694" y="21683"/>
                  </a:lnTo>
                  <a:lnTo>
                    <a:pt x="2728" y="21717"/>
                  </a:lnTo>
                  <a:lnTo>
                    <a:pt x="2762" y="21750"/>
                  </a:lnTo>
                  <a:lnTo>
                    <a:pt x="2795" y="21750"/>
                  </a:lnTo>
                  <a:lnTo>
                    <a:pt x="2829" y="21717"/>
                  </a:lnTo>
                  <a:lnTo>
                    <a:pt x="3031" y="21414"/>
                  </a:lnTo>
                  <a:lnTo>
                    <a:pt x="3199" y="21212"/>
                  </a:lnTo>
                  <a:lnTo>
                    <a:pt x="3334" y="21515"/>
                  </a:lnTo>
                  <a:lnTo>
                    <a:pt x="3502" y="21818"/>
                  </a:lnTo>
                  <a:lnTo>
                    <a:pt x="3637" y="21952"/>
                  </a:lnTo>
                  <a:lnTo>
                    <a:pt x="3772" y="22053"/>
                  </a:lnTo>
                  <a:lnTo>
                    <a:pt x="3940" y="22154"/>
                  </a:lnTo>
                  <a:lnTo>
                    <a:pt x="4108" y="22222"/>
                  </a:lnTo>
                  <a:lnTo>
                    <a:pt x="4479" y="22323"/>
                  </a:lnTo>
                  <a:lnTo>
                    <a:pt x="4849" y="22390"/>
                  </a:lnTo>
                  <a:lnTo>
                    <a:pt x="4883" y="22491"/>
                  </a:lnTo>
                  <a:lnTo>
                    <a:pt x="4916" y="22525"/>
                  </a:lnTo>
                  <a:lnTo>
                    <a:pt x="4950" y="22558"/>
                  </a:lnTo>
                  <a:lnTo>
                    <a:pt x="5051" y="22558"/>
                  </a:lnTo>
                  <a:lnTo>
                    <a:pt x="5118" y="22525"/>
                  </a:lnTo>
                  <a:lnTo>
                    <a:pt x="5118" y="22457"/>
                  </a:lnTo>
                  <a:lnTo>
                    <a:pt x="5118" y="22424"/>
                  </a:lnTo>
                  <a:lnTo>
                    <a:pt x="5051" y="22087"/>
                  </a:lnTo>
                  <a:lnTo>
                    <a:pt x="5118" y="22222"/>
                  </a:lnTo>
                  <a:lnTo>
                    <a:pt x="5186" y="22289"/>
                  </a:lnTo>
                  <a:lnTo>
                    <a:pt x="5253" y="22323"/>
                  </a:lnTo>
                  <a:lnTo>
                    <a:pt x="5354" y="22289"/>
                  </a:lnTo>
                  <a:lnTo>
                    <a:pt x="5388" y="22255"/>
                  </a:lnTo>
                  <a:lnTo>
                    <a:pt x="5388" y="22154"/>
                  </a:lnTo>
                  <a:lnTo>
                    <a:pt x="5354" y="22087"/>
                  </a:lnTo>
                  <a:lnTo>
                    <a:pt x="5253" y="22020"/>
                  </a:lnTo>
                  <a:lnTo>
                    <a:pt x="5186" y="21885"/>
                  </a:lnTo>
                  <a:lnTo>
                    <a:pt x="5152" y="21683"/>
                  </a:lnTo>
                  <a:lnTo>
                    <a:pt x="5118" y="21481"/>
                  </a:lnTo>
                  <a:lnTo>
                    <a:pt x="5051" y="20808"/>
                  </a:lnTo>
                  <a:lnTo>
                    <a:pt x="4984" y="19899"/>
                  </a:lnTo>
                  <a:lnTo>
                    <a:pt x="4916" y="18990"/>
                  </a:lnTo>
                  <a:lnTo>
                    <a:pt x="4782" y="17744"/>
                  </a:lnTo>
                  <a:lnTo>
                    <a:pt x="4613" y="16532"/>
                  </a:lnTo>
                  <a:lnTo>
                    <a:pt x="4479" y="15286"/>
                  </a:lnTo>
                  <a:lnTo>
                    <a:pt x="4445" y="14680"/>
                  </a:lnTo>
                  <a:lnTo>
                    <a:pt x="4411" y="14074"/>
                  </a:lnTo>
                  <a:lnTo>
                    <a:pt x="4378" y="14007"/>
                  </a:lnTo>
                  <a:lnTo>
                    <a:pt x="4344" y="13973"/>
                  </a:lnTo>
                  <a:lnTo>
                    <a:pt x="4277" y="14007"/>
                  </a:lnTo>
                  <a:lnTo>
                    <a:pt x="4243" y="14074"/>
                  </a:lnTo>
                  <a:lnTo>
                    <a:pt x="4209" y="14747"/>
                  </a:lnTo>
                  <a:lnTo>
                    <a:pt x="4243" y="15421"/>
                  </a:lnTo>
                  <a:lnTo>
                    <a:pt x="4310" y="16094"/>
                  </a:lnTo>
                  <a:lnTo>
                    <a:pt x="4378" y="16801"/>
                  </a:lnTo>
                  <a:lnTo>
                    <a:pt x="4546" y="18148"/>
                  </a:lnTo>
                  <a:lnTo>
                    <a:pt x="4647" y="18855"/>
                  </a:lnTo>
                  <a:lnTo>
                    <a:pt x="4681" y="19528"/>
                  </a:lnTo>
                  <a:lnTo>
                    <a:pt x="4775" y="20470"/>
                  </a:lnTo>
                  <a:lnTo>
                    <a:pt x="4411" y="18619"/>
                  </a:lnTo>
                  <a:lnTo>
                    <a:pt x="4243" y="17542"/>
                  </a:lnTo>
                  <a:lnTo>
                    <a:pt x="4142" y="16464"/>
                  </a:lnTo>
                  <a:lnTo>
                    <a:pt x="4075" y="15387"/>
                  </a:lnTo>
                  <a:lnTo>
                    <a:pt x="4041" y="14310"/>
                  </a:lnTo>
                  <a:lnTo>
                    <a:pt x="4075" y="14242"/>
                  </a:lnTo>
                  <a:lnTo>
                    <a:pt x="4041" y="14141"/>
                  </a:lnTo>
                  <a:lnTo>
                    <a:pt x="4007" y="14108"/>
                  </a:lnTo>
                  <a:lnTo>
                    <a:pt x="3974" y="14074"/>
                  </a:lnTo>
                  <a:lnTo>
                    <a:pt x="3906" y="14074"/>
                  </a:lnTo>
                  <a:lnTo>
                    <a:pt x="3873" y="14108"/>
                  </a:lnTo>
                  <a:lnTo>
                    <a:pt x="3704" y="14108"/>
                  </a:lnTo>
                  <a:lnTo>
                    <a:pt x="3536" y="14141"/>
                  </a:lnTo>
                  <a:lnTo>
                    <a:pt x="3368" y="14209"/>
                  </a:lnTo>
                  <a:lnTo>
                    <a:pt x="3199" y="14276"/>
                  </a:lnTo>
                  <a:lnTo>
                    <a:pt x="3031" y="14411"/>
                  </a:lnTo>
                  <a:lnTo>
                    <a:pt x="2829" y="14579"/>
                  </a:lnTo>
                  <a:lnTo>
                    <a:pt x="2694" y="14747"/>
                  </a:lnTo>
                  <a:lnTo>
                    <a:pt x="2627" y="14949"/>
                  </a:lnTo>
                  <a:lnTo>
                    <a:pt x="2627" y="15017"/>
                  </a:lnTo>
                  <a:lnTo>
                    <a:pt x="2560" y="15286"/>
                  </a:lnTo>
                  <a:lnTo>
                    <a:pt x="2526" y="15589"/>
                  </a:lnTo>
                  <a:lnTo>
                    <a:pt x="2425" y="15589"/>
                  </a:lnTo>
                  <a:lnTo>
                    <a:pt x="2290" y="15555"/>
                  </a:lnTo>
                  <a:lnTo>
                    <a:pt x="2156" y="15522"/>
                  </a:lnTo>
                  <a:lnTo>
                    <a:pt x="1920" y="15421"/>
                  </a:lnTo>
                  <a:lnTo>
                    <a:pt x="1785" y="15387"/>
                  </a:lnTo>
                  <a:lnTo>
                    <a:pt x="1651" y="15353"/>
                  </a:lnTo>
                  <a:lnTo>
                    <a:pt x="1617" y="15387"/>
                  </a:lnTo>
                  <a:lnTo>
                    <a:pt x="1583" y="15421"/>
                  </a:lnTo>
                  <a:lnTo>
                    <a:pt x="1415" y="13670"/>
                  </a:lnTo>
                  <a:lnTo>
                    <a:pt x="1348" y="12795"/>
                  </a:lnTo>
                  <a:lnTo>
                    <a:pt x="1314" y="11919"/>
                  </a:lnTo>
                  <a:lnTo>
                    <a:pt x="1314" y="10943"/>
                  </a:lnTo>
                  <a:lnTo>
                    <a:pt x="1381" y="10000"/>
                  </a:lnTo>
                  <a:lnTo>
                    <a:pt x="1482" y="9024"/>
                  </a:lnTo>
                  <a:lnTo>
                    <a:pt x="1516" y="8047"/>
                  </a:lnTo>
                  <a:lnTo>
                    <a:pt x="1550" y="8014"/>
                  </a:lnTo>
                  <a:lnTo>
                    <a:pt x="1550" y="7980"/>
                  </a:lnTo>
                  <a:lnTo>
                    <a:pt x="1516" y="7913"/>
                  </a:lnTo>
                  <a:lnTo>
                    <a:pt x="1482" y="7879"/>
                  </a:lnTo>
                  <a:lnTo>
                    <a:pt x="1415" y="7879"/>
                  </a:lnTo>
                  <a:lnTo>
                    <a:pt x="1617" y="7206"/>
                  </a:lnTo>
                  <a:lnTo>
                    <a:pt x="1886" y="6566"/>
                  </a:lnTo>
                  <a:lnTo>
                    <a:pt x="2189" y="5994"/>
                  </a:lnTo>
                  <a:lnTo>
                    <a:pt x="2560" y="5421"/>
                  </a:lnTo>
                  <a:lnTo>
                    <a:pt x="2997" y="4883"/>
                  </a:lnTo>
                  <a:lnTo>
                    <a:pt x="3435" y="4411"/>
                  </a:lnTo>
                  <a:lnTo>
                    <a:pt x="3940" y="3940"/>
                  </a:lnTo>
                  <a:lnTo>
                    <a:pt x="4479" y="3502"/>
                  </a:lnTo>
                  <a:lnTo>
                    <a:pt x="5085" y="3098"/>
                  </a:lnTo>
                  <a:lnTo>
                    <a:pt x="5724" y="2762"/>
                  </a:lnTo>
                  <a:lnTo>
                    <a:pt x="6398" y="2492"/>
                  </a:lnTo>
                  <a:lnTo>
                    <a:pt x="7071" y="2256"/>
                  </a:lnTo>
                  <a:lnTo>
                    <a:pt x="7745" y="2088"/>
                  </a:lnTo>
                  <a:lnTo>
                    <a:pt x="8452" y="1953"/>
                  </a:lnTo>
                  <a:lnTo>
                    <a:pt x="9159" y="1852"/>
                  </a:lnTo>
                  <a:lnTo>
                    <a:pt x="9899" y="1785"/>
                  </a:lnTo>
                  <a:lnTo>
                    <a:pt x="10707" y="1785"/>
                  </a:lnTo>
                  <a:lnTo>
                    <a:pt x="11482" y="1819"/>
                  </a:lnTo>
                  <a:lnTo>
                    <a:pt x="12256" y="1920"/>
                  </a:lnTo>
                  <a:lnTo>
                    <a:pt x="13030" y="2054"/>
                  </a:lnTo>
                  <a:lnTo>
                    <a:pt x="13737" y="2256"/>
                  </a:lnTo>
                  <a:lnTo>
                    <a:pt x="14478" y="2526"/>
                  </a:lnTo>
                  <a:lnTo>
                    <a:pt x="15185" y="2863"/>
                  </a:lnTo>
                  <a:lnTo>
                    <a:pt x="15892" y="3267"/>
                  </a:lnTo>
                  <a:lnTo>
                    <a:pt x="16566" y="3704"/>
                  </a:lnTo>
                  <a:lnTo>
                    <a:pt x="17172" y="4142"/>
                  </a:lnTo>
                  <a:lnTo>
                    <a:pt x="17778" y="4647"/>
                  </a:lnTo>
                  <a:lnTo>
                    <a:pt x="18081" y="4916"/>
                  </a:lnTo>
                  <a:lnTo>
                    <a:pt x="18350" y="5186"/>
                  </a:lnTo>
                  <a:lnTo>
                    <a:pt x="18821" y="5758"/>
                  </a:lnTo>
                  <a:lnTo>
                    <a:pt x="19057" y="6061"/>
                  </a:lnTo>
                  <a:lnTo>
                    <a:pt x="19259" y="6398"/>
                  </a:lnTo>
                  <a:lnTo>
                    <a:pt x="19360" y="6566"/>
                  </a:lnTo>
                  <a:lnTo>
                    <a:pt x="19360" y="6061"/>
                  </a:lnTo>
                  <a:lnTo>
                    <a:pt x="19124" y="5657"/>
                  </a:lnTo>
                  <a:lnTo>
                    <a:pt x="18889" y="5354"/>
                  </a:lnTo>
                  <a:lnTo>
                    <a:pt x="18619" y="5051"/>
                  </a:lnTo>
                  <a:lnTo>
                    <a:pt x="18047" y="4512"/>
                  </a:lnTo>
                  <a:lnTo>
                    <a:pt x="17778" y="4243"/>
                  </a:lnTo>
                  <a:lnTo>
                    <a:pt x="17475" y="4007"/>
                  </a:lnTo>
                  <a:lnTo>
                    <a:pt x="16801" y="3536"/>
                  </a:lnTo>
                  <a:lnTo>
                    <a:pt x="16128" y="3098"/>
                  </a:lnTo>
                  <a:lnTo>
                    <a:pt x="15455" y="2728"/>
                  </a:lnTo>
                  <a:lnTo>
                    <a:pt x="15084" y="2526"/>
                  </a:lnTo>
                  <a:lnTo>
                    <a:pt x="14714" y="2324"/>
                  </a:lnTo>
                  <a:lnTo>
                    <a:pt x="13973" y="2054"/>
                  </a:lnTo>
                  <a:lnTo>
                    <a:pt x="13199" y="1819"/>
                  </a:lnTo>
                  <a:lnTo>
                    <a:pt x="12424" y="1684"/>
                  </a:lnTo>
                  <a:lnTo>
                    <a:pt x="11616" y="1583"/>
                  </a:lnTo>
                  <a:lnTo>
                    <a:pt x="10808" y="1549"/>
                  </a:lnTo>
                  <a:lnTo>
                    <a:pt x="10000" y="1549"/>
                  </a:lnTo>
                  <a:lnTo>
                    <a:pt x="9192" y="1617"/>
                  </a:lnTo>
                  <a:lnTo>
                    <a:pt x="8519" y="1684"/>
                  </a:lnTo>
                  <a:lnTo>
                    <a:pt x="7846" y="1819"/>
                  </a:lnTo>
                  <a:lnTo>
                    <a:pt x="7172" y="1987"/>
                  </a:lnTo>
                  <a:lnTo>
                    <a:pt x="6532" y="2189"/>
                  </a:lnTo>
                  <a:lnTo>
                    <a:pt x="5926" y="2459"/>
                  </a:lnTo>
                  <a:lnTo>
                    <a:pt x="5287" y="2728"/>
                  </a:lnTo>
                  <a:lnTo>
                    <a:pt x="4714" y="3065"/>
                  </a:lnTo>
                  <a:lnTo>
                    <a:pt x="4142" y="3469"/>
                  </a:lnTo>
                  <a:lnTo>
                    <a:pt x="3637" y="3873"/>
                  </a:lnTo>
                  <a:lnTo>
                    <a:pt x="3132" y="4344"/>
                  </a:lnTo>
                  <a:lnTo>
                    <a:pt x="2694" y="4849"/>
                  </a:lnTo>
                  <a:lnTo>
                    <a:pt x="2290" y="5388"/>
                  </a:lnTo>
                  <a:lnTo>
                    <a:pt x="1954" y="5960"/>
                  </a:lnTo>
                  <a:lnTo>
                    <a:pt x="1651" y="6566"/>
                  </a:lnTo>
                  <a:lnTo>
                    <a:pt x="1415" y="7206"/>
                  </a:lnTo>
                  <a:lnTo>
                    <a:pt x="1213" y="7879"/>
                  </a:lnTo>
                  <a:lnTo>
                    <a:pt x="1045" y="7879"/>
                  </a:lnTo>
                  <a:lnTo>
                    <a:pt x="1247" y="7273"/>
                  </a:lnTo>
                  <a:lnTo>
                    <a:pt x="1449" y="6667"/>
                  </a:lnTo>
                  <a:lnTo>
                    <a:pt x="1684" y="6061"/>
                  </a:lnTo>
                  <a:lnTo>
                    <a:pt x="1987" y="5489"/>
                  </a:lnTo>
                  <a:lnTo>
                    <a:pt x="2156" y="5186"/>
                  </a:lnTo>
                  <a:lnTo>
                    <a:pt x="2358" y="4883"/>
                  </a:lnTo>
                  <a:lnTo>
                    <a:pt x="2795" y="4310"/>
                  </a:lnTo>
                  <a:lnTo>
                    <a:pt x="3300" y="3805"/>
                  </a:lnTo>
                  <a:lnTo>
                    <a:pt x="3805" y="3267"/>
                  </a:lnTo>
                  <a:lnTo>
                    <a:pt x="4411" y="2694"/>
                  </a:lnTo>
                  <a:lnTo>
                    <a:pt x="5051" y="2155"/>
                  </a:lnTo>
                  <a:lnTo>
                    <a:pt x="5388" y="1920"/>
                  </a:lnTo>
                  <a:lnTo>
                    <a:pt x="5724" y="1718"/>
                  </a:lnTo>
                  <a:lnTo>
                    <a:pt x="6095" y="1516"/>
                  </a:lnTo>
                  <a:lnTo>
                    <a:pt x="6499" y="1347"/>
                  </a:lnTo>
                  <a:lnTo>
                    <a:pt x="7240" y="1145"/>
                  </a:lnTo>
                  <a:lnTo>
                    <a:pt x="8014" y="1011"/>
                  </a:lnTo>
                  <a:lnTo>
                    <a:pt x="8822" y="876"/>
                  </a:lnTo>
                  <a:lnTo>
                    <a:pt x="9596" y="809"/>
                  </a:lnTo>
                  <a:lnTo>
                    <a:pt x="10337" y="775"/>
                  </a:lnTo>
                  <a:lnTo>
                    <a:pt x="11078" y="775"/>
                  </a:lnTo>
                  <a:lnTo>
                    <a:pt x="11818" y="809"/>
                  </a:lnTo>
                  <a:lnTo>
                    <a:pt x="12559" y="910"/>
                  </a:lnTo>
                  <a:lnTo>
                    <a:pt x="13300" y="1044"/>
                  </a:lnTo>
                  <a:lnTo>
                    <a:pt x="14040" y="1213"/>
                  </a:lnTo>
                  <a:lnTo>
                    <a:pt x="14747" y="1448"/>
                  </a:lnTo>
                  <a:lnTo>
                    <a:pt x="15421" y="1751"/>
                  </a:lnTo>
                  <a:lnTo>
                    <a:pt x="16162" y="2088"/>
                  </a:lnTo>
                  <a:lnTo>
                    <a:pt x="16835" y="2526"/>
                  </a:lnTo>
                  <a:lnTo>
                    <a:pt x="17475" y="2964"/>
                  </a:lnTo>
                  <a:lnTo>
                    <a:pt x="18114" y="3469"/>
                  </a:lnTo>
                  <a:lnTo>
                    <a:pt x="18619" y="3940"/>
                  </a:lnTo>
                  <a:lnTo>
                    <a:pt x="19158" y="4411"/>
                  </a:lnTo>
                  <a:lnTo>
                    <a:pt x="19360" y="4580"/>
                  </a:lnTo>
                  <a:lnTo>
                    <a:pt x="19360" y="4243"/>
                  </a:lnTo>
                  <a:lnTo>
                    <a:pt x="19124" y="4075"/>
                  </a:lnTo>
                  <a:lnTo>
                    <a:pt x="18788" y="3772"/>
                  </a:lnTo>
                  <a:lnTo>
                    <a:pt x="18451" y="3469"/>
                  </a:lnTo>
                  <a:lnTo>
                    <a:pt x="17744" y="2896"/>
                  </a:lnTo>
                  <a:lnTo>
                    <a:pt x="17138" y="2425"/>
                  </a:lnTo>
                  <a:lnTo>
                    <a:pt x="16465" y="2054"/>
                  </a:lnTo>
                  <a:lnTo>
                    <a:pt x="15791" y="1684"/>
                  </a:lnTo>
                  <a:lnTo>
                    <a:pt x="15118" y="1381"/>
                  </a:lnTo>
                  <a:lnTo>
                    <a:pt x="14343" y="1112"/>
                  </a:lnTo>
                  <a:lnTo>
                    <a:pt x="13603" y="876"/>
                  </a:lnTo>
                  <a:lnTo>
                    <a:pt x="12828" y="741"/>
                  </a:lnTo>
                  <a:lnTo>
                    <a:pt x="12054" y="640"/>
                  </a:lnTo>
                  <a:lnTo>
                    <a:pt x="11246" y="573"/>
                  </a:lnTo>
                  <a:lnTo>
                    <a:pt x="10472" y="573"/>
                  </a:lnTo>
                  <a:lnTo>
                    <a:pt x="9664" y="640"/>
                  </a:lnTo>
                  <a:lnTo>
                    <a:pt x="8889" y="708"/>
                  </a:lnTo>
                  <a:lnTo>
                    <a:pt x="8182" y="809"/>
                  </a:lnTo>
                  <a:lnTo>
                    <a:pt x="7442" y="943"/>
                  </a:lnTo>
                  <a:lnTo>
                    <a:pt x="6735" y="1112"/>
                  </a:lnTo>
                  <a:lnTo>
                    <a:pt x="6061" y="1347"/>
                  </a:lnTo>
                  <a:lnTo>
                    <a:pt x="5724" y="1516"/>
                  </a:lnTo>
                  <a:lnTo>
                    <a:pt x="5388" y="1684"/>
                  </a:lnTo>
                  <a:lnTo>
                    <a:pt x="5085" y="1920"/>
                  </a:lnTo>
                  <a:lnTo>
                    <a:pt x="4782" y="2155"/>
                  </a:lnTo>
                  <a:lnTo>
                    <a:pt x="4243" y="2661"/>
                  </a:lnTo>
                  <a:lnTo>
                    <a:pt x="3704" y="3166"/>
                  </a:lnTo>
                  <a:lnTo>
                    <a:pt x="3199" y="3637"/>
                  </a:lnTo>
                  <a:lnTo>
                    <a:pt x="2762" y="4142"/>
                  </a:lnTo>
                  <a:lnTo>
                    <a:pt x="2324" y="4647"/>
                  </a:lnTo>
                  <a:lnTo>
                    <a:pt x="1954" y="5219"/>
                  </a:lnTo>
                  <a:lnTo>
                    <a:pt x="1617" y="5859"/>
                  </a:lnTo>
                  <a:lnTo>
                    <a:pt x="1314" y="6499"/>
                  </a:lnTo>
                  <a:lnTo>
                    <a:pt x="1078" y="7206"/>
                  </a:lnTo>
                  <a:lnTo>
                    <a:pt x="910" y="7879"/>
                  </a:lnTo>
                  <a:lnTo>
                    <a:pt x="809" y="7879"/>
                  </a:lnTo>
                  <a:lnTo>
                    <a:pt x="1011" y="7138"/>
                  </a:lnTo>
                  <a:lnTo>
                    <a:pt x="1247" y="6398"/>
                  </a:lnTo>
                  <a:lnTo>
                    <a:pt x="1550" y="5657"/>
                  </a:lnTo>
                  <a:lnTo>
                    <a:pt x="1920" y="4950"/>
                  </a:lnTo>
                  <a:lnTo>
                    <a:pt x="2088" y="4613"/>
                  </a:lnTo>
                  <a:lnTo>
                    <a:pt x="2324" y="4310"/>
                  </a:lnTo>
                  <a:lnTo>
                    <a:pt x="2526" y="4007"/>
                  </a:lnTo>
                  <a:lnTo>
                    <a:pt x="2762" y="3738"/>
                  </a:lnTo>
                  <a:lnTo>
                    <a:pt x="3300" y="3199"/>
                  </a:lnTo>
                  <a:lnTo>
                    <a:pt x="3873" y="2694"/>
                  </a:lnTo>
                  <a:lnTo>
                    <a:pt x="4479" y="2223"/>
                  </a:lnTo>
                  <a:lnTo>
                    <a:pt x="5085" y="1751"/>
                  </a:lnTo>
                  <a:lnTo>
                    <a:pt x="5388" y="1549"/>
                  </a:lnTo>
                  <a:lnTo>
                    <a:pt x="5724" y="1347"/>
                  </a:lnTo>
                  <a:lnTo>
                    <a:pt x="6061" y="1179"/>
                  </a:lnTo>
                  <a:lnTo>
                    <a:pt x="6431" y="1011"/>
                  </a:lnTo>
                  <a:lnTo>
                    <a:pt x="7240" y="741"/>
                  </a:lnTo>
                  <a:lnTo>
                    <a:pt x="8048" y="539"/>
                  </a:lnTo>
                  <a:lnTo>
                    <a:pt x="8856" y="405"/>
                  </a:lnTo>
                  <a:lnTo>
                    <a:pt x="9697" y="270"/>
                  </a:lnTo>
                  <a:lnTo>
                    <a:pt x="10505" y="236"/>
                  </a:lnTo>
                  <a:lnTo>
                    <a:pt x="11347" y="236"/>
                  </a:lnTo>
                  <a:lnTo>
                    <a:pt x="12155" y="337"/>
                  </a:lnTo>
                  <a:lnTo>
                    <a:pt x="12929" y="438"/>
                  </a:lnTo>
                  <a:lnTo>
                    <a:pt x="13737" y="640"/>
                  </a:lnTo>
                  <a:lnTo>
                    <a:pt x="14512" y="876"/>
                  </a:lnTo>
                  <a:lnTo>
                    <a:pt x="15253" y="1145"/>
                  </a:lnTo>
                  <a:lnTo>
                    <a:pt x="16027" y="1482"/>
                  </a:lnTo>
                  <a:lnTo>
                    <a:pt x="16667" y="1819"/>
                  </a:lnTo>
                  <a:lnTo>
                    <a:pt x="17306" y="2223"/>
                  </a:lnTo>
                  <a:lnTo>
                    <a:pt x="17879" y="2661"/>
                  </a:lnTo>
                  <a:lnTo>
                    <a:pt x="18451" y="3166"/>
                  </a:lnTo>
                  <a:lnTo>
                    <a:pt x="19360" y="4041"/>
                  </a:lnTo>
                  <a:lnTo>
                    <a:pt x="19360" y="3671"/>
                  </a:lnTo>
                  <a:lnTo>
                    <a:pt x="18754" y="3098"/>
                  </a:lnTo>
                  <a:lnTo>
                    <a:pt x="18148" y="2560"/>
                  </a:lnTo>
                  <a:lnTo>
                    <a:pt x="17879" y="2290"/>
                  </a:lnTo>
                  <a:lnTo>
                    <a:pt x="17542" y="2088"/>
                  </a:lnTo>
                  <a:lnTo>
                    <a:pt x="16902" y="1684"/>
                  </a:lnTo>
                  <a:lnTo>
                    <a:pt x="16229" y="1314"/>
                  </a:lnTo>
                  <a:lnTo>
                    <a:pt x="15556" y="1011"/>
                  </a:lnTo>
                  <a:lnTo>
                    <a:pt x="14781" y="708"/>
                  </a:lnTo>
                  <a:lnTo>
                    <a:pt x="14007" y="438"/>
                  </a:lnTo>
                  <a:lnTo>
                    <a:pt x="13232" y="236"/>
                  </a:lnTo>
                  <a:lnTo>
                    <a:pt x="12424" y="102"/>
                  </a:lnTo>
                  <a:lnTo>
                    <a:pt x="11616" y="34"/>
                  </a:lnTo>
                  <a:lnTo>
                    <a:pt x="108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4" name="Shape 244"/>
            <p:cNvSpPr/>
            <p:nvPr/>
          </p:nvSpPr>
          <p:spPr>
            <a:xfrm>
              <a:off x="6964675" y="2496400"/>
              <a:ext cx="14350" cy="8450"/>
            </a:xfrm>
            <a:custGeom>
              <a:avLst/>
              <a:gdLst/>
              <a:ahLst/>
              <a:cxnLst/>
              <a:rect l="0" t="0" r="0" b="0"/>
              <a:pathLst>
                <a:path w="574" h="338" extrusionOk="0">
                  <a:moveTo>
                    <a:pt x="439" y="0"/>
                  </a:moveTo>
                  <a:lnTo>
                    <a:pt x="102" y="169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303"/>
                  </a:lnTo>
                  <a:lnTo>
                    <a:pt x="34" y="337"/>
                  </a:lnTo>
                  <a:lnTo>
                    <a:pt x="203" y="337"/>
                  </a:lnTo>
                  <a:lnTo>
                    <a:pt x="472" y="236"/>
                  </a:lnTo>
                  <a:lnTo>
                    <a:pt x="540" y="202"/>
                  </a:lnTo>
                  <a:lnTo>
                    <a:pt x="573" y="169"/>
                  </a:lnTo>
                  <a:lnTo>
                    <a:pt x="573" y="101"/>
                  </a:lnTo>
                  <a:lnTo>
                    <a:pt x="506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5" name="Shape 245"/>
            <p:cNvSpPr/>
            <p:nvPr/>
          </p:nvSpPr>
          <p:spPr>
            <a:xfrm>
              <a:off x="7014350" y="2516600"/>
              <a:ext cx="60625" cy="54725"/>
            </a:xfrm>
            <a:custGeom>
              <a:avLst/>
              <a:gdLst/>
              <a:ahLst/>
              <a:cxnLst/>
              <a:rect l="0" t="0" r="0" b="0"/>
              <a:pathLst>
                <a:path w="2425" h="2189" extrusionOk="0">
                  <a:moveTo>
                    <a:pt x="1886" y="270"/>
                  </a:moveTo>
                  <a:lnTo>
                    <a:pt x="2020" y="808"/>
                  </a:lnTo>
                  <a:lnTo>
                    <a:pt x="2088" y="1078"/>
                  </a:lnTo>
                  <a:lnTo>
                    <a:pt x="2155" y="1381"/>
                  </a:lnTo>
                  <a:lnTo>
                    <a:pt x="2155" y="1516"/>
                  </a:lnTo>
                  <a:lnTo>
                    <a:pt x="2121" y="1650"/>
                  </a:lnTo>
                  <a:lnTo>
                    <a:pt x="2054" y="1751"/>
                  </a:lnTo>
                  <a:lnTo>
                    <a:pt x="1886" y="1819"/>
                  </a:lnTo>
                  <a:lnTo>
                    <a:pt x="1313" y="1819"/>
                  </a:lnTo>
                  <a:lnTo>
                    <a:pt x="1044" y="1852"/>
                  </a:lnTo>
                  <a:lnTo>
                    <a:pt x="741" y="1920"/>
                  </a:lnTo>
                  <a:lnTo>
                    <a:pt x="640" y="1381"/>
                  </a:lnTo>
                  <a:lnTo>
                    <a:pt x="539" y="1044"/>
                  </a:lnTo>
                  <a:lnTo>
                    <a:pt x="472" y="674"/>
                  </a:lnTo>
                  <a:lnTo>
                    <a:pt x="472" y="640"/>
                  </a:lnTo>
                  <a:lnTo>
                    <a:pt x="842" y="539"/>
                  </a:lnTo>
                  <a:lnTo>
                    <a:pt x="1179" y="472"/>
                  </a:lnTo>
                  <a:lnTo>
                    <a:pt x="1549" y="371"/>
                  </a:lnTo>
                  <a:lnTo>
                    <a:pt x="1886" y="270"/>
                  </a:lnTo>
                  <a:close/>
                  <a:moveTo>
                    <a:pt x="1953" y="0"/>
                  </a:moveTo>
                  <a:lnTo>
                    <a:pt x="1886" y="34"/>
                  </a:lnTo>
                  <a:lnTo>
                    <a:pt x="1650" y="135"/>
                  </a:lnTo>
                  <a:lnTo>
                    <a:pt x="1414" y="169"/>
                  </a:lnTo>
                  <a:lnTo>
                    <a:pt x="909" y="236"/>
                  </a:lnTo>
                  <a:lnTo>
                    <a:pt x="674" y="303"/>
                  </a:lnTo>
                  <a:lnTo>
                    <a:pt x="472" y="337"/>
                  </a:lnTo>
                  <a:lnTo>
                    <a:pt x="34" y="539"/>
                  </a:lnTo>
                  <a:lnTo>
                    <a:pt x="0" y="573"/>
                  </a:lnTo>
                  <a:lnTo>
                    <a:pt x="0" y="606"/>
                  </a:lnTo>
                  <a:lnTo>
                    <a:pt x="0" y="674"/>
                  </a:lnTo>
                  <a:lnTo>
                    <a:pt x="68" y="741"/>
                  </a:lnTo>
                  <a:lnTo>
                    <a:pt x="169" y="741"/>
                  </a:lnTo>
                  <a:lnTo>
                    <a:pt x="270" y="707"/>
                  </a:lnTo>
                  <a:lnTo>
                    <a:pt x="303" y="909"/>
                  </a:lnTo>
                  <a:lnTo>
                    <a:pt x="337" y="1111"/>
                  </a:lnTo>
                  <a:lnTo>
                    <a:pt x="539" y="2088"/>
                  </a:lnTo>
                  <a:lnTo>
                    <a:pt x="606" y="2189"/>
                  </a:lnTo>
                  <a:lnTo>
                    <a:pt x="707" y="2189"/>
                  </a:lnTo>
                  <a:lnTo>
                    <a:pt x="876" y="2122"/>
                  </a:lnTo>
                  <a:lnTo>
                    <a:pt x="1111" y="2088"/>
                  </a:lnTo>
                  <a:lnTo>
                    <a:pt x="1549" y="2088"/>
                  </a:lnTo>
                  <a:lnTo>
                    <a:pt x="1751" y="2054"/>
                  </a:lnTo>
                  <a:lnTo>
                    <a:pt x="1953" y="2021"/>
                  </a:lnTo>
                  <a:lnTo>
                    <a:pt x="2155" y="1953"/>
                  </a:lnTo>
                  <a:lnTo>
                    <a:pt x="2323" y="1852"/>
                  </a:lnTo>
                  <a:lnTo>
                    <a:pt x="2391" y="1785"/>
                  </a:lnTo>
                  <a:lnTo>
                    <a:pt x="2424" y="1684"/>
                  </a:lnTo>
                  <a:lnTo>
                    <a:pt x="2391" y="1448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6" name="Shape 246"/>
            <p:cNvSpPr/>
            <p:nvPr/>
          </p:nvSpPr>
          <p:spPr>
            <a:xfrm>
              <a:off x="6044700" y="589950"/>
              <a:ext cx="8450" cy="13475"/>
            </a:xfrm>
            <a:custGeom>
              <a:avLst/>
              <a:gdLst/>
              <a:ahLst/>
              <a:cxnLst/>
              <a:rect l="0" t="0" r="0" b="0"/>
              <a:pathLst>
                <a:path w="338" h="539" extrusionOk="0">
                  <a:moveTo>
                    <a:pt x="236" y="0"/>
                  </a:moveTo>
                  <a:lnTo>
                    <a:pt x="203" y="34"/>
                  </a:lnTo>
                  <a:lnTo>
                    <a:pt x="68" y="202"/>
                  </a:lnTo>
                  <a:lnTo>
                    <a:pt x="34" y="303"/>
                  </a:lnTo>
                  <a:lnTo>
                    <a:pt x="1" y="438"/>
                  </a:lnTo>
                  <a:lnTo>
                    <a:pt x="34" y="505"/>
                  </a:lnTo>
                  <a:lnTo>
                    <a:pt x="135" y="539"/>
                  </a:lnTo>
                  <a:lnTo>
                    <a:pt x="203" y="505"/>
                  </a:lnTo>
                  <a:lnTo>
                    <a:pt x="236" y="438"/>
                  </a:lnTo>
                  <a:lnTo>
                    <a:pt x="270" y="270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7" name="Shape 247"/>
            <p:cNvSpPr/>
            <p:nvPr/>
          </p:nvSpPr>
          <p:spPr>
            <a:xfrm>
              <a:off x="6754250" y="2521650"/>
              <a:ext cx="64850" cy="53900"/>
            </a:xfrm>
            <a:custGeom>
              <a:avLst/>
              <a:gdLst/>
              <a:ahLst/>
              <a:cxnLst/>
              <a:rect l="0" t="0" r="0" b="0"/>
              <a:pathLst>
                <a:path w="2594" h="2156" extrusionOk="0">
                  <a:moveTo>
                    <a:pt x="1819" y="303"/>
                  </a:moveTo>
                  <a:lnTo>
                    <a:pt x="1954" y="404"/>
                  </a:lnTo>
                  <a:lnTo>
                    <a:pt x="2088" y="505"/>
                  </a:lnTo>
                  <a:lnTo>
                    <a:pt x="2156" y="674"/>
                  </a:lnTo>
                  <a:lnTo>
                    <a:pt x="2223" y="876"/>
                  </a:lnTo>
                  <a:lnTo>
                    <a:pt x="2257" y="1111"/>
                  </a:lnTo>
                  <a:lnTo>
                    <a:pt x="2324" y="1516"/>
                  </a:lnTo>
                  <a:lnTo>
                    <a:pt x="1954" y="1650"/>
                  </a:lnTo>
                  <a:lnTo>
                    <a:pt x="1550" y="1751"/>
                  </a:lnTo>
                  <a:lnTo>
                    <a:pt x="1179" y="1819"/>
                  </a:lnTo>
                  <a:lnTo>
                    <a:pt x="775" y="1886"/>
                  </a:lnTo>
                  <a:lnTo>
                    <a:pt x="573" y="1314"/>
                  </a:lnTo>
                  <a:lnTo>
                    <a:pt x="438" y="741"/>
                  </a:lnTo>
                  <a:lnTo>
                    <a:pt x="1011" y="505"/>
                  </a:lnTo>
                  <a:lnTo>
                    <a:pt x="1314" y="404"/>
                  </a:lnTo>
                  <a:lnTo>
                    <a:pt x="1617" y="337"/>
                  </a:lnTo>
                  <a:lnTo>
                    <a:pt x="1718" y="303"/>
                  </a:lnTo>
                  <a:close/>
                  <a:moveTo>
                    <a:pt x="1785" y="0"/>
                  </a:moveTo>
                  <a:lnTo>
                    <a:pt x="1550" y="68"/>
                  </a:lnTo>
                  <a:lnTo>
                    <a:pt x="1112" y="169"/>
                  </a:lnTo>
                  <a:lnTo>
                    <a:pt x="708" y="303"/>
                  </a:lnTo>
                  <a:lnTo>
                    <a:pt x="337" y="472"/>
                  </a:lnTo>
                  <a:lnTo>
                    <a:pt x="236" y="472"/>
                  </a:lnTo>
                  <a:lnTo>
                    <a:pt x="203" y="505"/>
                  </a:lnTo>
                  <a:lnTo>
                    <a:pt x="169" y="539"/>
                  </a:lnTo>
                  <a:lnTo>
                    <a:pt x="169" y="573"/>
                  </a:lnTo>
                  <a:lnTo>
                    <a:pt x="68" y="640"/>
                  </a:lnTo>
                  <a:lnTo>
                    <a:pt x="34" y="674"/>
                  </a:lnTo>
                  <a:lnTo>
                    <a:pt x="1" y="707"/>
                  </a:lnTo>
                  <a:lnTo>
                    <a:pt x="34" y="808"/>
                  </a:lnTo>
                  <a:lnTo>
                    <a:pt x="102" y="876"/>
                  </a:lnTo>
                  <a:lnTo>
                    <a:pt x="203" y="876"/>
                  </a:lnTo>
                  <a:lnTo>
                    <a:pt x="203" y="842"/>
                  </a:lnTo>
                  <a:lnTo>
                    <a:pt x="270" y="1179"/>
                  </a:lnTo>
                  <a:lnTo>
                    <a:pt x="337" y="1482"/>
                  </a:lnTo>
                  <a:lnTo>
                    <a:pt x="539" y="2054"/>
                  </a:lnTo>
                  <a:lnTo>
                    <a:pt x="607" y="2122"/>
                  </a:lnTo>
                  <a:lnTo>
                    <a:pt x="674" y="2155"/>
                  </a:lnTo>
                  <a:lnTo>
                    <a:pt x="1146" y="2122"/>
                  </a:lnTo>
                  <a:lnTo>
                    <a:pt x="1617" y="2021"/>
                  </a:lnTo>
                  <a:lnTo>
                    <a:pt x="2055" y="1886"/>
                  </a:lnTo>
                  <a:lnTo>
                    <a:pt x="2492" y="1718"/>
                  </a:lnTo>
                  <a:lnTo>
                    <a:pt x="2593" y="1650"/>
                  </a:lnTo>
                  <a:lnTo>
                    <a:pt x="2593" y="1549"/>
                  </a:lnTo>
                  <a:lnTo>
                    <a:pt x="2358" y="438"/>
                  </a:lnTo>
                  <a:lnTo>
                    <a:pt x="2324" y="303"/>
                  </a:lnTo>
                  <a:lnTo>
                    <a:pt x="2257" y="169"/>
                  </a:lnTo>
                  <a:lnTo>
                    <a:pt x="2156" y="101"/>
                  </a:lnTo>
                  <a:lnTo>
                    <a:pt x="2021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6746675" y="2465250"/>
              <a:ext cx="58100" cy="58100"/>
            </a:xfrm>
            <a:custGeom>
              <a:avLst/>
              <a:gdLst/>
              <a:ahLst/>
              <a:cxnLst/>
              <a:rect l="0" t="0" r="0" b="0"/>
              <a:pathLst>
                <a:path w="2324" h="2324" extrusionOk="0">
                  <a:moveTo>
                    <a:pt x="1853" y="236"/>
                  </a:moveTo>
                  <a:lnTo>
                    <a:pt x="2088" y="1617"/>
                  </a:lnTo>
                  <a:lnTo>
                    <a:pt x="1449" y="1819"/>
                  </a:lnTo>
                  <a:lnTo>
                    <a:pt x="1045" y="1987"/>
                  </a:lnTo>
                  <a:lnTo>
                    <a:pt x="809" y="2054"/>
                  </a:lnTo>
                  <a:lnTo>
                    <a:pt x="607" y="2088"/>
                  </a:lnTo>
                  <a:lnTo>
                    <a:pt x="405" y="1482"/>
                  </a:lnTo>
                  <a:lnTo>
                    <a:pt x="203" y="842"/>
                  </a:lnTo>
                  <a:lnTo>
                    <a:pt x="640" y="708"/>
                  </a:lnTo>
                  <a:lnTo>
                    <a:pt x="1045" y="573"/>
                  </a:lnTo>
                  <a:lnTo>
                    <a:pt x="1853" y="236"/>
                  </a:lnTo>
                  <a:close/>
                  <a:moveTo>
                    <a:pt x="1886" y="1"/>
                  </a:moveTo>
                  <a:lnTo>
                    <a:pt x="1011" y="304"/>
                  </a:lnTo>
                  <a:lnTo>
                    <a:pt x="573" y="472"/>
                  </a:lnTo>
                  <a:lnTo>
                    <a:pt x="135" y="640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1112"/>
                  </a:lnTo>
                  <a:lnTo>
                    <a:pt x="169" y="1482"/>
                  </a:lnTo>
                  <a:lnTo>
                    <a:pt x="405" y="2256"/>
                  </a:lnTo>
                  <a:lnTo>
                    <a:pt x="438" y="2324"/>
                  </a:lnTo>
                  <a:lnTo>
                    <a:pt x="708" y="2324"/>
                  </a:lnTo>
                  <a:lnTo>
                    <a:pt x="876" y="2290"/>
                  </a:lnTo>
                  <a:lnTo>
                    <a:pt x="1213" y="2155"/>
                  </a:lnTo>
                  <a:lnTo>
                    <a:pt x="2257" y="1819"/>
                  </a:lnTo>
                  <a:lnTo>
                    <a:pt x="2290" y="1819"/>
                  </a:lnTo>
                  <a:lnTo>
                    <a:pt x="2324" y="1785"/>
                  </a:lnTo>
                  <a:lnTo>
                    <a:pt x="2324" y="1684"/>
                  </a:lnTo>
                  <a:lnTo>
                    <a:pt x="2021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9" name="Shape 249"/>
            <p:cNvSpPr/>
            <p:nvPr/>
          </p:nvSpPr>
          <p:spPr>
            <a:xfrm>
              <a:off x="6794650" y="2591500"/>
              <a:ext cx="11825" cy="24450"/>
            </a:xfrm>
            <a:custGeom>
              <a:avLst/>
              <a:gdLst/>
              <a:ahLst/>
              <a:cxnLst/>
              <a:rect l="0" t="0" r="0" b="0"/>
              <a:pathLst>
                <a:path w="473" h="978" extrusionOk="0">
                  <a:moveTo>
                    <a:pt x="35" y="1"/>
                  </a:moveTo>
                  <a:lnTo>
                    <a:pt x="1" y="68"/>
                  </a:lnTo>
                  <a:lnTo>
                    <a:pt x="35" y="169"/>
                  </a:lnTo>
                  <a:lnTo>
                    <a:pt x="68" y="270"/>
                  </a:lnTo>
                  <a:lnTo>
                    <a:pt x="136" y="506"/>
                  </a:lnTo>
                  <a:lnTo>
                    <a:pt x="203" y="742"/>
                  </a:lnTo>
                  <a:lnTo>
                    <a:pt x="237" y="843"/>
                  </a:lnTo>
                  <a:lnTo>
                    <a:pt x="304" y="944"/>
                  </a:lnTo>
                  <a:lnTo>
                    <a:pt x="338" y="977"/>
                  </a:lnTo>
                  <a:lnTo>
                    <a:pt x="405" y="977"/>
                  </a:lnTo>
                  <a:lnTo>
                    <a:pt x="439" y="944"/>
                  </a:lnTo>
                  <a:lnTo>
                    <a:pt x="472" y="876"/>
                  </a:lnTo>
                  <a:lnTo>
                    <a:pt x="439" y="775"/>
                  </a:lnTo>
                  <a:lnTo>
                    <a:pt x="405" y="674"/>
                  </a:lnTo>
                  <a:lnTo>
                    <a:pt x="338" y="439"/>
                  </a:lnTo>
                  <a:lnTo>
                    <a:pt x="237" y="203"/>
                  </a:lnTo>
                  <a:lnTo>
                    <a:pt x="203" y="102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0" name="Shape 250"/>
            <p:cNvSpPr/>
            <p:nvPr/>
          </p:nvSpPr>
          <p:spPr>
            <a:xfrm>
              <a:off x="6770250" y="2573825"/>
              <a:ext cx="62300" cy="58100"/>
            </a:xfrm>
            <a:custGeom>
              <a:avLst/>
              <a:gdLst/>
              <a:ahLst/>
              <a:cxnLst/>
              <a:rect l="0" t="0" r="0" b="0"/>
              <a:pathLst>
                <a:path w="2492" h="2324" extrusionOk="0">
                  <a:moveTo>
                    <a:pt x="1886" y="237"/>
                  </a:moveTo>
                  <a:lnTo>
                    <a:pt x="2122" y="1078"/>
                  </a:lnTo>
                  <a:lnTo>
                    <a:pt x="2223" y="1415"/>
                  </a:lnTo>
                  <a:lnTo>
                    <a:pt x="2256" y="1583"/>
                  </a:lnTo>
                  <a:lnTo>
                    <a:pt x="2223" y="1684"/>
                  </a:lnTo>
                  <a:lnTo>
                    <a:pt x="2189" y="1752"/>
                  </a:lnTo>
                  <a:lnTo>
                    <a:pt x="2088" y="1819"/>
                  </a:lnTo>
                  <a:lnTo>
                    <a:pt x="1920" y="1886"/>
                  </a:lnTo>
                  <a:lnTo>
                    <a:pt x="1583" y="1954"/>
                  </a:lnTo>
                  <a:lnTo>
                    <a:pt x="1280" y="2021"/>
                  </a:lnTo>
                  <a:lnTo>
                    <a:pt x="943" y="2055"/>
                  </a:lnTo>
                  <a:lnTo>
                    <a:pt x="775" y="2055"/>
                  </a:lnTo>
                  <a:lnTo>
                    <a:pt x="674" y="2021"/>
                  </a:lnTo>
                  <a:lnTo>
                    <a:pt x="573" y="1954"/>
                  </a:lnTo>
                  <a:lnTo>
                    <a:pt x="506" y="1785"/>
                  </a:lnTo>
                  <a:lnTo>
                    <a:pt x="438" y="1247"/>
                  </a:lnTo>
                  <a:lnTo>
                    <a:pt x="371" y="944"/>
                  </a:lnTo>
                  <a:lnTo>
                    <a:pt x="270" y="674"/>
                  </a:lnTo>
                  <a:lnTo>
                    <a:pt x="472" y="674"/>
                  </a:lnTo>
                  <a:lnTo>
                    <a:pt x="674" y="641"/>
                  </a:lnTo>
                  <a:lnTo>
                    <a:pt x="1078" y="506"/>
                  </a:lnTo>
                  <a:lnTo>
                    <a:pt x="1886" y="237"/>
                  </a:lnTo>
                  <a:close/>
                  <a:moveTo>
                    <a:pt x="1920" y="1"/>
                  </a:moveTo>
                  <a:lnTo>
                    <a:pt x="977" y="270"/>
                  </a:lnTo>
                  <a:lnTo>
                    <a:pt x="506" y="405"/>
                  </a:lnTo>
                  <a:lnTo>
                    <a:pt x="34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4" y="641"/>
                  </a:lnTo>
                  <a:lnTo>
                    <a:pt x="102" y="674"/>
                  </a:lnTo>
                  <a:lnTo>
                    <a:pt x="68" y="708"/>
                  </a:lnTo>
                  <a:lnTo>
                    <a:pt x="68" y="742"/>
                  </a:lnTo>
                  <a:lnTo>
                    <a:pt x="169" y="1112"/>
                  </a:lnTo>
                  <a:lnTo>
                    <a:pt x="203" y="1516"/>
                  </a:lnTo>
                  <a:lnTo>
                    <a:pt x="270" y="1920"/>
                  </a:lnTo>
                  <a:lnTo>
                    <a:pt x="304" y="2122"/>
                  </a:lnTo>
                  <a:lnTo>
                    <a:pt x="405" y="2290"/>
                  </a:lnTo>
                  <a:lnTo>
                    <a:pt x="438" y="2324"/>
                  </a:lnTo>
                  <a:lnTo>
                    <a:pt x="775" y="2324"/>
                  </a:lnTo>
                  <a:lnTo>
                    <a:pt x="1078" y="2290"/>
                  </a:lnTo>
                  <a:lnTo>
                    <a:pt x="1650" y="2156"/>
                  </a:lnTo>
                  <a:lnTo>
                    <a:pt x="2021" y="2088"/>
                  </a:lnTo>
                  <a:lnTo>
                    <a:pt x="2189" y="2021"/>
                  </a:lnTo>
                  <a:lnTo>
                    <a:pt x="2357" y="1920"/>
                  </a:lnTo>
                  <a:lnTo>
                    <a:pt x="2425" y="1853"/>
                  </a:lnTo>
                  <a:lnTo>
                    <a:pt x="2458" y="1785"/>
                  </a:lnTo>
                  <a:lnTo>
                    <a:pt x="2492" y="1651"/>
                  </a:lnTo>
                  <a:lnTo>
                    <a:pt x="2458" y="1482"/>
                  </a:lnTo>
                  <a:lnTo>
                    <a:pt x="2458" y="1348"/>
                  </a:lnTo>
                  <a:lnTo>
                    <a:pt x="2256" y="708"/>
                  </a:lnTo>
                  <a:lnTo>
                    <a:pt x="2054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1" name="Shape 251"/>
            <p:cNvSpPr/>
            <p:nvPr/>
          </p:nvSpPr>
          <p:spPr>
            <a:xfrm>
              <a:off x="6988250" y="2412225"/>
              <a:ext cx="64825" cy="58100"/>
            </a:xfrm>
            <a:custGeom>
              <a:avLst/>
              <a:gdLst/>
              <a:ahLst/>
              <a:cxnLst/>
              <a:rect l="0" t="0" r="0" b="0"/>
              <a:pathLst>
                <a:path w="2593" h="2324" extrusionOk="0">
                  <a:moveTo>
                    <a:pt x="1953" y="169"/>
                  </a:moveTo>
                  <a:lnTo>
                    <a:pt x="2021" y="506"/>
                  </a:lnTo>
                  <a:lnTo>
                    <a:pt x="2088" y="809"/>
                  </a:lnTo>
                  <a:lnTo>
                    <a:pt x="2189" y="1145"/>
                  </a:lnTo>
                  <a:lnTo>
                    <a:pt x="2357" y="1448"/>
                  </a:lnTo>
                  <a:lnTo>
                    <a:pt x="2290" y="1482"/>
                  </a:lnTo>
                  <a:lnTo>
                    <a:pt x="2155" y="1549"/>
                  </a:lnTo>
                  <a:lnTo>
                    <a:pt x="1684" y="1718"/>
                  </a:lnTo>
                  <a:lnTo>
                    <a:pt x="674" y="2054"/>
                  </a:lnTo>
                  <a:lnTo>
                    <a:pt x="539" y="1347"/>
                  </a:lnTo>
                  <a:lnTo>
                    <a:pt x="438" y="1011"/>
                  </a:lnTo>
                  <a:lnTo>
                    <a:pt x="304" y="674"/>
                  </a:lnTo>
                  <a:lnTo>
                    <a:pt x="1953" y="169"/>
                  </a:lnTo>
                  <a:close/>
                  <a:moveTo>
                    <a:pt x="2021" y="1"/>
                  </a:moveTo>
                  <a:lnTo>
                    <a:pt x="236" y="506"/>
                  </a:lnTo>
                  <a:lnTo>
                    <a:pt x="169" y="506"/>
                  </a:lnTo>
                  <a:lnTo>
                    <a:pt x="169" y="539"/>
                  </a:lnTo>
                  <a:lnTo>
                    <a:pt x="68" y="539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41"/>
                  </a:lnTo>
                  <a:lnTo>
                    <a:pt x="135" y="708"/>
                  </a:lnTo>
                  <a:lnTo>
                    <a:pt x="169" y="1112"/>
                  </a:lnTo>
                  <a:lnTo>
                    <a:pt x="270" y="1482"/>
                  </a:lnTo>
                  <a:lnTo>
                    <a:pt x="438" y="2223"/>
                  </a:lnTo>
                  <a:lnTo>
                    <a:pt x="472" y="2290"/>
                  </a:lnTo>
                  <a:lnTo>
                    <a:pt x="506" y="2324"/>
                  </a:lnTo>
                  <a:lnTo>
                    <a:pt x="607" y="2324"/>
                  </a:lnTo>
                  <a:lnTo>
                    <a:pt x="1650" y="1987"/>
                  </a:lnTo>
                  <a:lnTo>
                    <a:pt x="2122" y="1886"/>
                  </a:lnTo>
                  <a:lnTo>
                    <a:pt x="2357" y="1785"/>
                  </a:lnTo>
                  <a:lnTo>
                    <a:pt x="2458" y="1751"/>
                  </a:lnTo>
                  <a:lnTo>
                    <a:pt x="2526" y="1684"/>
                  </a:lnTo>
                  <a:lnTo>
                    <a:pt x="2593" y="1549"/>
                  </a:lnTo>
                  <a:lnTo>
                    <a:pt x="2593" y="1482"/>
                  </a:lnTo>
                  <a:lnTo>
                    <a:pt x="2593" y="1381"/>
                  </a:lnTo>
                  <a:lnTo>
                    <a:pt x="2290" y="741"/>
                  </a:lnTo>
                  <a:lnTo>
                    <a:pt x="2189" y="405"/>
                  </a:lnTo>
                  <a:lnTo>
                    <a:pt x="2122" y="68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2" name="Shape 252"/>
            <p:cNvSpPr/>
            <p:nvPr/>
          </p:nvSpPr>
          <p:spPr>
            <a:xfrm>
              <a:off x="6893150" y="2546050"/>
              <a:ext cx="56400" cy="56425"/>
            </a:xfrm>
            <a:custGeom>
              <a:avLst/>
              <a:gdLst/>
              <a:ahLst/>
              <a:cxnLst/>
              <a:rect l="0" t="0" r="0" b="0"/>
              <a:pathLst>
                <a:path w="2256" h="2257" extrusionOk="0">
                  <a:moveTo>
                    <a:pt x="1751" y="236"/>
                  </a:moveTo>
                  <a:lnTo>
                    <a:pt x="2020" y="1583"/>
                  </a:lnTo>
                  <a:lnTo>
                    <a:pt x="1313" y="1785"/>
                  </a:lnTo>
                  <a:lnTo>
                    <a:pt x="606" y="1987"/>
                  </a:lnTo>
                  <a:lnTo>
                    <a:pt x="303" y="1011"/>
                  </a:lnTo>
                  <a:lnTo>
                    <a:pt x="236" y="775"/>
                  </a:lnTo>
                  <a:lnTo>
                    <a:pt x="236" y="607"/>
                  </a:lnTo>
                  <a:lnTo>
                    <a:pt x="269" y="573"/>
                  </a:lnTo>
                  <a:lnTo>
                    <a:pt x="337" y="540"/>
                  </a:lnTo>
                  <a:lnTo>
                    <a:pt x="572" y="472"/>
                  </a:lnTo>
                  <a:lnTo>
                    <a:pt x="842" y="472"/>
                  </a:lnTo>
                  <a:lnTo>
                    <a:pt x="1313" y="371"/>
                  </a:lnTo>
                  <a:lnTo>
                    <a:pt x="1751" y="236"/>
                  </a:lnTo>
                  <a:close/>
                  <a:moveTo>
                    <a:pt x="1784" y="1"/>
                  </a:moveTo>
                  <a:lnTo>
                    <a:pt x="1212" y="135"/>
                  </a:lnTo>
                  <a:lnTo>
                    <a:pt x="640" y="270"/>
                  </a:lnTo>
                  <a:lnTo>
                    <a:pt x="337" y="304"/>
                  </a:lnTo>
                  <a:lnTo>
                    <a:pt x="168" y="338"/>
                  </a:lnTo>
                  <a:lnTo>
                    <a:pt x="101" y="371"/>
                  </a:lnTo>
                  <a:lnTo>
                    <a:pt x="34" y="439"/>
                  </a:lnTo>
                  <a:lnTo>
                    <a:pt x="0" y="607"/>
                  </a:lnTo>
                  <a:lnTo>
                    <a:pt x="0" y="775"/>
                  </a:lnTo>
                  <a:lnTo>
                    <a:pt x="101" y="1078"/>
                  </a:lnTo>
                  <a:lnTo>
                    <a:pt x="303" y="1651"/>
                  </a:lnTo>
                  <a:lnTo>
                    <a:pt x="370" y="1819"/>
                  </a:lnTo>
                  <a:lnTo>
                    <a:pt x="505" y="2021"/>
                  </a:lnTo>
                  <a:lnTo>
                    <a:pt x="471" y="2055"/>
                  </a:lnTo>
                  <a:lnTo>
                    <a:pt x="438" y="2088"/>
                  </a:lnTo>
                  <a:lnTo>
                    <a:pt x="438" y="2189"/>
                  </a:lnTo>
                  <a:lnTo>
                    <a:pt x="505" y="2257"/>
                  </a:lnTo>
                  <a:lnTo>
                    <a:pt x="606" y="2257"/>
                  </a:lnTo>
                  <a:lnTo>
                    <a:pt x="1380" y="2021"/>
                  </a:lnTo>
                  <a:lnTo>
                    <a:pt x="2188" y="1752"/>
                  </a:lnTo>
                  <a:lnTo>
                    <a:pt x="2256" y="1718"/>
                  </a:lnTo>
                  <a:lnTo>
                    <a:pt x="2256" y="1617"/>
                  </a:lnTo>
                  <a:lnTo>
                    <a:pt x="2121" y="843"/>
                  </a:lnTo>
                  <a:lnTo>
                    <a:pt x="1953" y="68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3" name="Shape 253"/>
            <p:cNvSpPr/>
            <p:nvPr/>
          </p:nvSpPr>
          <p:spPr>
            <a:xfrm>
              <a:off x="6779500" y="2537650"/>
              <a:ext cx="16875" cy="23575"/>
            </a:xfrm>
            <a:custGeom>
              <a:avLst/>
              <a:gdLst/>
              <a:ahLst/>
              <a:cxnLst/>
              <a:rect l="0" t="0" r="0" b="0"/>
              <a:pathLst>
                <a:path w="675" h="943" extrusionOk="0">
                  <a:moveTo>
                    <a:pt x="270" y="0"/>
                  </a:moveTo>
                  <a:lnTo>
                    <a:pt x="203" y="34"/>
                  </a:lnTo>
                  <a:lnTo>
                    <a:pt x="169" y="67"/>
                  </a:lnTo>
                  <a:lnTo>
                    <a:pt x="136" y="202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68" y="741"/>
                  </a:lnTo>
                  <a:lnTo>
                    <a:pt x="136" y="741"/>
                  </a:lnTo>
                  <a:lnTo>
                    <a:pt x="506" y="606"/>
                  </a:lnTo>
                  <a:lnTo>
                    <a:pt x="506" y="775"/>
                  </a:lnTo>
                  <a:lnTo>
                    <a:pt x="506" y="876"/>
                  </a:lnTo>
                  <a:lnTo>
                    <a:pt x="573" y="909"/>
                  </a:lnTo>
                  <a:lnTo>
                    <a:pt x="573" y="943"/>
                  </a:lnTo>
                  <a:lnTo>
                    <a:pt x="607" y="909"/>
                  </a:lnTo>
                  <a:lnTo>
                    <a:pt x="641" y="876"/>
                  </a:lnTo>
                  <a:lnTo>
                    <a:pt x="674" y="808"/>
                  </a:lnTo>
                  <a:lnTo>
                    <a:pt x="674" y="640"/>
                  </a:lnTo>
                  <a:lnTo>
                    <a:pt x="641" y="438"/>
                  </a:lnTo>
                  <a:lnTo>
                    <a:pt x="573" y="236"/>
                  </a:lnTo>
                  <a:lnTo>
                    <a:pt x="540" y="404"/>
                  </a:lnTo>
                  <a:lnTo>
                    <a:pt x="472" y="404"/>
                  </a:lnTo>
                  <a:lnTo>
                    <a:pt x="237" y="505"/>
                  </a:lnTo>
                  <a:lnTo>
                    <a:pt x="270" y="370"/>
                  </a:lnTo>
                  <a:lnTo>
                    <a:pt x="270" y="236"/>
                  </a:lnTo>
                  <a:lnTo>
                    <a:pt x="304" y="168"/>
                  </a:lnTo>
                  <a:lnTo>
                    <a:pt x="304" y="135"/>
                  </a:lnTo>
                  <a:lnTo>
                    <a:pt x="338" y="101"/>
                  </a:lnTo>
                  <a:lnTo>
                    <a:pt x="338" y="67"/>
                  </a:lnTo>
                  <a:lnTo>
                    <a:pt x="304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>
              <a:off x="6819075" y="2507350"/>
              <a:ext cx="59775" cy="53875"/>
            </a:xfrm>
            <a:custGeom>
              <a:avLst/>
              <a:gdLst/>
              <a:ahLst/>
              <a:cxnLst/>
              <a:rect l="0" t="0" r="0" b="0"/>
              <a:pathLst>
                <a:path w="2391" h="2155" extrusionOk="0">
                  <a:moveTo>
                    <a:pt x="1616" y="236"/>
                  </a:moveTo>
                  <a:lnTo>
                    <a:pt x="1717" y="269"/>
                  </a:lnTo>
                  <a:lnTo>
                    <a:pt x="1785" y="303"/>
                  </a:lnTo>
                  <a:lnTo>
                    <a:pt x="1818" y="370"/>
                  </a:lnTo>
                  <a:lnTo>
                    <a:pt x="1886" y="572"/>
                  </a:lnTo>
                  <a:lnTo>
                    <a:pt x="1919" y="774"/>
                  </a:lnTo>
                  <a:lnTo>
                    <a:pt x="2121" y="1616"/>
                  </a:lnTo>
                  <a:lnTo>
                    <a:pt x="1381" y="1784"/>
                  </a:lnTo>
                  <a:lnTo>
                    <a:pt x="606" y="1886"/>
                  </a:lnTo>
                  <a:lnTo>
                    <a:pt x="505" y="1582"/>
                  </a:lnTo>
                  <a:lnTo>
                    <a:pt x="472" y="1279"/>
                  </a:lnTo>
                  <a:lnTo>
                    <a:pt x="371" y="673"/>
                  </a:lnTo>
                  <a:lnTo>
                    <a:pt x="674" y="572"/>
                  </a:lnTo>
                  <a:lnTo>
                    <a:pt x="943" y="471"/>
                  </a:lnTo>
                  <a:lnTo>
                    <a:pt x="1212" y="370"/>
                  </a:lnTo>
                  <a:lnTo>
                    <a:pt x="1515" y="269"/>
                  </a:lnTo>
                  <a:lnTo>
                    <a:pt x="1616" y="236"/>
                  </a:lnTo>
                  <a:close/>
                  <a:moveTo>
                    <a:pt x="1852" y="0"/>
                  </a:moveTo>
                  <a:lnTo>
                    <a:pt x="1650" y="34"/>
                  </a:lnTo>
                  <a:lnTo>
                    <a:pt x="1448" y="67"/>
                  </a:lnTo>
                  <a:lnTo>
                    <a:pt x="1078" y="202"/>
                  </a:lnTo>
                  <a:lnTo>
                    <a:pt x="741" y="337"/>
                  </a:lnTo>
                  <a:lnTo>
                    <a:pt x="337" y="471"/>
                  </a:lnTo>
                  <a:lnTo>
                    <a:pt x="337" y="438"/>
                  </a:lnTo>
                  <a:lnTo>
                    <a:pt x="303" y="370"/>
                  </a:lnTo>
                  <a:lnTo>
                    <a:pt x="270" y="370"/>
                  </a:lnTo>
                  <a:lnTo>
                    <a:pt x="202" y="404"/>
                  </a:lnTo>
                  <a:lnTo>
                    <a:pt x="169" y="438"/>
                  </a:lnTo>
                  <a:lnTo>
                    <a:pt x="169" y="505"/>
                  </a:lnTo>
                  <a:lnTo>
                    <a:pt x="68" y="539"/>
                  </a:lnTo>
                  <a:lnTo>
                    <a:pt x="34" y="539"/>
                  </a:lnTo>
                  <a:lnTo>
                    <a:pt x="0" y="572"/>
                  </a:lnTo>
                  <a:lnTo>
                    <a:pt x="0" y="640"/>
                  </a:lnTo>
                  <a:lnTo>
                    <a:pt x="68" y="707"/>
                  </a:lnTo>
                  <a:lnTo>
                    <a:pt x="101" y="741"/>
                  </a:lnTo>
                  <a:lnTo>
                    <a:pt x="169" y="741"/>
                  </a:lnTo>
                  <a:lnTo>
                    <a:pt x="202" y="1077"/>
                  </a:lnTo>
                  <a:lnTo>
                    <a:pt x="236" y="1414"/>
                  </a:lnTo>
                  <a:lnTo>
                    <a:pt x="303" y="1717"/>
                  </a:lnTo>
                  <a:lnTo>
                    <a:pt x="404" y="2054"/>
                  </a:lnTo>
                  <a:lnTo>
                    <a:pt x="438" y="2121"/>
                  </a:lnTo>
                  <a:lnTo>
                    <a:pt x="505" y="2155"/>
                  </a:lnTo>
                  <a:lnTo>
                    <a:pt x="1414" y="2020"/>
                  </a:lnTo>
                  <a:lnTo>
                    <a:pt x="2290" y="1818"/>
                  </a:lnTo>
                  <a:lnTo>
                    <a:pt x="2357" y="1751"/>
                  </a:lnTo>
                  <a:lnTo>
                    <a:pt x="2391" y="1650"/>
                  </a:lnTo>
                  <a:lnTo>
                    <a:pt x="1953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5" name="Shape 255"/>
            <p:cNvSpPr/>
            <p:nvPr/>
          </p:nvSpPr>
          <p:spPr>
            <a:xfrm>
              <a:off x="6827475" y="2467775"/>
              <a:ext cx="15175" cy="29500"/>
            </a:xfrm>
            <a:custGeom>
              <a:avLst/>
              <a:gdLst/>
              <a:ahLst/>
              <a:cxnLst/>
              <a:rect l="0" t="0" r="0" b="0"/>
              <a:pathLst>
                <a:path w="607" h="1180" extrusionOk="0">
                  <a:moveTo>
                    <a:pt x="405" y="203"/>
                  </a:moveTo>
                  <a:lnTo>
                    <a:pt x="371" y="337"/>
                  </a:lnTo>
                  <a:lnTo>
                    <a:pt x="304" y="506"/>
                  </a:lnTo>
                  <a:lnTo>
                    <a:pt x="270" y="472"/>
                  </a:lnTo>
                  <a:lnTo>
                    <a:pt x="237" y="405"/>
                  </a:lnTo>
                  <a:lnTo>
                    <a:pt x="203" y="337"/>
                  </a:lnTo>
                  <a:lnTo>
                    <a:pt x="203" y="270"/>
                  </a:lnTo>
                  <a:lnTo>
                    <a:pt x="304" y="203"/>
                  </a:lnTo>
                  <a:close/>
                  <a:moveTo>
                    <a:pt x="338" y="1"/>
                  </a:moveTo>
                  <a:lnTo>
                    <a:pt x="203" y="34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236"/>
                  </a:lnTo>
                  <a:lnTo>
                    <a:pt x="35" y="405"/>
                  </a:lnTo>
                  <a:lnTo>
                    <a:pt x="102" y="573"/>
                  </a:lnTo>
                  <a:lnTo>
                    <a:pt x="203" y="674"/>
                  </a:lnTo>
                  <a:lnTo>
                    <a:pt x="136" y="741"/>
                  </a:lnTo>
                  <a:lnTo>
                    <a:pt x="68" y="809"/>
                  </a:lnTo>
                  <a:lnTo>
                    <a:pt x="68" y="910"/>
                  </a:lnTo>
                  <a:lnTo>
                    <a:pt x="68" y="977"/>
                  </a:lnTo>
                  <a:lnTo>
                    <a:pt x="136" y="1078"/>
                  </a:lnTo>
                  <a:lnTo>
                    <a:pt x="203" y="1145"/>
                  </a:lnTo>
                  <a:lnTo>
                    <a:pt x="304" y="1179"/>
                  </a:lnTo>
                  <a:lnTo>
                    <a:pt x="439" y="1145"/>
                  </a:lnTo>
                  <a:lnTo>
                    <a:pt x="506" y="1044"/>
                  </a:lnTo>
                  <a:lnTo>
                    <a:pt x="540" y="943"/>
                  </a:lnTo>
                  <a:lnTo>
                    <a:pt x="540" y="809"/>
                  </a:lnTo>
                  <a:lnTo>
                    <a:pt x="472" y="674"/>
                  </a:lnTo>
                  <a:lnTo>
                    <a:pt x="405" y="573"/>
                  </a:lnTo>
                  <a:lnTo>
                    <a:pt x="506" y="506"/>
                  </a:lnTo>
                  <a:lnTo>
                    <a:pt x="573" y="371"/>
                  </a:lnTo>
                  <a:lnTo>
                    <a:pt x="607" y="236"/>
                  </a:lnTo>
                  <a:lnTo>
                    <a:pt x="607" y="102"/>
                  </a:lnTo>
                  <a:lnTo>
                    <a:pt x="573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6" name="Shape 256"/>
            <p:cNvSpPr/>
            <p:nvPr/>
          </p:nvSpPr>
          <p:spPr>
            <a:xfrm>
              <a:off x="6984050" y="2574675"/>
              <a:ext cx="27800" cy="22750"/>
            </a:xfrm>
            <a:custGeom>
              <a:avLst/>
              <a:gdLst/>
              <a:ahLst/>
              <a:cxnLst/>
              <a:rect l="0" t="0" r="0" b="0"/>
              <a:pathLst>
                <a:path w="1112" h="910" extrusionOk="0">
                  <a:moveTo>
                    <a:pt x="101" y="1"/>
                  </a:moveTo>
                  <a:lnTo>
                    <a:pt x="68" y="68"/>
                  </a:lnTo>
                  <a:lnTo>
                    <a:pt x="101" y="203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539"/>
                  </a:lnTo>
                  <a:lnTo>
                    <a:pt x="101" y="573"/>
                  </a:lnTo>
                  <a:lnTo>
                    <a:pt x="169" y="539"/>
                  </a:lnTo>
                  <a:lnTo>
                    <a:pt x="236" y="708"/>
                  </a:lnTo>
                  <a:lnTo>
                    <a:pt x="303" y="842"/>
                  </a:lnTo>
                  <a:lnTo>
                    <a:pt x="337" y="876"/>
                  </a:lnTo>
                  <a:lnTo>
                    <a:pt x="371" y="910"/>
                  </a:lnTo>
                  <a:lnTo>
                    <a:pt x="438" y="876"/>
                  </a:lnTo>
                  <a:lnTo>
                    <a:pt x="438" y="809"/>
                  </a:lnTo>
                  <a:lnTo>
                    <a:pt x="404" y="640"/>
                  </a:lnTo>
                  <a:lnTo>
                    <a:pt x="371" y="472"/>
                  </a:lnTo>
                  <a:lnTo>
                    <a:pt x="438" y="438"/>
                  </a:lnTo>
                  <a:lnTo>
                    <a:pt x="775" y="337"/>
                  </a:lnTo>
                  <a:lnTo>
                    <a:pt x="909" y="304"/>
                  </a:lnTo>
                  <a:lnTo>
                    <a:pt x="1078" y="236"/>
                  </a:lnTo>
                  <a:lnTo>
                    <a:pt x="1111" y="169"/>
                  </a:lnTo>
                  <a:lnTo>
                    <a:pt x="1111" y="135"/>
                  </a:lnTo>
                  <a:lnTo>
                    <a:pt x="1078" y="102"/>
                  </a:lnTo>
                  <a:lnTo>
                    <a:pt x="943" y="68"/>
                  </a:lnTo>
                  <a:lnTo>
                    <a:pt x="808" y="102"/>
                  </a:lnTo>
                  <a:lnTo>
                    <a:pt x="573" y="135"/>
                  </a:lnTo>
                  <a:lnTo>
                    <a:pt x="303" y="236"/>
                  </a:lnTo>
                  <a:lnTo>
                    <a:pt x="20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6808975" y="2453475"/>
              <a:ext cx="55575" cy="55575"/>
            </a:xfrm>
            <a:custGeom>
              <a:avLst/>
              <a:gdLst/>
              <a:ahLst/>
              <a:cxnLst/>
              <a:rect l="0" t="0" r="0" b="0"/>
              <a:pathLst>
                <a:path w="2223" h="2223" extrusionOk="0">
                  <a:moveTo>
                    <a:pt x="1650" y="236"/>
                  </a:moveTo>
                  <a:lnTo>
                    <a:pt x="1717" y="371"/>
                  </a:lnTo>
                  <a:lnTo>
                    <a:pt x="1785" y="707"/>
                  </a:lnTo>
                  <a:lnTo>
                    <a:pt x="1953" y="1482"/>
                  </a:lnTo>
                  <a:lnTo>
                    <a:pt x="1246" y="1717"/>
                  </a:lnTo>
                  <a:lnTo>
                    <a:pt x="539" y="1953"/>
                  </a:lnTo>
                  <a:lnTo>
                    <a:pt x="371" y="1381"/>
                  </a:lnTo>
                  <a:lnTo>
                    <a:pt x="270" y="943"/>
                  </a:lnTo>
                  <a:lnTo>
                    <a:pt x="236" y="808"/>
                  </a:lnTo>
                  <a:lnTo>
                    <a:pt x="236" y="741"/>
                  </a:lnTo>
                  <a:lnTo>
                    <a:pt x="943" y="438"/>
                  </a:lnTo>
                  <a:lnTo>
                    <a:pt x="1280" y="303"/>
                  </a:lnTo>
                  <a:lnTo>
                    <a:pt x="1650" y="236"/>
                  </a:lnTo>
                  <a:close/>
                  <a:moveTo>
                    <a:pt x="1751" y="0"/>
                  </a:moveTo>
                  <a:lnTo>
                    <a:pt x="1347" y="34"/>
                  </a:lnTo>
                  <a:lnTo>
                    <a:pt x="909" y="135"/>
                  </a:lnTo>
                  <a:lnTo>
                    <a:pt x="505" y="337"/>
                  </a:lnTo>
                  <a:lnTo>
                    <a:pt x="337" y="438"/>
                  </a:lnTo>
                  <a:lnTo>
                    <a:pt x="169" y="539"/>
                  </a:lnTo>
                  <a:lnTo>
                    <a:pt x="101" y="539"/>
                  </a:lnTo>
                  <a:lnTo>
                    <a:pt x="34" y="573"/>
                  </a:lnTo>
                  <a:lnTo>
                    <a:pt x="0" y="606"/>
                  </a:lnTo>
                  <a:lnTo>
                    <a:pt x="0" y="674"/>
                  </a:lnTo>
                  <a:lnTo>
                    <a:pt x="0" y="775"/>
                  </a:lnTo>
                  <a:lnTo>
                    <a:pt x="68" y="1010"/>
                  </a:lnTo>
                  <a:lnTo>
                    <a:pt x="337" y="2121"/>
                  </a:lnTo>
                  <a:lnTo>
                    <a:pt x="337" y="2189"/>
                  </a:lnTo>
                  <a:lnTo>
                    <a:pt x="371" y="2222"/>
                  </a:lnTo>
                  <a:lnTo>
                    <a:pt x="472" y="2222"/>
                  </a:lnTo>
                  <a:lnTo>
                    <a:pt x="1313" y="1953"/>
                  </a:lnTo>
                  <a:lnTo>
                    <a:pt x="2121" y="1684"/>
                  </a:lnTo>
                  <a:lnTo>
                    <a:pt x="2189" y="1650"/>
                  </a:lnTo>
                  <a:lnTo>
                    <a:pt x="2222" y="1616"/>
                  </a:lnTo>
                  <a:lnTo>
                    <a:pt x="2222" y="1549"/>
                  </a:lnTo>
                  <a:lnTo>
                    <a:pt x="2222" y="1482"/>
                  </a:lnTo>
                  <a:lnTo>
                    <a:pt x="2088" y="1212"/>
                  </a:lnTo>
                  <a:lnTo>
                    <a:pt x="2054" y="909"/>
                  </a:lnTo>
                  <a:lnTo>
                    <a:pt x="1953" y="270"/>
                  </a:lnTo>
                  <a:lnTo>
                    <a:pt x="1919" y="202"/>
                  </a:lnTo>
                  <a:lnTo>
                    <a:pt x="1886" y="101"/>
                  </a:lnTo>
                  <a:lnTo>
                    <a:pt x="1818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8" name="Shape 258"/>
            <p:cNvSpPr/>
            <p:nvPr/>
          </p:nvSpPr>
          <p:spPr>
            <a:xfrm>
              <a:off x="6914175" y="2562050"/>
              <a:ext cx="15175" cy="24425"/>
            </a:xfrm>
            <a:custGeom>
              <a:avLst/>
              <a:gdLst/>
              <a:ahLst/>
              <a:cxnLst/>
              <a:rect l="0" t="0" r="0" b="0"/>
              <a:pathLst>
                <a:path w="607" h="977" extrusionOk="0">
                  <a:moveTo>
                    <a:pt x="270" y="1"/>
                  </a:moveTo>
                  <a:lnTo>
                    <a:pt x="135" y="102"/>
                  </a:lnTo>
                  <a:lnTo>
                    <a:pt x="34" y="236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05"/>
                  </a:lnTo>
                  <a:lnTo>
                    <a:pt x="169" y="304"/>
                  </a:lnTo>
                  <a:lnTo>
                    <a:pt x="270" y="236"/>
                  </a:lnTo>
                  <a:lnTo>
                    <a:pt x="304" y="203"/>
                  </a:lnTo>
                  <a:lnTo>
                    <a:pt x="270" y="270"/>
                  </a:lnTo>
                  <a:lnTo>
                    <a:pt x="203" y="405"/>
                  </a:lnTo>
                  <a:lnTo>
                    <a:pt x="203" y="472"/>
                  </a:lnTo>
                  <a:lnTo>
                    <a:pt x="236" y="539"/>
                  </a:lnTo>
                  <a:lnTo>
                    <a:pt x="405" y="539"/>
                  </a:lnTo>
                  <a:lnTo>
                    <a:pt x="405" y="640"/>
                  </a:lnTo>
                  <a:lnTo>
                    <a:pt x="270" y="708"/>
                  </a:lnTo>
                  <a:lnTo>
                    <a:pt x="102" y="809"/>
                  </a:lnTo>
                  <a:lnTo>
                    <a:pt x="34" y="842"/>
                  </a:lnTo>
                  <a:lnTo>
                    <a:pt x="68" y="910"/>
                  </a:lnTo>
                  <a:lnTo>
                    <a:pt x="102" y="943"/>
                  </a:lnTo>
                  <a:lnTo>
                    <a:pt x="169" y="977"/>
                  </a:lnTo>
                  <a:lnTo>
                    <a:pt x="337" y="910"/>
                  </a:lnTo>
                  <a:lnTo>
                    <a:pt x="472" y="809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07" y="506"/>
                  </a:lnTo>
                  <a:lnTo>
                    <a:pt x="573" y="438"/>
                  </a:lnTo>
                  <a:lnTo>
                    <a:pt x="539" y="405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506" y="169"/>
                  </a:lnTo>
                  <a:lnTo>
                    <a:pt x="472" y="102"/>
                  </a:lnTo>
                  <a:lnTo>
                    <a:pt x="405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9" name="Shape 259"/>
            <p:cNvSpPr/>
            <p:nvPr/>
          </p:nvSpPr>
          <p:spPr>
            <a:xfrm>
              <a:off x="6841800" y="2524175"/>
              <a:ext cx="14325" cy="21900"/>
            </a:xfrm>
            <a:custGeom>
              <a:avLst/>
              <a:gdLst/>
              <a:ahLst/>
              <a:cxnLst/>
              <a:rect l="0" t="0" r="0" b="0"/>
              <a:pathLst>
                <a:path w="573" h="876" extrusionOk="0">
                  <a:moveTo>
                    <a:pt x="337" y="0"/>
                  </a:moveTo>
                  <a:lnTo>
                    <a:pt x="236" y="34"/>
                  </a:lnTo>
                  <a:lnTo>
                    <a:pt x="135" y="101"/>
                  </a:lnTo>
                  <a:lnTo>
                    <a:pt x="68" y="169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0" y="472"/>
                  </a:lnTo>
                  <a:lnTo>
                    <a:pt x="68" y="573"/>
                  </a:lnTo>
                  <a:lnTo>
                    <a:pt x="135" y="606"/>
                  </a:lnTo>
                  <a:lnTo>
                    <a:pt x="202" y="573"/>
                  </a:lnTo>
                  <a:lnTo>
                    <a:pt x="303" y="505"/>
                  </a:lnTo>
                  <a:lnTo>
                    <a:pt x="371" y="505"/>
                  </a:lnTo>
                  <a:lnTo>
                    <a:pt x="404" y="573"/>
                  </a:lnTo>
                  <a:lnTo>
                    <a:pt x="371" y="606"/>
                  </a:lnTo>
                  <a:lnTo>
                    <a:pt x="303" y="674"/>
                  </a:lnTo>
                  <a:lnTo>
                    <a:pt x="101" y="674"/>
                  </a:lnTo>
                  <a:lnTo>
                    <a:pt x="34" y="707"/>
                  </a:lnTo>
                  <a:lnTo>
                    <a:pt x="0" y="741"/>
                  </a:lnTo>
                  <a:lnTo>
                    <a:pt x="34" y="775"/>
                  </a:lnTo>
                  <a:lnTo>
                    <a:pt x="101" y="842"/>
                  </a:lnTo>
                  <a:lnTo>
                    <a:pt x="169" y="876"/>
                  </a:lnTo>
                  <a:lnTo>
                    <a:pt x="371" y="842"/>
                  </a:lnTo>
                  <a:lnTo>
                    <a:pt x="438" y="808"/>
                  </a:lnTo>
                  <a:lnTo>
                    <a:pt x="505" y="741"/>
                  </a:lnTo>
                  <a:lnTo>
                    <a:pt x="573" y="640"/>
                  </a:lnTo>
                  <a:lnTo>
                    <a:pt x="573" y="573"/>
                  </a:lnTo>
                  <a:lnTo>
                    <a:pt x="573" y="472"/>
                  </a:lnTo>
                  <a:lnTo>
                    <a:pt x="539" y="404"/>
                  </a:lnTo>
                  <a:lnTo>
                    <a:pt x="472" y="371"/>
                  </a:lnTo>
                  <a:lnTo>
                    <a:pt x="404" y="337"/>
                  </a:lnTo>
                  <a:lnTo>
                    <a:pt x="270" y="337"/>
                  </a:lnTo>
                  <a:lnTo>
                    <a:pt x="169" y="404"/>
                  </a:lnTo>
                  <a:lnTo>
                    <a:pt x="135" y="337"/>
                  </a:lnTo>
                  <a:lnTo>
                    <a:pt x="169" y="303"/>
                  </a:lnTo>
                  <a:lnTo>
                    <a:pt x="270" y="202"/>
                  </a:lnTo>
                  <a:lnTo>
                    <a:pt x="472" y="101"/>
                  </a:lnTo>
                  <a:lnTo>
                    <a:pt x="472" y="68"/>
                  </a:lnTo>
                  <a:lnTo>
                    <a:pt x="438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0" name="Shape 260"/>
            <p:cNvSpPr/>
            <p:nvPr/>
          </p:nvSpPr>
          <p:spPr>
            <a:xfrm>
              <a:off x="6716375" y="2637800"/>
              <a:ext cx="66525" cy="59800"/>
            </a:xfrm>
            <a:custGeom>
              <a:avLst/>
              <a:gdLst/>
              <a:ahLst/>
              <a:cxnLst/>
              <a:rect l="0" t="0" r="0" b="0"/>
              <a:pathLst>
                <a:path w="2661" h="2392" extrusionOk="0">
                  <a:moveTo>
                    <a:pt x="1953" y="304"/>
                  </a:moveTo>
                  <a:lnTo>
                    <a:pt x="2021" y="371"/>
                  </a:lnTo>
                  <a:lnTo>
                    <a:pt x="2088" y="472"/>
                  </a:lnTo>
                  <a:lnTo>
                    <a:pt x="2358" y="1347"/>
                  </a:lnTo>
                  <a:lnTo>
                    <a:pt x="2459" y="1718"/>
                  </a:lnTo>
                  <a:lnTo>
                    <a:pt x="2257" y="1718"/>
                  </a:lnTo>
                  <a:lnTo>
                    <a:pt x="2088" y="1751"/>
                  </a:lnTo>
                  <a:lnTo>
                    <a:pt x="1650" y="1852"/>
                  </a:lnTo>
                  <a:lnTo>
                    <a:pt x="1246" y="1987"/>
                  </a:lnTo>
                  <a:lnTo>
                    <a:pt x="977" y="2088"/>
                  </a:lnTo>
                  <a:lnTo>
                    <a:pt x="876" y="2122"/>
                  </a:lnTo>
                  <a:lnTo>
                    <a:pt x="809" y="2088"/>
                  </a:lnTo>
                  <a:lnTo>
                    <a:pt x="741" y="2054"/>
                  </a:lnTo>
                  <a:lnTo>
                    <a:pt x="708" y="1987"/>
                  </a:lnTo>
                  <a:lnTo>
                    <a:pt x="674" y="1852"/>
                  </a:lnTo>
                  <a:lnTo>
                    <a:pt x="640" y="1684"/>
                  </a:lnTo>
                  <a:lnTo>
                    <a:pt x="438" y="876"/>
                  </a:lnTo>
                  <a:lnTo>
                    <a:pt x="876" y="708"/>
                  </a:lnTo>
                  <a:lnTo>
                    <a:pt x="1213" y="607"/>
                  </a:lnTo>
                  <a:lnTo>
                    <a:pt x="1381" y="573"/>
                  </a:lnTo>
                  <a:lnTo>
                    <a:pt x="1549" y="472"/>
                  </a:lnTo>
                  <a:lnTo>
                    <a:pt x="1718" y="371"/>
                  </a:lnTo>
                  <a:lnTo>
                    <a:pt x="1852" y="304"/>
                  </a:lnTo>
                  <a:close/>
                  <a:moveTo>
                    <a:pt x="2021" y="1"/>
                  </a:moveTo>
                  <a:lnTo>
                    <a:pt x="1785" y="102"/>
                  </a:lnTo>
                  <a:lnTo>
                    <a:pt x="1583" y="203"/>
                  </a:lnTo>
                  <a:lnTo>
                    <a:pt x="1347" y="337"/>
                  </a:lnTo>
                  <a:lnTo>
                    <a:pt x="1145" y="405"/>
                  </a:lnTo>
                  <a:lnTo>
                    <a:pt x="573" y="607"/>
                  </a:lnTo>
                  <a:lnTo>
                    <a:pt x="304" y="708"/>
                  </a:lnTo>
                  <a:lnTo>
                    <a:pt x="34" y="842"/>
                  </a:lnTo>
                  <a:lnTo>
                    <a:pt x="1" y="910"/>
                  </a:lnTo>
                  <a:lnTo>
                    <a:pt x="1" y="977"/>
                  </a:lnTo>
                  <a:lnTo>
                    <a:pt x="68" y="1044"/>
                  </a:lnTo>
                  <a:lnTo>
                    <a:pt x="135" y="1044"/>
                  </a:lnTo>
                  <a:lnTo>
                    <a:pt x="304" y="943"/>
                  </a:lnTo>
                  <a:lnTo>
                    <a:pt x="337" y="1280"/>
                  </a:lnTo>
                  <a:lnTo>
                    <a:pt x="405" y="1617"/>
                  </a:lnTo>
                  <a:lnTo>
                    <a:pt x="607" y="2290"/>
                  </a:lnTo>
                  <a:lnTo>
                    <a:pt x="640" y="2357"/>
                  </a:lnTo>
                  <a:lnTo>
                    <a:pt x="708" y="2391"/>
                  </a:lnTo>
                  <a:lnTo>
                    <a:pt x="943" y="2324"/>
                  </a:lnTo>
                  <a:lnTo>
                    <a:pt x="1179" y="2256"/>
                  </a:lnTo>
                  <a:lnTo>
                    <a:pt x="1617" y="2088"/>
                  </a:lnTo>
                  <a:lnTo>
                    <a:pt x="2021" y="1987"/>
                  </a:lnTo>
                  <a:lnTo>
                    <a:pt x="2459" y="1953"/>
                  </a:lnTo>
                  <a:lnTo>
                    <a:pt x="2560" y="1920"/>
                  </a:lnTo>
                  <a:lnTo>
                    <a:pt x="2627" y="1886"/>
                  </a:lnTo>
                  <a:lnTo>
                    <a:pt x="2661" y="1785"/>
                  </a:lnTo>
                  <a:lnTo>
                    <a:pt x="2661" y="1684"/>
                  </a:lnTo>
                  <a:lnTo>
                    <a:pt x="2627" y="1482"/>
                  </a:lnTo>
                  <a:lnTo>
                    <a:pt x="2391" y="775"/>
                  </a:lnTo>
                  <a:lnTo>
                    <a:pt x="2122" y="68"/>
                  </a:lnTo>
                  <a:lnTo>
                    <a:pt x="2088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1" name="Shape 261"/>
            <p:cNvSpPr/>
            <p:nvPr/>
          </p:nvSpPr>
          <p:spPr>
            <a:xfrm>
              <a:off x="6851050" y="2572150"/>
              <a:ext cx="24425" cy="21900"/>
            </a:xfrm>
            <a:custGeom>
              <a:avLst/>
              <a:gdLst/>
              <a:ahLst/>
              <a:cxnLst/>
              <a:rect l="0" t="0" r="0" b="0"/>
              <a:pathLst>
                <a:path w="977" h="876" extrusionOk="0">
                  <a:moveTo>
                    <a:pt x="304" y="1"/>
                  </a:moveTo>
                  <a:lnTo>
                    <a:pt x="203" y="68"/>
                  </a:lnTo>
                  <a:lnTo>
                    <a:pt x="102" y="135"/>
                  </a:lnTo>
                  <a:lnTo>
                    <a:pt x="1" y="270"/>
                  </a:lnTo>
                  <a:lnTo>
                    <a:pt x="34" y="304"/>
                  </a:lnTo>
                  <a:lnTo>
                    <a:pt x="68" y="304"/>
                  </a:lnTo>
                  <a:lnTo>
                    <a:pt x="203" y="236"/>
                  </a:lnTo>
                  <a:lnTo>
                    <a:pt x="371" y="203"/>
                  </a:lnTo>
                  <a:lnTo>
                    <a:pt x="337" y="371"/>
                  </a:lnTo>
                  <a:lnTo>
                    <a:pt x="304" y="506"/>
                  </a:lnTo>
                  <a:lnTo>
                    <a:pt x="236" y="640"/>
                  </a:lnTo>
                  <a:lnTo>
                    <a:pt x="236" y="741"/>
                  </a:lnTo>
                  <a:lnTo>
                    <a:pt x="270" y="809"/>
                  </a:lnTo>
                  <a:lnTo>
                    <a:pt x="304" y="876"/>
                  </a:lnTo>
                  <a:lnTo>
                    <a:pt x="573" y="876"/>
                  </a:lnTo>
                  <a:lnTo>
                    <a:pt x="910" y="809"/>
                  </a:lnTo>
                  <a:lnTo>
                    <a:pt x="943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10" y="573"/>
                  </a:lnTo>
                  <a:lnTo>
                    <a:pt x="842" y="573"/>
                  </a:lnTo>
                  <a:lnTo>
                    <a:pt x="573" y="640"/>
                  </a:lnTo>
                  <a:lnTo>
                    <a:pt x="472" y="674"/>
                  </a:lnTo>
                  <a:lnTo>
                    <a:pt x="438" y="674"/>
                  </a:lnTo>
                  <a:lnTo>
                    <a:pt x="472" y="607"/>
                  </a:lnTo>
                  <a:lnTo>
                    <a:pt x="539" y="371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2" name="Shape 262"/>
            <p:cNvSpPr/>
            <p:nvPr/>
          </p:nvSpPr>
          <p:spPr>
            <a:xfrm>
              <a:off x="6775300" y="2626025"/>
              <a:ext cx="66525" cy="53050"/>
            </a:xfrm>
            <a:custGeom>
              <a:avLst/>
              <a:gdLst/>
              <a:ahLst/>
              <a:cxnLst/>
              <a:rect l="0" t="0" r="0" b="0"/>
              <a:pathLst>
                <a:path w="2661" h="2122" extrusionOk="0">
                  <a:moveTo>
                    <a:pt x="2122" y="236"/>
                  </a:moveTo>
                  <a:lnTo>
                    <a:pt x="2189" y="303"/>
                  </a:lnTo>
                  <a:lnTo>
                    <a:pt x="2256" y="438"/>
                  </a:lnTo>
                  <a:lnTo>
                    <a:pt x="2290" y="606"/>
                  </a:lnTo>
                  <a:lnTo>
                    <a:pt x="2391" y="1111"/>
                  </a:lnTo>
                  <a:lnTo>
                    <a:pt x="2391" y="1246"/>
                  </a:lnTo>
                  <a:lnTo>
                    <a:pt x="2391" y="1347"/>
                  </a:lnTo>
                  <a:lnTo>
                    <a:pt x="2357" y="1448"/>
                  </a:lnTo>
                  <a:lnTo>
                    <a:pt x="2324" y="1515"/>
                  </a:lnTo>
                  <a:lnTo>
                    <a:pt x="2189" y="1650"/>
                  </a:lnTo>
                  <a:lnTo>
                    <a:pt x="2021" y="1751"/>
                  </a:lnTo>
                  <a:lnTo>
                    <a:pt x="1819" y="1818"/>
                  </a:lnTo>
                  <a:lnTo>
                    <a:pt x="1617" y="1852"/>
                  </a:lnTo>
                  <a:lnTo>
                    <a:pt x="1179" y="1886"/>
                  </a:lnTo>
                  <a:lnTo>
                    <a:pt x="1044" y="1886"/>
                  </a:lnTo>
                  <a:lnTo>
                    <a:pt x="943" y="1785"/>
                  </a:lnTo>
                  <a:lnTo>
                    <a:pt x="842" y="1650"/>
                  </a:lnTo>
                  <a:lnTo>
                    <a:pt x="775" y="1515"/>
                  </a:lnTo>
                  <a:lnTo>
                    <a:pt x="674" y="1145"/>
                  </a:lnTo>
                  <a:lnTo>
                    <a:pt x="607" y="775"/>
                  </a:lnTo>
                  <a:lnTo>
                    <a:pt x="1112" y="640"/>
                  </a:lnTo>
                  <a:lnTo>
                    <a:pt x="1583" y="472"/>
                  </a:lnTo>
                  <a:lnTo>
                    <a:pt x="2054" y="236"/>
                  </a:lnTo>
                  <a:close/>
                  <a:moveTo>
                    <a:pt x="1987" y="0"/>
                  </a:moveTo>
                  <a:lnTo>
                    <a:pt x="1650" y="169"/>
                  </a:lnTo>
                  <a:lnTo>
                    <a:pt x="1381" y="303"/>
                  </a:lnTo>
                  <a:lnTo>
                    <a:pt x="1112" y="404"/>
                  </a:lnTo>
                  <a:lnTo>
                    <a:pt x="539" y="539"/>
                  </a:ln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102" y="640"/>
                  </a:lnTo>
                  <a:lnTo>
                    <a:pt x="34" y="640"/>
                  </a:lnTo>
                  <a:lnTo>
                    <a:pt x="1" y="674"/>
                  </a:lnTo>
                  <a:lnTo>
                    <a:pt x="1" y="775"/>
                  </a:lnTo>
                  <a:lnTo>
                    <a:pt x="68" y="842"/>
                  </a:lnTo>
                  <a:lnTo>
                    <a:pt x="135" y="842"/>
                  </a:lnTo>
                  <a:lnTo>
                    <a:pt x="405" y="808"/>
                  </a:lnTo>
                  <a:lnTo>
                    <a:pt x="438" y="1179"/>
                  </a:lnTo>
                  <a:lnTo>
                    <a:pt x="539" y="1583"/>
                  </a:lnTo>
                  <a:lnTo>
                    <a:pt x="640" y="1751"/>
                  </a:lnTo>
                  <a:lnTo>
                    <a:pt x="708" y="1886"/>
                  </a:lnTo>
                  <a:lnTo>
                    <a:pt x="809" y="2020"/>
                  </a:lnTo>
                  <a:lnTo>
                    <a:pt x="943" y="2088"/>
                  </a:lnTo>
                  <a:lnTo>
                    <a:pt x="1179" y="2121"/>
                  </a:lnTo>
                  <a:lnTo>
                    <a:pt x="1415" y="2121"/>
                  </a:lnTo>
                  <a:lnTo>
                    <a:pt x="1650" y="2088"/>
                  </a:lnTo>
                  <a:lnTo>
                    <a:pt x="1852" y="2054"/>
                  </a:lnTo>
                  <a:lnTo>
                    <a:pt x="2223" y="1987"/>
                  </a:lnTo>
                  <a:lnTo>
                    <a:pt x="2391" y="1919"/>
                  </a:lnTo>
                  <a:lnTo>
                    <a:pt x="2458" y="1886"/>
                  </a:lnTo>
                  <a:lnTo>
                    <a:pt x="2526" y="1818"/>
                  </a:lnTo>
                  <a:lnTo>
                    <a:pt x="2627" y="1616"/>
                  </a:lnTo>
                  <a:lnTo>
                    <a:pt x="2660" y="1448"/>
                  </a:lnTo>
                  <a:lnTo>
                    <a:pt x="2627" y="1246"/>
                  </a:lnTo>
                  <a:lnTo>
                    <a:pt x="2593" y="1044"/>
                  </a:lnTo>
                  <a:lnTo>
                    <a:pt x="2526" y="505"/>
                  </a:lnTo>
                  <a:lnTo>
                    <a:pt x="2458" y="236"/>
                  </a:lnTo>
                  <a:lnTo>
                    <a:pt x="2391" y="135"/>
                  </a:lnTo>
                  <a:lnTo>
                    <a:pt x="2324" y="34"/>
                  </a:lnTo>
                  <a:lnTo>
                    <a:pt x="22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98700" y="2537650"/>
              <a:ext cx="58100" cy="48825"/>
            </a:xfrm>
            <a:custGeom>
              <a:avLst/>
              <a:gdLst/>
              <a:ahLst/>
              <a:cxnLst/>
              <a:rect l="0" t="0" r="0" b="0"/>
              <a:pathLst>
                <a:path w="2324" h="1953" extrusionOk="0">
                  <a:moveTo>
                    <a:pt x="1650" y="236"/>
                  </a:moveTo>
                  <a:lnTo>
                    <a:pt x="1718" y="269"/>
                  </a:lnTo>
                  <a:lnTo>
                    <a:pt x="1785" y="303"/>
                  </a:lnTo>
                  <a:lnTo>
                    <a:pt x="1886" y="438"/>
                  </a:lnTo>
                  <a:lnTo>
                    <a:pt x="1987" y="606"/>
                  </a:lnTo>
                  <a:lnTo>
                    <a:pt x="2021" y="808"/>
                  </a:lnTo>
                  <a:lnTo>
                    <a:pt x="2088" y="1010"/>
                  </a:lnTo>
                  <a:lnTo>
                    <a:pt x="2122" y="1414"/>
                  </a:lnTo>
                  <a:lnTo>
                    <a:pt x="1516" y="1549"/>
                  </a:lnTo>
                  <a:lnTo>
                    <a:pt x="910" y="1684"/>
                  </a:lnTo>
                  <a:lnTo>
                    <a:pt x="472" y="1684"/>
                  </a:lnTo>
                  <a:lnTo>
                    <a:pt x="371" y="1381"/>
                  </a:lnTo>
                  <a:lnTo>
                    <a:pt x="169" y="741"/>
                  </a:lnTo>
                  <a:lnTo>
                    <a:pt x="809" y="471"/>
                  </a:lnTo>
                  <a:lnTo>
                    <a:pt x="1112" y="337"/>
                  </a:lnTo>
                  <a:lnTo>
                    <a:pt x="1482" y="236"/>
                  </a:lnTo>
                  <a:close/>
                  <a:moveTo>
                    <a:pt x="1684" y="0"/>
                  </a:moveTo>
                  <a:lnTo>
                    <a:pt x="1482" y="34"/>
                  </a:lnTo>
                  <a:lnTo>
                    <a:pt x="1112" y="168"/>
                  </a:lnTo>
                  <a:lnTo>
                    <a:pt x="607" y="370"/>
                  </a:lnTo>
                  <a:lnTo>
                    <a:pt x="102" y="606"/>
                  </a:lnTo>
                  <a:lnTo>
                    <a:pt x="68" y="572"/>
                  </a:lnTo>
                  <a:lnTo>
                    <a:pt x="1" y="572"/>
                  </a:lnTo>
                  <a:lnTo>
                    <a:pt x="1" y="640"/>
                  </a:lnTo>
                  <a:lnTo>
                    <a:pt x="34" y="943"/>
                  </a:lnTo>
                  <a:lnTo>
                    <a:pt x="102" y="1280"/>
                  </a:lnTo>
                  <a:lnTo>
                    <a:pt x="304" y="1886"/>
                  </a:lnTo>
                  <a:lnTo>
                    <a:pt x="371" y="1919"/>
                  </a:lnTo>
                  <a:lnTo>
                    <a:pt x="438" y="1953"/>
                  </a:lnTo>
                  <a:lnTo>
                    <a:pt x="876" y="1886"/>
                  </a:lnTo>
                  <a:lnTo>
                    <a:pt x="1347" y="1818"/>
                  </a:lnTo>
                  <a:lnTo>
                    <a:pt x="1819" y="1717"/>
                  </a:lnTo>
                  <a:lnTo>
                    <a:pt x="2256" y="1583"/>
                  </a:lnTo>
                  <a:lnTo>
                    <a:pt x="2324" y="1515"/>
                  </a:lnTo>
                  <a:lnTo>
                    <a:pt x="2324" y="1448"/>
                  </a:lnTo>
                  <a:lnTo>
                    <a:pt x="2088" y="370"/>
                  </a:lnTo>
                  <a:lnTo>
                    <a:pt x="2021" y="135"/>
                  </a:lnTo>
                  <a:lnTo>
                    <a:pt x="1953" y="67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4" name="Shape 264"/>
            <p:cNvSpPr/>
            <p:nvPr/>
          </p:nvSpPr>
          <p:spPr>
            <a:xfrm>
              <a:off x="6740800" y="2658000"/>
              <a:ext cx="19375" cy="24450"/>
            </a:xfrm>
            <a:custGeom>
              <a:avLst/>
              <a:gdLst/>
              <a:ahLst/>
              <a:cxnLst/>
              <a:rect l="0" t="0" r="0" b="0"/>
              <a:pathLst>
                <a:path w="775" h="978" extrusionOk="0">
                  <a:moveTo>
                    <a:pt x="741" y="1"/>
                  </a:moveTo>
                  <a:lnTo>
                    <a:pt x="673" y="34"/>
                  </a:lnTo>
                  <a:lnTo>
                    <a:pt x="606" y="34"/>
                  </a:lnTo>
                  <a:lnTo>
                    <a:pt x="505" y="135"/>
                  </a:lnTo>
                  <a:lnTo>
                    <a:pt x="269" y="472"/>
                  </a:lnTo>
                  <a:lnTo>
                    <a:pt x="67" y="708"/>
                  </a:lnTo>
                  <a:lnTo>
                    <a:pt x="0" y="809"/>
                  </a:lnTo>
                  <a:lnTo>
                    <a:pt x="0" y="876"/>
                  </a:lnTo>
                  <a:lnTo>
                    <a:pt x="0" y="977"/>
                  </a:lnTo>
                  <a:lnTo>
                    <a:pt x="67" y="977"/>
                  </a:lnTo>
                  <a:lnTo>
                    <a:pt x="135" y="943"/>
                  </a:lnTo>
                  <a:lnTo>
                    <a:pt x="269" y="809"/>
                  </a:lnTo>
                  <a:lnTo>
                    <a:pt x="471" y="573"/>
                  </a:lnTo>
                  <a:lnTo>
                    <a:pt x="673" y="337"/>
                  </a:lnTo>
                  <a:lnTo>
                    <a:pt x="774" y="203"/>
                  </a:lnTo>
                  <a:lnTo>
                    <a:pt x="774" y="135"/>
                  </a:lnTo>
                  <a:lnTo>
                    <a:pt x="774" y="68"/>
                  </a:lnTo>
                  <a:lnTo>
                    <a:pt x="774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5" name="Shape 265"/>
            <p:cNvSpPr/>
            <p:nvPr/>
          </p:nvSpPr>
          <p:spPr>
            <a:xfrm>
              <a:off x="6705450" y="2585625"/>
              <a:ext cx="62300" cy="57250"/>
            </a:xfrm>
            <a:custGeom>
              <a:avLst/>
              <a:gdLst/>
              <a:ahLst/>
              <a:cxnLst/>
              <a:rect l="0" t="0" r="0" b="0"/>
              <a:pathLst>
                <a:path w="2492" h="2290" extrusionOk="0">
                  <a:moveTo>
                    <a:pt x="2087" y="270"/>
                  </a:moveTo>
                  <a:lnTo>
                    <a:pt x="2155" y="505"/>
                  </a:lnTo>
                  <a:lnTo>
                    <a:pt x="2188" y="741"/>
                  </a:lnTo>
                  <a:lnTo>
                    <a:pt x="2222" y="1212"/>
                  </a:lnTo>
                  <a:lnTo>
                    <a:pt x="2222" y="1381"/>
                  </a:lnTo>
                  <a:lnTo>
                    <a:pt x="2155" y="1515"/>
                  </a:lnTo>
                  <a:lnTo>
                    <a:pt x="2054" y="1583"/>
                  </a:lnTo>
                  <a:lnTo>
                    <a:pt x="1919" y="1650"/>
                  </a:lnTo>
                  <a:lnTo>
                    <a:pt x="1616" y="1751"/>
                  </a:lnTo>
                  <a:lnTo>
                    <a:pt x="1481" y="1818"/>
                  </a:lnTo>
                  <a:lnTo>
                    <a:pt x="1347" y="1886"/>
                  </a:lnTo>
                  <a:lnTo>
                    <a:pt x="1212" y="1953"/>
                  </a:lnTo>
                  <a:lnTo>
                    <a:pt x="976" y="2054"/>
                  </a:lnTo>
                  <a:lnTo>
                    <a:pt x="741" y="2088"/>
                  </a:lnTo>
                  <a:lnTo>
                    <a:pt x="673" y="2054"/>
                  </a:lnTo>
                  <a:lnTo>
                    <a:pt x="606" y="1987"/>
                  </a:lnTo>
                  <a:lnTo>
                    <a:pt x="505" y="1549"/>
                  </a:lnTo>
                  <a:lnTo>
                    <a:pt x="438" y="1179"/>
                  </a:lnTo>
                  <a:lnTo>
                    <a:pt x="337" y="808"/>
                  </a:lnTo>
                  <a:lnTo>
                    <a:pt x="572" y="674"/>
                  </a:lnTo>
                  <a:lnTo>
                    <a:pt x="808" y="606"/>
                  </a:lnTo>
                  <a:lnTo>
                    <a:pt x="1077" y="539"/>
                  </a:lnTo>
                  <a:lnTo>
                    <a:pt x="1347" y="472"/>
                  </a:lnTo>
                  <a:lnTo>
                    <a:pt x="1751" y="438"/>
                  </a:lnTo>
                  <a:lnTo>
                    <a:pt x="1919" y="371"/>
                  </a:lnTo>
                  <a:lnTo>
                    <a:pt x="2087" y="270"/>
                  </a:lnTo>
                  <a:close/>
                  <a:moveTo>
                    <a:pt x="2087" y="0"/>
                  </a:moveTo>
                  <a:lnTo>
                    <a:pt x="2054" y="34"/>
                  </a:lnTo>
                  <a:lnTo>
                    <a:pt x="1953" y="101"/>
                  </a:lnTo>
                  <a:lnTo>
                    <a:pt x="1818" y="169"/>
                  </a:lnTo>
                  <a:lnTo>
                    <a:pt x="1549" y="270"/>
                  </a:lnTo>
                  <a:lnTo>
                    <a:pt x="1279" y="303"/>
                  </a:lnTo>
                  <a:lnTo>
                    <a:pt x="976" y="337"/>
                  </a:lnTo>
                  <a:lnTo>
                    <a:pt x="707" y="371"/>
                  </a:lnTo>
                  <a:lnTo>
                    <a:pt x="438" y="438"/>
                  </a:lnTo>
                  <a:lnTo>
                    <a:pt x="303" y="505"/>
                  </a:lnTo>
                  <a:lnTo>
                    <a:pt x="202" y="606"/>
                  </a:lnTo>
                  <a:lnTo>
                    <a:pt x="101" y="674"/>
                  </a:lnTo>
                  <a:lnTo>
                    <a:pt x="0" y="808"/>
                  </a:lnTo>
                  <a:lnTo>
                    <a:pt x="0" y="876"/>
                  </a:lnTo>
                  <a:lnTo>
                    <a:pt x="34" y="909"/>
                  </a:lnTo>
                  <a:lnTo>
                    <a:pt x="67" y="943"/>
                  </a:lnTo>
                  <a:lnTo>
                    <a:pt x="135" y="909"/>
                  </a:lnTo>
                  <a:lnTo>
                    <a:pt x="236" y="876"/>
                  </a:lnTo>
                  <a:lnTo>
                    <a:pt x="236" y="1179"/>
                  </a:lnTo>
                  <a:lnTo>
                    <a:pt x="269" y="1515"/>
                  </a:lnTo>
                  <a:lnTo>
                    <a:pt x="337" y="1818"/>
                  </a:lnTo>
                  <a:lnTo>
                    <a:pt x="438" y="2121"/>
                  </a:lnTo>
                  <a:lnTo>
                    <a:pt x="505" y="2222"/>
                  </a:lnTo>
                  <a:lnTo>
                    <a:pt x="572" y="2290"/>
                  </a:lnTo>
                  <a:lnTo>
                    <a:pt x="842" y="2290"/>
                  </a:lnTo>
                  <a:lnTo>
                    <a:pt x="1111" y="2222"/>
                  </a:lnTo>
                  <a:lnTo>
                    <a:pt x="1313" y="2155"/>
                  </a:lnTo>
                  <a:lnTo>
                    <a:pt x="1481" y="2088"/>
                  </a:lnTo>
                  <a:lnTo>
                    <a:pt x="1650" y="2020"/>
                  </a:lnTo>
                  <a:lnTo>
                    <a:pt x="1953" y="1953"/>
                  </a:lnTo>
                  <a:lnTo>
                    <a:pt x="2087" y="1886"/>
                  </a:lnTo>
                  <a:lnTo>
                    <a:pt x="2222" y="1785"/>
                  </a:lnTo>
                  <a:lnTo>
                    <a:pt x="2323" y="1684"/>
                  </a:lnTo>
                  <a:lnTo>
                    <a:pt x="2424" y="1515"/>
                  </a:lnTo>
                  <a:lnTo>
                    <a:pt x="2458" y="1347"/>
                  </a:lnTo>
                  <a:lnTo>
                    <a:pt x="2491" y="1145"/>
                  </a:lnTo>
                  <a:lnTo>
                    <a:pt x="2458" y="775"/>
                  </a:lnTo>
                  <a:lnTo>
                    <a:pt x="2357" y="371"/>
                  </a:lnTo>
                  <a:lnTo>
                    <a:pt x="2222" y="34"/>
                  </a:lnTo>
                  <a:lnTo>
                    <a:pt x="21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6" name="Shape 266"/>
            <p:cNvSpPr/>
            <p:nvPr/>
          </p:nvSpPr>
          <p:spPr>
            <a:xfrm>
              <a:off x="6806450" y="2643700"/>
              <a:ext cx="14325" cy="23600"/>
            </a:xfrm>
            <a:custGeom>
              <a:avLst/>
              <a:gdLst/>
              <a:ahLst/>
              <a:cxnLst/>
              <a:rect l="0" t="0" r="0" b="0"/>
              <a:pathLst>
                <a:path w="573" h="944" extrusionOk="0">
                  <a:moveTo>
                    <a:pt x="337" y="236"/>
                  </a:moveTo>
                  <a:lnTo>
                    <a:pt x="337" y="472"/>
                  </a:lnTo>
                  <a:lnTo>
                    <a:pt x="270" y="707"/>
                  </a:lnTo>
                  <a:lnTo>
                    <a:pt x="236" y="707"/>
                  </a:lnTo>
                  <a:lnTo>
                    <a:pt x="202" y="539"/>
                  </a:lnTo>
                  <a:lnTo>
                    <a:pt x="236" y="404"/>
                  </a:lnTo>
                  <a:lnTo>
                    <a:pt x="270" y="303"/>
                  </a:lnTo>
                  <a:lnTo>
                    <a:pt x="337" y="236"/>
                  </a:lnTo>
                  <a:close/>
                  <a:moveTo>
                    <a:pt x="303" y="0"/>
                  </a:moveTo>
                  <a:lnTo>
                    <a:pt x="202" y="68"/>
                  </a:lnTo>
                  <a:lnTo>
                    <a:pt x="135" y="135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5"/>
                  </a:lnTo>
                  <a:lnTo>
                    <a:pt x="0" y="640"/>
                  </a:lnTo>
                  <a:lnTo>
                    <a:pt x="34" y="775"/>
                  </a:lnTo>
                  <a:lnTo>
                    <a:pt x="101" y="876"/>
                  </a:lnTo>
                  <a:lnTo>
                    <a:pt x="135" y="909"/>
                  </a:lnTo>
                  <a:lnTo>
                    <a:pt x="202" y="943"/>
                  </a:lnTo>
                  <a:lnTo>
                    <a:pt x="337" y="909"/>
                  </a:lnTo>
                  <a:lnTo>
                    <a:pt x="438" y="842"/>
                  </a:lnTo>
                  <a:lnTo>
                    <a:pt x="472" y="775"/>
                  </a:lnTo>
                  <a:lnTo>
                    <a:pt x="505" y="674"/>
                  </a:lnTo>
                  <a:lnTo>
                    <a:pt x="573" y="404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68"/>
                  </a:lnTo>
                  <a:lnTo>
                    <a:pt x="404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7" name="Shape 267"/>
            <p:cNvSpPr/>
            <p:nvPr/>
          </p:nvSpPr>
          <p:spPr>
            <a:xfrm>
              <a:off x="6932700" y="2630225"/>
              <a:ext cx="5925" cy="5075"/>
            </a:xfrm>
            <a:custGeom>
              <a:avLst/>
              <a:gdLst/>
              <a:ahLst/>
              <a:cxnLst/>
              <a:rect l="0" t="0" r="0" b="0"/>
              <a:pathLst>
                <a:path w="237" h="203" extrusionOk="0">
                  <a:moveTo>
                    <a:pt x="68" y="1"/>
                  </a:moveTo>
                  <a:lnTo>
                    <a:pt x="34" y="34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68" y="203"/>
                  </a:lnTo>
                  <a:lnTo>
                    <a:pt x="135" y="203"/>
                  </a:lnTo>
                  <a:lnTo>
                    <a:pt x="202" y="169"/>
                  </a:lnTo>
                  <a:lnTo>
                    <a:pt x="236" y="169"/>
                  </a:lnTo>
                  <a:lnTo>
                    <a:pt x="236" y="102"/>
                  </a:lnTo>
                  <a:lnTo>
                    <a:pt x="236" y="68"/>
                  </a:lnTo>
                  <a:lnTo>
                    <a:pt x="202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8" name="Shape 268"/>
            <p:cNvSpPr/>
            <p:nvPr/>
          </p:nvSpPr>
          <p:spPr>
            <a:xfrm>
              <a:off x="6903250" y="2595725"/>
              <a:ext cx="58925" cy="53875"/>
            </a:xfrm>
            <a:custGeom>
              <a:avLst/>
              <a:gdLst/>
              <a:ahLst/>
              <a:cxnLst/>
              <a:rect l="0" t="0" r="0" b="0"/>
              <a:pathLst>
                <a:path w="2357" h="2155" extrusionOk="0">
                  <a:moveTo>
                    <a:pt x="1885" y="202"/>
                  </a:moveTo>
                  <a:lnTo>
                    <a:pt x="1986" y="640"/>
                  </a:lnTo>
                  <a:lnTo>
                    <a:pt x="2087" y="1044"/>
                  </a:lnTo>
                  <a:lnTo>
                    <a:pt x="2121" y="1313"/>
                  </a:lnTo>
                  <a:lnTo>
                    <a:pt x="2121" y="1448"/>
                  </a:lnTo>
                  <a:lnTo>
                    <a:pt x="2087" y="1515"/>
                  </a:lnTo>
                  <a:lnTo>
                    <a:pt x="2020" y="1549"/>
                  </a:lnTo>
                  <a:lnTo>
                    <a:pt x="1481" y="1751"/>
                  </a:lnTo>
                  <a:lnTo>
                    <a:pt x="1077" y="1886"/>
                  </a:lnTo>
                  <a:lnTo>
                    <a:pt x="943" y="1919"/>
                  </a:lnTo>
                  <a:lnTo>
                    <a:pt x="808" y="1919"/>
                  </a:lnTo>
                  <a:lnTo>
                    <a:pt x="741" y="1886"/>
                  </a:lnTo>
                  <a:lnTo>
                    <a:pt x="673" y="1751"/>
                  </a:lnTo>
                  <a:lnTo>
                    <a:pt x="640" y="1583"/>
                  </a:lnTo>
                  <a:lnTo>
                    <a:pt x="505" y="1145"/>
                  </a:lnTo>
                  <a:lnTo>
                    <a:pt x="370" y="707"/>
                  </a:lnTo>
                  <a:lnTo>
                    <a:pt x="1885" y="202"/>
                  </a:lnTo>
                  <a:close/>
                  <a:moveTo>
                    <a:pt x="1919" y="0"/>
                  </a:moveTo>
                  <a:lnTo>
                    <a:pt x="1347" y="202"/>
                  </a:lnTo>
                  <a:lnTo>
                    <a:pt x="774" y="371"/>
                  </a:lnTo>
                  <a:lnTo>
                    <a:pt x="370" y="438"/>
                  </a:lnTo>
                  <a:lnTo>
                    <a:pt x="202" y="505"/>
                  </a:lnTo>
                  <a:lnTo>
                    <a:pt x="101" y="573"/>
                  </a:lnTo>
                  <a:lnTo>
                    <a:pt x="34" y="640"/>
                  </a:lnTo>
                  <a:lnTo>
                    <a:pt x="0" y="707"/>
                  </a:lnTo>
                  <a:lnTo>
                    <a:pt x="34" y="775"/>
                  </a:lnTo>
                  <a:lnTo>
                    <a:pt x="34" y="808"/>
                  </a:lnTo>
                  <a:lnTo>
                    <a:pt x="67" y="842"/>
                  </a:lnTo>
                  <a:lnTo>
                    <a:pt x="202" y="842"/>
                  </a:lnTo>
                  <a:lnTo>
                    <a:pt x="236" y="775"/>
                  </a:lnTo>
                  <a:lnTo>
                    <a:pt x="236" y="1078"/>
                  </a:lnTo>
                  <a:lnTo>
                    <a:pt x="303" y="1381"/>
                  </a:lnTo>
                  <a:lnTo>
                    <a:pt x="505" y="1919"/>
                  </a:lnTo>
                  <a:lnTo>
                    <a:pt x="572" y="2054"/>
                  </a:lnTo>
                  <a:lnTo>
                    <a:pt x="673" y="2121"/>
                  </a:lnTo>
                  <a:lnTo>
                    <a:pt x="774" y="2155"/>
                  </a:lnTo>
                  <a:lnTo>
                    <a:pt x="909" y="2155"/>
                  </a:lnTo>
                  <a:lnTo>
                    <a:pt x="1145" y="2088"/>
                  </a:lnTo>
                  <a:lnTo>
                    <a:pt x="1414" y="2020"/>
                  </a:lnTo>
                  <a:lnTo>
                    <a:pt x="1919" y="1852"/>
                  </a:lnTo>
                  <a:lnTo>
                    <a:pt x="2054" y="1785"/>
                  </a:lnTo>
                  <a:lnTo>
                    <a:pt x="2188" y="1717"/>
                  </a:lnTo>
                  <a:lnTo>
                    <a:pt x="2289" y="1650"/>
                  </a:lnTo>
                  <a:lnTo>
                    <a:pt x="2323" y="1549"/>
                  </a:lnTo>
                  <a:lnTo>
                    <a:pt x="2357" y="1381"/>
                  </a:lnTo>
                  <a:lnTo>
                    <a:pt x="2357" y="1179"/>
                  </a:lnTo>
                  <a:lnTo>
                    <a:pt x="2289" y="775"/>
                  </a:lnTo>
                  <a:lnTo>
                    <a:pt x="2155" y="404"/>
                  </a:lnTo>
                  <a:lnTo>
                    <a:pt x="2020" y="68"/>
                  </a:lnTo>
                  <a:lnTo>
                    <a:pt x="19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9" name="Shape 269"/>
            <p:cNvSpPr/>
            <p:nvPr/>
          </p:nvSpPr>
          <p:spPr>
            <a:xfrm>
              <a:off x="6844325" y="2609175"/>
              <a:ext cx="64000" cy="55600"/>
            </a:xfrm>
            <a:custGeom>
              <a:avLst/>
              <a:gdLst/>
              <a:ahLst/>
              <a:cxnLst/>
              <a:rect l="0" t="0" r="0" b="0"/>
              <a:pathLst>
                <a:path w="2560" h="2224" extrusionOk="0">
                  <a:moveTo>
                    <a:pt x="1852" y="304"/>
                  </a:moveTo>
                  <a:lnTo>
                    <a:pt x="1953" y="338"/>
                  </a:lnTo>
                  <a:lnTo>
                    <a:pt x="1987" y="371"/>
                  </a:lnTo>
                  <a:lnTo>
                    <a:pt x="2020" y="439"/>
                  </a:lnTo>
                  <a:lnTo>
                    <a:pt x="2020" y="708"/>
                  </a:lnTo>
                  <a:lnTo>
                    <a:pt x="2054" y="977"/>
                  </a:lnTo>
                  <a:lnTo>
                    <a:pt x="2121" y="1247"/>
                  </a:lnTo>
                  <a:lnTo>
                    <a:pt x="2256" y="1482"/>
                  </a:lnTo>
                  <a:lnTo>
                    <a:pt x="1549" y="1752"/>
                  </a:lnTo>
                  <a:lnTo>
                    <a:pt x="1179" y="1886"/>
                  </a:lnTo>
                  <a:lnTo>
                    <a:pt x="808" y="1954"/>
                  </a:lnTo>
                  <a:lnTo>
                    <a:pt x="741" y="1954"/>
                  </a:lnTo>
                  <a:lnTo>
                    <a:pt x="640" y="1853"/>
                  </a:lnTo>
                  <a:lnTo>
                    <a:pt x="573" y="1718"/>
                  </a:lnTo>
                  <a:lnTo>
                    <a:pt x="472" y="1550"/>
                  </a:lnTo>
                  <a:lnTo>
                    <a:pt x="236" y="809"/>
                  </a:lnTo>
                  <a:lnTo>
                    <a:pt x="977" y="540"/>
                  </a:lnTo>
                  <a:lnTo>
                    <a:pt x="1179" y="472"/>
                  </a:lnTo>
                  <a:lnTo>
                    <a:pt x="1549" y="338"/>
                  </a:lnTo>
                  <a:lnTo>
                    <a:pt x="1717" y="304"/>
                  </a:lnTo>
                  <a:close/>
                  <a:moveTo>
                    <a:pt x="1886" y="1"/>
                  </a:moveTo>
                  <a:lnTo>
                    <a:pt x="1717" y="35"/>
                  </a:lnTo>
                  <a:lnTo>
                    <a:pt x="1381" y="136"/>
                  </a:lnTo>
                  <a:lnTo>
                    <a:pt x="68" y="607"/>
                  </a:lnTo>
                  <a:lnTo>
                    <a:pt x="0" y="674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101" y="843"/>
                  </a:lnTo>
                  <a:lnTo>
                    <a:pt x="135" y="1078"/>
                  </a:lnTo>
                  <a:lnTo>
                    <a:pt x="202" y="1280"/>
                  </a:lnTo>
                  <a:lnTo>
                    <a:pt x="337" y="1718"/>
                  </a:lnTo>
                  <a:lnTo>
                    <a:pt x="404" y="1987"/>
                  </a:lnTo>
                  <a:lnTo>
                    <a:pt x="472" y="2122"/>
                  </a:lnTo>
                  <a:lnTo>
                    <a:pt x="505" y="2189"/>
                  </a:lnTo>
                  <a:lnTo>
                    <a:pt x="573" y="2223"/>
                  </a:lnTo>
                  <a:lnTo>
                    <a:pt x="775" y="2223"/>
                  </a:lnTo>
                  <a:lnTo>
                    <a:pt x="977" y="2189"/>
                  </a:lnTo>
                  <a:lnTo>
                    <a:pt x="1414" y="2088"/>
                  </a:lnTo>
                  <a:lnTo>
                    <a:pt x="1684" y="1987"/>
                  </a:lnTo>
                  <a:lnTo>
                    <a:pt x="1953" y="1886"/>
                  </a:lnTo>
                  <a:lnTo>
                    <a:pt x="2492" y="1651"/>
                  </a:lnTo>
                  <a:lnTo>
                    <a:pt x="2525" y="1617"/>
                  </a:lnTo>
                  <a:lnTo>
                    <a:pt x="2525" y="1583"/>
                  </a:lnTo>
                  <a:lnTo>
                    <a:pt x="2559" y="1516"/>
                  </a:lnTo>
                  <a:lnTo>
                    <a:pt x="2525" y="1482"/>
                  </a:lnTo>
                  <a:lnTo>
                    <a:pt x="2391" y="1247"/>
                  </a:lnTo>
                  <a:lnTo>
                    <a:pt x="2290" y="977"/>
                  </a:lnTo>
                  <a:lnTo>
                    <a:pt x="2256" y="708"/>
                  </a:lnTo>
                  <a:lnTo>
                    <a:pt x="2256" y="439"/>
                  </a:lnTo>
                  <a:lnTo>
                    <a:pt x="2256" y="304"/>
                  </a:lnTo>
                  <a:lnTo>
                    <a:pt x="2222" y="203"/>
                  </a:lnTo>
                  <a:lnTo>
                    <a:pt x="2155" y="102"/>
                  </a:lnTo>
                  <a:lnTo>
                    <a:pt x="2054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0" name="Shape 270"/>
            <p:cNvSpPr/>
            <p:nvPr/>
          </p:nvSpPr>
          <p:spPr>
            <a:xfrm>
              <a:off x="6835050" y="2561200"/>
              <a:ext cx="56425" cy="55575"/>
            </a:xfrm>
            <a:custGeom>
              <a:avLst/>
              <a:gdLst/>
              <a:ahLst/>
              <a:cxnLst/>
              <a:rect l="0" t="0" r="0" b="0"/>
              <a:pathLst>
                <a:path w="2257" h="2223" extrusionOk="0">
                  <a:moveTo>
                    <a:pt x="1651" y="237"/>
                  </a:moveTo>
                  <a:lnTo>
                    <a:pt x="1752" y="573"/>
                  </a:lnTo>
                  <a:lnTo>
                    <a:pt x="1853" y="944"/>
                  </a:lnTo>
                  <a:lnTo>
                    <a:pt x="1954" y="1381"/>
                  </a:lnTo>
                  <a:lnTo>
                    <a:pt x="1987" y="1482"/>
                  </a:lnTo>
                  <a:lnTo>
                    <a:pt x="1987" y="1550"/>
                  </a:lnTo>
                  <a:lnTo>
                    <a:pt x="1954" y="1550"/>
                  </a:lnTo>
                  <a:lnTo>
                    <a:pt x="1853" y="1583"/>
                  </a:lnTo>
                  <a:lnTo>
                    <a:pt x="1516" y="1617"/>
                  </a:lnTo>
                  <a:lnTo>
                    <a:pt x="1213" y="1684"/>
                  </a:lnTo>
                  <a:lnTo>
                    <a:pt x="876" y="1819"/>
                  </a:lnTo>
                  <a:lnTo>
                    <a:pt x="573" y="1954"/>
                  </a:lnTo>
                  <a:lnTo>
                    <a:pt x="540" y="1954"/>
                  </a:lnTo>
                  <a:lnTo>
                    <a:pt x="506" y="1886"/>
                  </a:lnTo>
                  <a:lnTo>
                    <a:pt x="439" y="1617"/>
                  </a:lnTo>
                  <a:lnTo>
                    <a:pt x="338" y="1213"/>
                  </a:lnTo>
                  <a:lnTo>
                    <a:pt x="203" y="472"/>
                  </a:lnTo>
                  <a:lnTo>
                    <a:pt x="1078" y="304"/>
                  </a:lnTo>
                  <a:lnTo>
                    <a:pt x="1449" y="237"/>
                  </a:lnTo>
                  <a:close/>
                  <a:moveTo>
                    <a:pt x="1550" y="1"/>
                  </a:moveTo>
                  <a:lnTo>
                    <a:pt x="1247" y="68"/>
                  </a:lnTo>
                  <a:lnTo>
                    <a:pt x="674" y="169"/>
                  </a:lnTo>
                  <a:lnTo>
                    <a:pt x="405" y="270"/>
                  </a:lnTo>
                  <a:lnTo>
                    <a:pt x="136" y="338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39"/>
                  </a:lnTo>
                  <a:lnTo>
                    <a:pt x="1" y="708"/>
                  </a:lnTo>
                  <a:lnTo>
                    <a:pt x="68" y="944"/>
                  </a:lnTo>
                  <a:lnTo>
                    <a:pt x="169" y="1449"/>
                  </a:lnTo>
                  <a:lnTo>
                    <a:pt x="237" y="1853"/>
                  </a:lnTo>
                  <a:lnTo>
                    <a:pt x="304" y="2055"/>
                  </a:lnTo>
                  <a:lnTo>
                    <a:pt x="371" y="2122"/>
                  </a:lnTo>
                  <a:lnTo>
                    <a:pt x="439" y="2189"/>
                  </a:lnTo>
                  <a:lnTo>
                    <a:pt x="506" y="2223"/>
                  </a:lnTo>
                  <a:lnTo>
                    <a:pt x="607" y="2189"/>
                  </a:lnTo>
                  <a:lnTo>
                    <a:pt x="843" y="2122"/>
                  </a:lnTo>
                  <a:lnTo>
                    <a:pt x="1179" y="1920"/>
                  </a:lnTo>
                  <a:lnTo>
                    <a:pt x="1449" y="1886"/>
                  </a:lnTo>
                  <a:lnTo>
                    <a:pt x="1684" y="1853"/>
                  </a:lnTo>
                  <a:lnTo>
                    <a:pt x="1920" y="1819"/>
                  </a:lnTo>
                  <a:lnTo>
                    <a:pt x="2156" y="1752"/>
                  </a:lnTo>
                  <a:lnTo>
                    <a:pt x="2223" y="1684"/>
                  </a:lnTo>
                  <a:lnTo>
                    <a:pt x="2257" y="1617"/>
                  </a:lnTo>
                  <a:lnTo>
                    <a:pt x="2223" y="1449"/>
                  </a:lnTo>
                  <a:lnTo>
                    <a:pt x="2156" y="1179"/>
                  </a:lnTo>
                  <a:lnTo>
                    <a:pt x="2021" y="607"/>
                  </a:lnTo>
                  <a:lnTo>
                    <a:pt x="1920" y="338"/>
                  </a:lnTo>
                  <a:lnTo>
                    <a:pt x="1819" y="102"/>
                  </a:lnTo>
                  <a:lnTo>
                    <a:pt x="1752" y="35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1" name="Shape 271"/>
            <p:cNvSpPr/>
            <p:nvPr/>
          </p:nvSpPr>
          <p:spPr>
            <a:xfrm>
              <a:off x="6862825" y="2622650"/>
              <a:ext cx="26125" cy="29475"/>
            </a:xfrm>
            <a:custGeom>
              <a:avLst/>
              <a:gdLst/>
              <a:ahLst/>
              <a:cxnLst/>
              <a:rect l="0" t="0" r="0" b="0"/>
              <a:pathLst>
                <a:path w="1045" h="1179" extrusionOk="0">
                  <a:moveTo>
                    <a:pt x="809" y="203"/>
                  </a:moveTo>
                  <a:lnTo>
                    <a:pt x="843" y="337"/>
                  </a:lnTo>
                  <a:lnTo>
                    <a:pt x="876" y="506"/>
                  </a:lnTo>
                  <a:lnTo>
                    <a:pt x="843" y="674"/>
                  </a:lnTo>
                  <a:lnTo>
                    <a:pt x="809" y="708"/>
                  </a:lnTo>
                  <a:lnTo>
                    <a:pt x="809" y="775"/>
                  </a:lnTo>
                  <a:lnTo>
                    <a:pt x="708" y="775"/>
                  </a:lnTo>
                  <a:lnTo>
                    <a:pt x="641" y="741"/>
                  </a:lnTo>
                  <a:lnTo>
                    <a:pt x="641" y="640"/>
                  </a:lnTo>
                  <a:lnTo>
                    <a:pt x="641" y="539"/>
                  </a:lnTo>
                  <a:lnTo>
                    <a:pt x="641" y="304"/>
                  </a:lnTo>
                  <a:lnTo>
                    <a:pt x="708" y="304"/>
                  </a:lnTo>
                  <a:lnTo>
                    <a:pt x="775" y="270"/>
                  </a:lnTo>
                  <a:lnTo>
                    <a:pt x="809" y="203"/>
                  </a:lnTo>
                  <a:close/>
                  <a:moveTo>
                    <a:pt x="203" y="371"/>
                  </a:moveTo>
                  <a:lnTo>
                    <a:pt x="270" y="405"/>
                  </a:lnTo>
                  <a:lnTo>
                    <a:pt x="338" y="405"/>
                  </a:lnTo>
                  <a:lnTo>
                    <a:pt x="405" y="438"/>
                  </a:lnTo>
                  <a:lnTo>
                    <a:pt x="371" y="573"/>
                  </a:lnTo>
                  <a:lnTo>
                    <a:pt x="338" y="708"/>
                  </a:lnTo>
                  <a:lnTo>
                    <a:pt x="304" y="842"/>
                  </a:lnTo>
                  <a:lnTo>
                    <a:pt x="203" y="977"/>
                  </a:lnTo>
                  <a:lnTo>
                    <a:pt x="169" y="842"/>
                  </a:lnTo>
                  <a:lnTo>
                    <a:pt x="136" y="674"/>
                  </a:lnTo>
                  <a:lnTo>
                    <a:pt x="169" y="539"/>
                  </a:lnTo>
                  <a:lnTo>
                    <a:pt x="203" y="371"/>
                  </a:lnTo>
                  <a:close/>
                  <a:moveTo>
                    <a:pt x="742" y="1"/>
                  </a:moveTo>
                  <a:lnTo>
                    <a:pt x="708" y="34"/>
                  </a:lnTo>
                  <a:lnTo>
                    <a:pt x="674" y="68"/>
                  </a:lnTo>
                  <a:lnTo>
                    <a:pt x="641" y="102"/>
                  </a:lnTo>
                  <a:lnTo>
                    <a:pt x="573" y="203"/>
                  </a:lnTo>
                  <a:lnTo>
                    <a:pt x="540" y="304"/>
                  </a:lnTo>
                  <a:lnTo>
                    <a:pt x="506" y="270"/>
                  </a:lnTo>
                  <a:lnTo>
                    <a:pt x="439" y="203"/>
                  </a:lnTo>
                  <a:lnTo>
                    <a:pt x="405" y="169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270" y="169"/>
                  </a:lnTo>
                  <a:lnTo>
                    <a:pt x="203" y="270"/>
                  </a:lnTo>
                  <a:lnTo>
                    <a:pt x="102" y="337"/>
                  </a:lnTo>
                  <a:lnTo>
                    <a:pt x="35" y="438"/>
                  </a:lnTo>
                  <a:lnTo>
                    <a:pt x="1" y="573"/>
                  </a:lnTo>
                  <a:lnTo>
                    <a:pt x="1" y="674"/>
                  </a:lnTo>
                  <a:lnTo>
                    <a:pt x="1" y="809"/>
                  </a:lnTo>
                  <a:lnTo>
                    <a:pt x="1" y="943"/>
                  </a:lnTo>
                  <a:lnTo>
                    <a:pt x="68" y="1044"/>
                  </a:lnTo>
                  <a:lnTo>
                    <a:pt x="136" y="1145"/>
                  </a:lnTo>
                  <a:lnTo>
                    <a:pt x="203" y="1179"/>
                  </a:lnTo>
                  <a:lnTo>
                    <a:pt x="270" y="1179"/>
                  </a:lnTo>
                  <a:lnTo>
                    <a:pt x="405" y="1011"/>
                  </a:lnTo>
                  <a:lnTo>
                    <a:pt x="506" y="775"/>
                  </a:lnTo>
                  <a:lnTo>
                    <a:pt x="540" y="876"/>
                  </a:lnTo>
                  <a:lnTo>
                    <a:pt x="607" y="943"/>
                  </a:lnTo>
                  <a:lnTo>
                    <a:pt x="708" y="977"/>
                  </a:lnTo>
                  <a:lnTo>
                    <a:pt x="809" y="943"/>
                  </a:lnTo>
                  <a:lnTo>
                    <a:pt x="910" y="876"/>
                  </a:lnTo>
                  <a:lnTo>
                    <a:pt x="977" y="775"/>
                  </a:lnTo>
                  <a:lnTo>
                    <a:pt x="1045" y="640"/>
                  </a:lnTo>
                  <a:lnTo>
                    <a:pt x="1045" y="506"/>
                  </a:lnTo>
                  <a:lnTo>
                    <a:pt x="1045" y="304"/>
                  </a:lnTo>
                  <a:lnTo>
                    <a:pt x="977" y="169"/>
                  </a:lnTo>
                  <a:lnTo>
                    <a:pt x="944" y="68"/>
                  </a:lnTo>
                  <a:lnTo>
                    <a:pt x="910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2" name="Shape 272"/>
            <p:cNvSpPr/>
            <p:nvPr/>
          </p:nvSpPr>
          <p:spPr>
            <a:xfrm>
              <a:off x="6254275" y="238125"/>
              <a:ext cx="974725" cy="642225"/>
            </a:xfrm>
            <a:custGeom>
              <a:avLst/>
              <a:gdLst/>
              <a:ahLst/>
              <a:cxnLst/>
              <a:rect l="0" t="0" r="0" b="0"/>
              <a:pathLst>
                <a:path w="38989" h="25689" extrusionOk="0">
                  <a:moveTo>
                    <a:pt x="1" y="0"/>
                  </a:moveTo>
                  <a:lnTo>
                    <a:pt x="68" y="135"/>
                  </a:lnTo>
                  <a:lnTo>
                    <a:pt x="439" y="909"/>
                  </a:lnTo>
                  <a:lnTo>
                    <a:pt x="843" y="1683"/>
                  </a:lnTo>
                  <a:lnTo>
                    <a:pt x="1280" y="2424"/>
                  </a:lnTo>
                  <a:lnTo>
                    <a:pt x="1684" y="3198"/>
                  </a:lnTo>
                  <a:lnTo>
                    <a:pt x="2156" y="4108"/>
                  </a:lnTo>
                  <a:lnTo>
                    <a:pt x="2661" y="5050"/>
                  </a:lnTo>
                  <a:lnTo>
                    <a:pt x="3704" y="6868"/>
                  </a:lnTo>
                  <a:lnTo>
                    <a:pt x="4782" y="8686"/>
                  </a:lnTo>
                  <a:lnTo>
                    <a:pt x="5826" y="10471"/>
                  </a:lnTo>
                  <a:lnTo>
                    <a:pt x="6802" y="12222"/>
                  </a:lnTo>
                  <a:lnTo>
                    <a:pt x="7711" y="14006"/>
                  </a:lnTo>
                  <a:lnTo>
                    <a:pt x="9462" y="17575"/>
                  </a:lnTo>
                  <a:lnTo>
                    <a:pt x="10404" y="19359"/>
                  </a:lnTo>
                  <a:lnTo>
                    <a:pt x="11347" y="21110"/>
                  </a:lnTo>
                  <a:lnTo>
                    <a:pt x="11852" y="21952"/>
                  </a:lnTo>
                  <a:lnTo>
                    <a:pt x="12391" y="22793"/>
                  </a:lnTo>
                  <a:lnTo>
                    <a:pt x="12930" y="23635"/>
                  </a:lnTo>
                  <a:lnTo>
                    <a:pt x="13502" y="24443"/>
                  </a:lnTo>
                  <a:lnTo>
                    <a:pt x="13704" y="24780"/>
                  </a:lnTo>
                  <a:lnTo>
                    <a:pt x="13940" y="25049"/>
                  </a:lnTo>
                  <a:lnTo>
                    <a:pt x="14209" y="25318"/>
                  </a:lnTo>
                  <a:lnTo>
                    <a:pt x="14546" y="25487"/>
                  </a:lnTo>
                  <a:lnTo>
                    <a:pt x="14882" y="25621"/>
                  </a:lnTo>
                  <a:lnTo>
                    <a:pt x="15219" y="25689"/>
                  </a:lnTo>
                  <a:lnTo>
                    <a:pt x="15589" y="25689"/>
                  </a:lnTo>
                  <a:lnTo>
                    <a:pt x="15960" y="25621"/>
                  </a:lnTo>
                  <a:lnTo>
                    <a:pt x="15993" y="25655"/>
                  </a:lnTo>
                  <a:lnTo>
                    <a:pt x="16094" y="25621"/>
                  </a:lnTo>
                  <a:lnTo>
                    <a:pt x="18788" y="24140"/>
                  </a:lnTo>
                  <a:lnTo>
                    <a:pt x="21481" y="22659"/>
                  </a:lnTo>
                  <a:lnTo>
                    <a:pt x="24208" y="21144"/>
                  </a:lnTo>
                  <a:lnTo>
                    <a:pt x="26935" y="19696"/>
                  </a:lnTo>
                  <a:lnTo>
                    <a:pt x="29663" y="18282"/>
                  </a:lnTo>
                  <a:lnTo>
                    <a:pt x="32423" y="16901"/>
                  </a:lnTo>
                  <a:lnTo>
                    <a:pt x="33770" y="16194"/>
                  </a:lnTo>
                  <a:lnTo>
                    <a:pt x="34443" y="15824"/>
                  </a:lnTo>
                  <a:lnTo>
                    <a:pt x="35117" y="15420"/>
                  </a:lnTo>
                  <a:lnTo>
                    <a:pt x="36430" y="14646"/>
                  </a:lnTo>
                  <a:lnTo>
                    <a:pt x="37103" y="14275"/>
                  </a:lnTo>
                  <a:lnTo>
                    <a:pt x="37810" y="13972"/>
                  </a:lnTo>
                  <a:lnTo>
                    <a:pt x="38080" y="13871"/>
                  </a:lnTo>
                  <a:lnTo>
                    <a:pt x="38282" y="13737"/>
                  </a:lnTo>
                  <a:lnTo>
                    <a:pt x="38484" y="13568"/>
                  </a:lnTo>
                  <a:lnTo>
                    <a:pt x="38652" y="13434"/>
                  </a:lnTo>
                  <a:lnTo>
                    <a:pt x="38753" y="13232"/>
                  </a:lnTo>
                  <a:lnTo>
                    <a:pt x="38854" y="13063"/>
                  </a:lnTo>
                  <a:lnTo>
                    <a:pt x="38921" y="12861"/>
                  </a:lnTo>
                  <a:lnTo>
                    <a:pt x="38955" y="12626"/>
                  </a:lnTo>
                  <a:lnTo>
                    <a:pt x="38989" y="12424"/>
                  </a:lnTo>
                  <a:lnTo>
                    <a:pt x="38955" y="12188"/>
                  </a:lnTo>
                  <a:lnTo>
                    <a:pt x="38921" y="11952"/>
                  </a:lnTo>
                  <a:lnTo>
                    <a:pt x="38854" y="11683"/>
                  </a:lnTo>
                  <a:lnTo>
                    <a:pt x="38753" y="11447"/>
                  </a:lnTo>
                  <a:lnTo>
                    <a:pt x="38618" y="11178"/>
                  </a:lnTo>
                  <a:lnTo>
                    <a:pt x="38315" y="10639"/>
                  </a:lnTo>
                  <a:lnTo>
                    <a:pt x="36935" y="8013"/>
                  </a:lnTo>
                  <a:lnTo>
                    <a:pt x="35487" y="5387"/>
                  </a:lnTo>
                  <a:lnTo>
                    <a:pt x="34006" y="2727"/>
                  </a:lnTo>
                  <a:lnTo>
                    <a:pt x="33265" y="1380"/>
                  </a:lnTo>
                  <a:lnTo>
                    <a:pt x="32928" y="673"/>
                  </a:lnTo>
                  <a:lnTo>
                    <a:pt x="32625" y="0"/>
                  </a:lnTo>
                  <a:lnTo>
                    <a:pt x="32390" y="0"/>
                  </a:lnTo>
                  <a:lnTo>
                    <a:pt x="32659" y="640"/>
                  </a:lnTo>
                  <a:lnTo>
                    <a:pt x="32962" y="1279"/>
                  </a:lnTo>
                  <a:lnTo>
                    <a:pt x="33635" y="2559"/>
                  </a:lnTo>
                  <a:lnTo>
                    <a:pt x="34342" y="3804"/>
                  </a:lnTo>
                  <a:lnTo>
                    <a:pt x="35016" y="5050"/>
                  </a:lnTo>
                  <a:lnTo>
                    <a:pt x="35824" y="6464"/>
                  </a:lnTo>
                  <a:lnTo>
                    <a:pt x="36632" y="7878"/>
                  </a:lnTo>
                  <a:lnTo>
                    <a:pt x="37642" y="9730"/>
                  </a:lnTo>
                  <a:lnTo>
                    <a:pt x="38248" y="10908"/>
                  </a:lnTo>
                  <a:lnTo>
                    <a:pt x="38450" y="11346"/>
                  </a:lnTo>
                  <a:lnTo>
                    <a:pt x="38585" y="11750"/>
                  </a:lnTo>
                  <a:lnTo>
                    <a:pt x="38686" y="12121"/>
                  </a:lnTo>
                  <a:lnTo>
                    <a:pt x="38719" y="12491"/>
                  </a:lnTo>
                  <a:lnTo>
                    <a:pt x="38719" y="12693"/>
                  </a:lnTo>
                  <a:lnTo>
                    <a:pt x="38686" y="12861"/>
                  </a:lnTo>
                  <a:lnTo>
                    <a:pt x="38618" y="13030"/>
                  </a:lnTo>
                  <a:lnTo>
                    <a:pt x="38551" y="13198"/>
                  </a:lnTo>
                  <a:lnTo>
                    <a:pt x="38416" y="13333"/>
                  </a:lnTo>
                  <a:lnTo>
                    <a:pt x="38282" y="13467"/>
                  </a:lnTo>
                  <a:lnTo>
                    <a:pt x="38113" y="13602"/>
                  </a:lnTo>
                  <a:lnTo>
                    <a:pt x="37878" y="13737"/>
                  </a:lnTo>
                  <a:lnTo>
                    <a:pt x="37238" y="14006"/>
                  </a:lnTo>
                  <a:lnTo>
                    <a:pt x="36632" y="14309"/>
                  </a:lnTo>
                  <a:lnTo>
                    <a:pt x="35487" y="15016"/>
                  </a:lnTo>
                  <a:lnTo>
                    <a:pt x="34107" y="15757"/>
                  </a:lnTo>
                  <a:lnTo>
                    <a:pt x="32760" y="16464"/>
                  </a:lnTo>
                  <a:lnTo>
                    <a:pt x="29898" y="17911"/>
                  </a:lnTo>
                  <a:lnTo>
                    <a:pt x="27036" y="19359"/>
                  </a:lnTo>
                  <a:lnTo>
                    <a:pt x="24377" y="20773"/>
                  </a:lnTo>
                  <a:lnTo>
                    <a:pt x="21717" y="22221"/>
                  </a:lnTo>
                  <a:lnTo>
                    <a:pt x="19091" y="23702"/>
                  </a:lnTo>
                  <a:lnTo>
                    <a:pt x="16465" y="25184"/>
                  </a:lnTo>
                  <a:lnTo>
                    <a:pt x="16397" y="25184"/>
                  </a:lnTo>
                  <a:lnTo>
                    <a:pt x="16027" y="25318"/>
                  </a:lnTo>
                  <a:lnTo>
                    <a:pt x="15690" y="25386"/>
                  </a:lnTo>
                  <a:lnTo>
                    <a:pt x="15320" y="25453"/>
                  </a:lnTo>
                  <a:lnTo>
                    <a:pt x="15152" y="25453"/>
                  </a:lnTo>
                  <a:lnTo>
                    <a:pt x="14950" y="25419"/>
                  </a:lnTo>
                  <a:lnTo>
                    <a:pt x="14714" y="25352"/>
                  </a:lnTo>
                  <a:lnTo>
                    <a:pt x="14512" y="25251"/>
                  </a:lnTo>
                  <a:lnTo>
                    <a:pt x="14344" y="25150"/>
                  </a:lnTo>
                  <a:lnTo>
                    <a:pt x="14175" y="24982"/>
                  </a:lnTo>
                  <a:lnTo>
                    <a:pt x="14041" y="24813"/>
                  </a:lnTo>
                  <a:lnTo>
                    <a:pt x="13872" y="24645"/>
                  </a:lnTo>
                  <a:lnTo>
                    <a:pt x="13637" y="24275"/>
                  </a:lnTo>
                  <a:lnTo>
                    <a:pt x="13603" y="24241"/>
                  </a:lnTo>
                  <a:lnTo>
                    <a:pt x="13064" y="23366"/>
                  </a:lnTo>
                  <a:lnTo>
                    <a:pt x="12526" y="22524"/>
                  </a:lnTo>
                  <a:lnTo>
                    <a:pt x="11515" y="20740"/>
                  </a:lnTo>
                  <a:lnTo>
                    <a:pt x="10573" y="18955"/>
                  </a:lnTo>
                  <a:lnTo>
                    <a:pt x="9630" y="17137"/>
                  </a:lnTo>
                  <a:lnTo>
                    <a:pt x="7778" y="13535"/>
                  </a:lnTo>
                  <a:lnTo>
                    <a:pt x="6802" y="11716"/>
                  </a:lnTo>
                  <a:lnTo>
                    <a:pt x="5826" y="9966"/>
                  </a:lnTo>
                  <a:lnTo>
                    <a:pt x="5287" y="9057"/>
                  </a:lnTo>
                  <a:lnTo>
                    <a:pt x="4748" y="8148"/>
                  </a:lnTo>
                  <a:lnTo>
                    <a:pt x="4209" y="7272"/>
                  </a:lnTo>
                  <a:lnTo>
                    <a:pt x="3671" y="6363"/>
                  </a:lnTo>
                  <a:lnTo>
                    <a:pt x="2593" y="4411"/>
                  </a:lnTo>
                  <a:lnTo>
                    <a:pt x="1583" y="2424"/>
                  </a:lnTo>
                  <a:lnTo>
                    <a:pt x="1280" y="1818"/>
                  </a:lnTo>
                  <a:lnTo>
                    <a:pt x="944" y="1212"/>
                  </a:lnTo>
                  <a:lnTo>
                    <a:pt x="607" y="606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3" name="Shape 273"/>
            <p:cNvSpPr/>
            <p:nvPr/>
          </p:nvSpPr>
          <p:spPr>
            <a:xfrm>
              <a:off x="6883875" y="670750"/>
              <a:ext cx="53900" cy="50525"/>
            </a:xfrm>
            <a:custGeom>
              <a:avLst/>
              <a:gdLst/>
              <a:ahLst/>
              <a:cxnLst/>
              <a:rect l="0" t="0" r="0" b="0"/>
              <a:pathLst>
                <a:path w="2156" h="2021" extrusionOk="0">
                  <a:moveTo>
                    <a:pt x="1044" y="270"/>
                  </a:moveTo>
                  <a:lnTo>
                    <a:pt x="1246" y="303"/>
                  </a:lnTo>
                  <a:lnTo>
                    <a:pt x="1415" y="404"/>
                  </a:lnTo>
                  <a:lnTo>
                    <a:pt x="1583" y="505"/>
                  </a:lnTo>
                  <a:lnTo>
                    <a:pt x="1718" y="674"/>
                  </a:lnTo>
                  <a:lnTo>
                    <a:pt x="1819" y="808"/>
                  </a:lnTo>
                  <a:lnTo>
                    <a:pt x="1886" y="977"/>
                  </a:lnTo>
                  <a:lnTo>
                    <a:pt x="1920" y="1179"/>
                  </a:lnTo>
                  <a:lnTo>
                    <a:pt x="1886" y="1347"/>
                  </a:lnTo>
                  <a:lnTo>
                    <a:pt x="1751" y="1482"/>
                  </a:lnTo>
                  <a:lnTo>
                    <a:pt x="1617" y="1583"/>
                  </a:lnTo>
                  <a:lnTo>
                    <a:pt x="1448" y="1684"/>
                  </a:lnTo>
                  <a:lnTo>
                    <a:pt x="1246" y="1751"/>
                  </a:lnTo>
                  <a:lnTo>
                    <a:pt x="1078" y="1785"/>
                  </a:lnTo>
                  <a:lnTo>
                    <a:pt x="910" y="1785"/>
                  </a:lnTo>
                  <a:lnTo>
                    <a:pt x="741" y="1751"/>
                  </a:lnTo>
                  <a:lnTo>
                    <a:pt x="607" y="1717"/>
                  </a:lnTo>
                  <a:lnTo>
                    <a:pt x="506" y="1616"/>
                  </a:lnTo>
                  <a:lnTo>
                    <a:pt x="405" y="1515"/>
                  </a:lnTo>
                  <a:lnTo>
                    <a:pt x="337" y="1414"/>
                  </a:lnTo>
                  <a:lnTo>
                    <a:pt x="270" y="1280"/>
                  </a:lnTo>
                  <a:lnTo>
                    <a:pt x="270" y="1111"/>
                  </a:lnTo>
                  <a:lnTo>
                    <a:pt x="236" y="977"/>
                  </a:lnTo>
                  <a:lnTo>
                    <a:pt x="270" y="775"/>
                  </a:lnTo>
                  <a:lnTo>
                    <a:pt x="337" y="606"/>
                  </a:lnTo>
                  <a:lnTo>
                    <a:pt x="438" y="472"/>
                  </a:lnTo>
                  <a:lnTo>
                    <a:pt x="573" y="337"/>
                  </a:lnTo>
                  <a:lnTo>
                    <a:pt x="640" y="371"/>
                  </a:lnTo>
                  <a:lnTo>
                    <a:pt x="708" y="337"/>
                  </a:lnTo>
                  <a:lnTo>
                    <a:pt x="876" y="270"/>
                  </a:lnTo>
                  <a:close/>
                  <a:moveTo>
                    <a:pt x="708" y="0"/>
                  </a:moveTo>
                  <a:lnTo>
                    <a:pt x="506" y="34"/>
                  </a:lnTo>
                  <a:lnTo>
                    <a:pt x="371" y="169"/>
                  </a:lnTo>
                  <a:lnTo>
                    <a:pt x="236" y="303"/>
                  </a:lnTo>
                  <a:lnTo>
                    <a:pt x="135" y="472"/>
                  </a:lnTo>
                  <a:lnTo>
                    <a:pt x="68" y="674"/>
                  </a:lnTo>
                  <a:lnTo>
                    <a:pt x="1" y="842"/>
                  </a:lnTo>
                  <a:lnTo>
                    <a:pt x="1" y="1044"/>
                  </a:lnTo>
                  <a:lnTo>
                    <a:pt x="1" y="1246"/>
                  </a:lnTo>
                  <a:lnTo>
                    <a:pt x="68" y="1448"/>
                  </a:lnTo>
                  <a:lnTo>
                    <a:pt x="169" y="1616"/>
                  </a:lnTo>
                  <a:lnTo>
                    <a:pt x="304" y="1785"/>
                  </a:lnTo>
                  <a:lnTo>
                    <a:pt x="472" y="1886"/>
                  </a:lnTo>
                  <a:lnTo>
                    <a:pt x="640" y="1987"/>
                  </a:lnTo>
                  <a:lnTo>
                    <a:pt x="842" y="2020"/>
                  </a:lnTo>
                  <a:lnTo>
                    <a:pt x="1280" y="2020"/>
                  </a:lnTo>
                  <a:lnTo>
                    <a:pt x="1516" y="1919"/>
                  </a:lnTo>
                  <a:lnTo>
                    <a:pt x="1718" y="1818"/>
                  </a:lnTo>
                  <a:lnTo>
                    <a:pt x="1886" y="1684"/>
                  </a:lnTo>
                  <a:lnTo>
                    <a:pt x="2021" y="1515"/>
                  </a:lnTo>
                  <a:lnTo>
                    <a:pt x="2122" y="1313"/>
                  </a:lnTo>
                  <a:lnTo>
                    <a:pt x="2155" y="1078"/>
                  </a:lnTo>
                  <a:lnTo>
                    <a:pt x="2122" y="842"/>
                  </a:lnTo>
                  <a:lnTo>
                    <a:pt x="2054" y="674"/>
                  </a:lnTo>
                  <a:lnTo>
                    <a:pt x="1953" y="539"/>
                  </a:lnTo>
                  <a:lnTo>
                    <a:pt x="1819" y="371"/>
                  </a:lnTo>
                  <a:lnTo>
                    <a:pt x="1650" y="270"/>
                  </a:lnTo>
                  <a:lnTo>
                    <a:pt x="1482" y="169"/>
                  </a:lnTo>
                  <a:lnTo>
                    <a:pt x="1314" y="68"/>
                  </a:lnTo>
                  <a:lnTo>
                    <a:pt x="1112" y="34"/>
                  </a:lnTo>
                  <a:lnTo>
                    <a:pt x="943" y="34"/>
                  </a:lnTo>
                  <a:lnTo>
                    <a:pt x="9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4" name="Shape 274"/>
            <p:cNvSpPr/>
            <p:nvPr/>
          </p:nvSpPr>
          <p:spPr>
            <a:xfrm>
              <a:off x="6979825" y="2369300"/>
              <a:ext cx="63150" cy="42100"/>
            </a:xfrm>
            <a:custGeom>
              <a:avLst/>
              <a:gdLst/>
              <a:ahLst/>
              <a:cxnLst/>
              <a:rect l="0" t="0" r="0" b="0"/>
              <a:pathLst>
                <a:path w="2526" h="1684" extrusionOk="0">
                  <a:moveTo>
                    <a:pt x="2055" y="203"/>
                  </a:moveTo>
                  <a:lnTo>
                    <a:pt x="2156" y="539"/>
                  </a:lnTo>
                  <a:lnTo>
                    <a:pt x="2257" y="910"/>
                  </a:lnTo>
                  <a:lnTo>
                    <a:pt x="2223" y="1011"/>
                  </a:lnTo>
                  <a:lnTo>
                    <a:pt x="2156" y="1112"/>
                  </a:lnTo>
                  <a:lnTo>
                    <a:pt x="2021" y="1179"/>
                  </a:lnTo>
                  <a:lnTo>
                    <a:pt x="1886" y="1213"/>
                  </a:lnTo>
                  <a:lnTo>
                    <a:pt x="1550" y="1246"/>
                  </a:lnTo>
                  <a:lnTo>
                    <a:pt x="1280" y="1280"/>
                  </a:lnTo>
                  <a:lnTo>
                    <a:pt x="1078" y="1347"/>
                  </a:lnTo>
                  <a:lnTo>
                    <a:pt x="809" y="1415"/>
                  </a:lnTo>
                  <a:lnTo>
                    <a:pt x="674" y="1415"/>
                  </a:lnTo>
                  <a:lnTo>
                    <a:pt x="540" y="1381"/>
                  </a:lnTo>
                  <a:lnTo>
                    <a:pt x="472" y="1347"/>
                  </a:lnTo>
                  <a:lnTo>
                    <a:pt x="405" y="1246"/>
                  </a:lnTo>
                  <a:lnTo>
                    <a:pt x="338" y="977"/>
                  </a:lnTo>
                  <a:lnTo>
                    <a:pt x="270" y="741"/>
                  </a:lnTo>
                  <a:lnTo>
                    <a:pt x="472" y="640"/>
                  </a:lnTo>
                  <a:lnTo>
                    <a:pt x="674" y="573"/>
                  </a:lnTo>
                  <a:lnTo>
                    <a:pt x="1146" y="506"/>
                  </a:lnTo>
                  <a:lnTo>
                    <a:pt x="1617" y="371"/>
                  </a:lnTo>
                  <a:lnTo>
                    <a:pt x="2055" y="203"/>
                  </a:lnTo>
                  <a:close/>
                  <a:moveTo>
                    <a:pt x="2088" y="1"/>
                  </a:moveTo>
                  <a:lnTo>
                    <a:pt x="1819" y="102"/>
                  </a:lnTo>
                  <a:lnTo>
                    <a:pt x="1516" y="203"/>
                  </a:lnTo>
                  <a:lnTo>
                    <a:pt x="944" y="337"/>
                  </a:lnTo>
                  <a:lnTo>
                    <a:pt x="540" y="438"/>
                  </a:lnTo>
                  <a:lnTo>
                    <a:pt x="371" y="472"/>
                  </a:lnTo>
                  <a:lnTo>
                    <a:pt x="169" y="539"/>
                  </a:lnTo>
                  <a:lnTo>
                    <a:pt x="169" y="506"/>
                  </a:lnTo>
                  <a:lnTo>
                    <a:pt x="136" y="539"/>
                  </a:lnTo>
                  <a:lnTo>
                    <a:pt x="35" y="607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809"/>
                  </a:lnTo>
                  <a:lnTo>
                    <a:pt x="102" y="1011"/>
                  </a:lnTo>
                  <a:lnTo>
                    <a:pt x="169" y="1213"/>
                  </a:lnTo>
                  <a:lnTo>
                    <a:pt x="304" y="1583"/>
                  </a:lnTo>
                  <a:lnTo>
                    <a:pt x="338" y="1650"/>
                  </a:lnTo>
                  <a:lnTo>
                    <a:pt x="439" y="1684"/>
                  </a:lnTo>
                  <a:lnTo>
                    <a:pt x="2425" y="1314"/>
                  </a:lnTo>
                  <a:lnTo>
                    <a:pt x="2492" y="1280"/>
                  </a:lnTo>
                  <a:lnTo>
                    <a:pt x="2526" y="1213"/>
                  </a:lnTo>
                  <a:lnTo>
                    <a:pt x="2425" y="607"/>
                  </a:lnTo>
                  <a:lnTo>
                    <a:pt x="2324" y="337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5" name="Shape 275"/>
            <p:cNvSpPr/>
            <p:nvPr/>
          </p:nvSpPr>
          <p:spPr>
            <a:xfrm>
              <a:off x="6897350" y="685900"/>
              <a:ext cx="26125" cy="20225"/>
            </a:xfrm>
            <a:custGeom>
              <a:avLst/>
              <a:gdLst/>
              <a:ahLst/>
              <a:cxnLst/>
              <a:rect l="0" t="0" r="0" b="0"/>
              <a:pathLst>
                <a:path w="1045" h="809" extrusionOk="0">
                  <a:moveTo>
                    <a:pt x="539" y="236"/>
                  </a:moveTo>
                  <a:lnTo>
                    <a:pt x="674" y="371"/>
                  </a:lnTo>
                  <a:lnTo>
                    <a:pt x="741" y="539"/>
                  </a:lnTo>
                  <a:lnTo>
                    <a:pt x="472" y="606"/>
                  </a:lnTo>
                  <a:lnTo>
                    <a:pt x="371" y="640"/>
                  </a:lnTo>
                  <a:lnTo>
                    <a:pt x="303" y="573"/>
                  </a:lnTo>
                  <a:lnTo>
                    <a:pt x="236" y="505"/>
                  </a:lnTo>
                  <a:lnTo>
                    <a:pt x="236" y="404"/>
                  </a:lnTo>
                  <a:lnTo>
                    <a:pt x="539" y="236"/>
                  </a:lnTo>
                  <a:close/>
                  <a:moveTo>
                    <a:pt x="472" y="0"/>
                  </a:moveTo>
                  <a:lnTo>
                    <a:pt x="236" y="135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0" y="438"/>
                  </a:lnTo>
                  <a:lnTo>
                    <a:pt x="68" y="472"/>
                  </a:lnTo>
                  <a:lnTo>
                    <a:pt x="101" y="573"/>
                  </a:lnTo>
                  <a:lnTo>
                    <a:pt x="169" y="674"/>
                  </a:lnTo>
                  <a:lnTo>
                    <a:pt x="236" y="741"/>
                  </a:lnTo>
                  <a:lnTo>
                    <a:pt x="371" y="808"/>
                  </a:lnTo>
                  <a:lnTo>
                    <a:pt x="539" y="808"/>
                  </a:lnTo>
                  <a:lnTo>
                    <a:pt x="674" y="741"/>
                  </a:lnTo>
                  <a:lnTo>
                    <a:pt x="977" y="606"/>
                  </a:lnTo>
                  <a:lnTo>
                    <a:pt x="1044" y="573"/>
                  </a:lnTo>
                  <a:lnTo>
                    <a:pt x="1044" y="505"/>
                  </a:lnTo>
                  <a:lnTo>
                    <a:pt x="1010" y="472"/>
                  </a:lnTo>
                  <a:lnTo>
                    <a:pt x="943" y="438"/>
                  </a:lnTo>
                  <a:lnTo>
                    <a:pt x="909" y="438"/>
                  </a:lnTo>
                  <a:lnTo>
                    <a:pt x="876" y="303"/>
                  </a:lnTo>
                  <a:lnTo>
                    <a:pt x="808" y="202"/>
                  </a:lnTo>
                  <a:lnTo>
                    <a:pt x="707" y="101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6" name="Shape 276"/>
            <p:cNvSpPr/>
            <p:nvPr/>
          </p:nvSpPr>
          <p:spPr>
            <a:xfrm>
              <a:off x="6942800" y="2476200"/>
              <a:ext cx="61475" cy="58100"/>
            </a:xfrm>
            <a:custGeom>
              <a:avLst/>
              <a:gdLst/>
              <a:ahLst/>
              <a:cxnLst/>
              <a:rect l="0" t="0" r="0" b="0"/>
              <a:pathLst>
                <a:path w="2459" h="2324" extrusionOk="0">
                  <a:moveTo>
                    <a:pt x="1886" y="270"/>
                  </a:moveTo>
                  <a:lnTo>
                    <a:pt x="2223" y="1280"/>
                  </a:lnTo>
                  <a:lnTo>
                    <a:pt x="2256" y="1414"/>
                  </a:lnTo>
                  <a:lnTo>
                    <a:pt x="2256" y="1482"/>
                  </a:lnTo>
                  <a:lnTo>
                    <a:pt x="2189" y="1549"/>
                  </a:lnTo>
                  <a:lnTo>
                    <a:pt x="2054" y="1616"/>
                  </a:lnTo>
                  <a:lnTo>
                    <a:pt x="1751" y="1717"/>
                  </a:lnTo>
                  <a:lnTo>
                    <a:pt x="1448" y="1818"/>
                  </a:lnTo>
                  <a:lnTo>
                    <a:pt x="943" y="1987"/>
                  </a:lnTo>
                  <a:lnTo>
                    <a:pt x="741" y="2020"/>
                  </a:lnTo>
                  <a:lnTo>
                    <a:pt x="674" y="2054"/>
                  </a:lnTo>
                  <a:lnTo>
                    <a:pt x="606" y="2020"/>
                  </a:lnTo>
                  <a:lnTo>
                    <a:pt x="573" y="1987"/>
                  </a:lnTo>
                  <a:lnTo>
                    <a:pt x="505" y="1953"/>
                  </a:lnTo>
                  <a:lnTo>
                    <a:pt x="438" y="1717"/>
                  </a:lnTo>
                  <a:lnTo>
                    <a:pt x="337" y="1482"/>
                  </a:lnTo>
                  <a:lnTo>
                    <a:pt x="270" y="1212"/>
                  </a:lnTo>
                  <a:lnTo>
                    <a:pt x="135" y="707"/>
                  </a:lnTo>
                  <a:lnTo>
                    <a:pt x="169" y="674"/>
                  </a:lnTo>
                  <a:lnTo>
                    <a:pt x="202" y="640"/>
                  </a:lnTo>
                  <a:lnTo>
                    <a:pt x="303" y="606"/>
                  </a:lnTo>
                  <a:lnTo>
                    <a:pt x="505" y="539"/>
                  </a:lnTo>
                  <a:lnTo>
                    <a:pt x="876" y="505"/>
                  </a:lnTo>
                  <a:lnTo>
                    <a:pt x="1852" y="270"/>
                  </a:lnTo>
                  <a:close/>
                  <a:moveTo>
                    <a:pt x="1819" y="0"/>
                  </a:moveTo>
                  <a:lnTo>
                    <a:pt x="1819" y="68"/>
                  </a:lnTo>
                  <a:lnTo>
                    <a:pt x="1785" y="68"/>
                  </a:lnTo>
                  <a:lnTo>
                    <a:pt x="539" y="337"/>
                  </a:lnTo>
                  <a:lnTo>
                    <a:pt x="270" y="404"/>
                  </a:lnTo>
                  <a:lnTo>
                    <a:pt x="135" y="472"/>
                  </a:lnTo>
                  <a:lnTo>
                    <a:pt x="68" y="505"/>
                  </a:lnTo>
                  <a:lnTo>
                    <a:pt x="34" y="573"/>
                  </a:lnTo>
                  <a:lnTo>
                    <a:pt x="0" y="606"/>
                  </a:lnTo>
                  <a:lnTo>
                    <a:pt x="0" y="842"/>
                  </a:lnTo>
                  <a:lnTo>
                    <a:pt x="0" y="1044"/>
                  </a:lnTo>
                  <a:lnTo>
                    <a:pt x="101" y="1482"/>
                  </a:lnTo>
                  <a:lnTo>
                    <a:pt x="236" y="1886"/>
                  </a:lnTo>
                  <a:lnTo>
                    <a:pt x="404" y="2290"/>
                  </a:lnTo>
                  <a:lnTo>
                    <a:pt x="472" y="2323"/>
                  </a:lnTo>
                  <a:lnTo>
                    <a:pt x="539" y="2323"/>
                  </a:lnTo>
                  <a:lnTo>
                    <a:pt x="1044" y="2189"/>
                  </a:lnTo>
                  <a:lnTo>
                    <a:pt x="1516" y="2054"/>
                  </a:lnTo>
                  <a:lnTo>
                    <a:pt x="1987" y="1852"/>
                  </a:lnTo>
                  <a:lnTo>
                    <a:pt x="2425" y="1650"/>
                  </a:lnTo>
                  <a:lnTo>
                    <a:pt x="2458" y="1616"/>
                  </a:lnTo>
                  <a:lnTo>
                    <a:pt x="2458" y="1549"/>
                  </a:lnTo>
                  <a:lnTo>
                    <a:pt x="1953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>
              <a:off x="6845150" y="128350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6918400" y="2384450"/>
              <a:ext cx="60625" cy="39575"/>
            </a:xfrm>
            <a:custGeom>
              <a:avLst/>
              <a:gdLst/>
              <a:ahLst/>
              <a:cxnLst/>
              <a:rect l="0" t="0" r="0" b="0"/>
              <a:pathLst>
                <a:path w="2425" h="1583" extrusionOk="0">
                  <a:moveTo>
                    <a:pt x="1852" y="270"/>
                  </a:moveTo>
                  <a:lnTo>
                    <a:pt x="1885" y="438"/>
                  </a:lnTo>
                  <a:lnTo>
                    <a:pt x="2121" y="775"/>
                  </a:lnTo>
                  <a:lnTo>
                    <a:pt x="2155" y="876"/>
                  </a:lnTo>
                  <a:lnTo>
                    <a:pt x="2155" y="977"/>
                  </a:lnTo>
                  <a:lnTo>
                    <a:pt x="2155" y="1044"/>
                  </a:lnTo>
                  <a:lnTo>
                    <a:pt x="2087" y="1078"/>
                  </a:lnTo>
                  <a:lnTo>
                    <a:pt x="1919" y="1145"/>
                  </a:lnTo>
                  <a:lnTo>
                    <a:pt x="1717" y="1145"/>
                  </a:lnTo>
                  <a:lnTo>
                    <a:pt x="1347" y="1179"/>
                  </a:lnTo>
                  <a:lnTo>
                    <a:pt x="976" y="1246"/>
                  </a:lnTo>
                  <a:lnTo>
                    <a:pt x="640" y="1347"/>
                  </a:lnTo>
                  <a:lnTo>
                    <a:pt x="539" y="1044"/>
                  </a:lnTo>
                  <a:lnTo>
                    <a:pt x="438" y="741"/>
                  </a:lnTo>
                  <a:lnTo>
                    <a:pt x="1145" y="539"/>
                  </a:lnTo>
                  <a:lnTo>
                    <a:pt x="1852" y="270"/>
                  </a:lnTo>
                  <a:close/>
                  <a:moveTo>
                    <a:pt x="1919" y="1"/>
                  </a:moveTo>
                  <a:lnTo>
                    <a:pt x="1145" y="270"/>
                  </a:lnTo>
                  <a:lnTo>
                    <a:pt x="337" y="539"/>
                  </a:lnTo>
                  <a:lnTo>
                    <a:pt x="269" y="506"/>
                  </a:lnTo>
                  <a:lnTo>
                    <a:pt x="236" y="573"/>
                  </a:lnTo>
                  <a:lnTo>
                    <a:pt x="67" y="607"/>
                  </a:lnTo>
                  <a:lnTo>
                    <a:pt x="0" y="674"/>
                  </a:lnTo>
                  <a:lnTo>
                    <a:pt x="0" y="741"/>
                  </a:lnTo>
                  <a:lnTo>
                    <a:pt x="34" y="775"/>
                  </a:lnTo>
                  <a:lnTo>
                    <a:pt x="135" y="809"/>
                  </a:lnTo>
                  <a:lnTo>
                    <a:pt x="269" y="775"/>
                  </a:lnTo>
                  <a:lnTo>
                    <a:pt x="370" y="1145"/>
                  </a:lnTo>
                  <a:lnTo>
                    <a:pt x="471" y="1516"/>
                  </a:lnTo>
                  <a:lnTo>
                    <a:pt x="505" y="1583"/>
                  </a:lnTo>
                  <a:lnTo>
                    <a:pt x="606" y="1583"/>
                  </a:lnTo>
                  <a:lnTo>
                    <a:pt x="1212" y="1415"/>
                  </a:lnTo>
                  <a:lnTo>
                    <a:pt x="1818" y="1347"/>
                  </a:lnTo>
                  <a:lnTo>
                    <a:pt x="2054" y="1347"/>
                  </a:lnTo>
                  <a:lnTo>
                    <a:pt x="2188" y="1314"/>
                  </a:lnTo>
                  <a:lnTo>
                    <a:pt x="2290" y="1246"/>
                  </a:lnTo>
                  <a:lnTo>
                    <a:pt x="2391" y="1112"/>
                  </a:lnTo>
                  <a:lnTo>
                    <a:pt x="2424" y="977"/>
                  </a:lnTo>
                  <a:lnTo>
                    <a:pt x="2391" y="842"/>
                  </a:lnTo>
                  <a:lnTo>
                    <a:pt x="2323" y="708"/>
                  </a:lnTo>
                  <a:lnTo>
                    <a:pt x="2155" y="405"/>
                  </a:lnTo>
                  <a:lnTo>
                    <a:pt x="2087" y="236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9" name="Shape 279"/>
            <p:cNvSpPr/>
            <p:nvPr/>
          </p:nvSpPr>
          <p:spPr>
            <a:xfrm>
              <a:off x="6689450" y="2435800"/>
              <a:ext cx="87550" cy="43800"/>
            </a:xfrm>
            <a:custGeom>
              <a:avLst/>
              <a:gdLst/>
              <a:ahLst/>
              <a:cxnLst/>
              <a:rect l="0" t="0" r="0" b="0"/>
              <a:pathLst>
                <a:path w="3502" h="1752" extrusionOk="0">
                  <a:moveTo>
                    <a:pt x="2694" y="270"/>
                  </a:moveTo>
                  <a:lnTo>
                    <a:pt x="2761" y="303"/>
                  </a:lnTo>
                  <a:lnTo>
                    <a:pt x="2828" y="303"/>
                  </a:lnTo>
                  <a:lnTo>
                    <a:pt x="2896" y="371"/>
                  </a:lnTo>
                  <a:lnTo>
                    <a:pt x="2929" y="438"/>
                  </a:lnTo>
                  <a:lnTo>
                    <a:pt x="2997" y="674"/>
                  </a:lnTo>
                  <a:lnTo>
                    <a:pt x="2761" y="808"/>
                  </a:lnTo>
                  <a:lnTo>
                    <a:pt x="2458" y="909"/>
                  </a:lnTo>
                  <a:lnTo>
                    <a:pt x="1886" y="1078"/>
                  </a:lnTo>
                  <a:lnTo>
                    <a:pt x="1212" y="1313"/>
                  </a:lnTo>
                  <a:lnTo>
                    <a:pt x="1010" y="1381"/>
                  </a:lnTo>
                  <a:lnTo>
                    <a:pt x="876" y="1414"/>
                  </a:lnTo>
                  <a:lnTo>
                    <a:pt x="775" y="1414"/>
                  </a:lnTo>
                  <a:lnTo>
                    <a:pt x="707" y="1381"/>
                  </a:lnTo>
                  <a:lnTo>
                    <a:pt x="674" y="1313"/>
                  </a:lnTo>
                  <a:lnTo>
                    <a:pt x="876" y="1280"/>
                  </a:lnTo>
                  <a:lnTo>
                    <a:pt x="1044" y="1212"/>
                  </a:lnTo>
                  <a:lnTo>
                    <a:pt x="1246" y="1111"/>
                  </a:lnTo>
                  <a:lnTo>
                    <a:pt x="1482" y="1078"/>
                  </a:lnTo>
                  <a:lnTo>
                    <a:pt x="1549" y="1044"/>
                  </a:lnTo>
                  <a:lnTo>
                    <a:pt x="1583" y="977"/>
                  </a:lnTo>
                  <a:lnTo>
                    <a:pt x="1616" y="943"/>
                  </a:lnTo>
                  <a:lnTo>
                    <a:pt x="1616" y="876"/>
                  </a:lnTo>
                  <a:lnTo>
                    <a:pt x="1583" y="808"/>
                  </a:lnTo>
                  <a:lnTo>
                    <a:pt x="1515" y="741"/>
                  </a:lnTo>
                  <a:lnTo>
                    <a:pt x="1381" y="741"/>
                  </a:lnTo>
                  <a:lnTo>
                    <a:pt x="1179" y="775"/>
                  </a:lnTo>
                  <a:lnTo>
                    <a:pt x="977" y="842"/>
                  </a:lnTo>
                  <a:lnTo>
                    <a:pt x="808" y="977"/>
                  </a:lnTo>
                  <a:lnTo>
                    <a:pt x="640" y="1111"/>
                  </a:lnTo>
                  <a:lnTo>
                    <a:pt x="674" y="909"/>
                  </a:lnTo>
                  <a:lnTo>
                    <a:pt x="1549" y="573"/>
                  </a:lnTo>
                  <a:lnTo>
                    <a:pt x="2256" y="371"/>
                  </a:lnTo>
                  <a:lnTo>
                    <a:pt x="2492" y="337"/>
                  </a:lnTo>
                  <a:lnTo>
                    <a:pt x="2694" y="270"/>
                  </a:lnTo>
                  <a:close/>
                  <a:moveTo>
                    <a:pt x="2862" y="0"/>
                  </a:moveTo>
                  <a:lnTo>
                    <a:pt x="2626" y="34"/>
                  </a:lnTo>
                  <a:lnTo>
                    <a:pt x="2424" y="68"/>
                  </a:lnTo>
                  <a:lnTo>
                    <a:pt x="1987" y="169"/>
                  </a:lnTo>
                  <a:lnTo>
                    <a:pt x="1515" y="303"/>
                  </a:lnTo>
                  <a:lnTo>
                    <a:pt x="640" y="606"/>
                  </a:lnTo>
                  <a:lnTo>
                    <a:pt x="472" y="606"/>
                  </a:lnTo>
                  <a:lnTo>
                    <a:pt x="303" y="674"/>
                  </a:lnTo>
                  <a:lnTo>
                    <a:pt x="169" y="775"/>
                  </a:lnTo>
                  <a:lnTo>
                    <a:pt x="68" y="909"/>
                  </a:lnTo>
                  <a:lnTo>
                    <a:pt x="0" y="1044"/>
                  </a:lnTo>
                  <a:lnTo>
                    <a:pt x="0" y="1212"/>
                  </a:lnTo>
                  <a:lnTo>
                    <a:pt x="0" y="1381"/>
                  </a:lnTo>
                  <a:lnTo>
                    <a:pt x="101" y="1549"/>
                  </a:lnTo>
                  <a:lnTo>
                    <a:pt x="202" y="1650"/>
                  </a:lnTo>
                  <a:lnTo>
                    <a:pt x="371" y="1717"/>
                  </a:lnTo>
                  <a:lnTo>
                    <a:pt x="539" y="1751"/>
                  </a:lnTo>
                  <a:lnTo>
                    <a:pt x="707" y="1717"/>
                  </a:lnTo>
                  <a:lnTo>
                    <a:pt x="1179" y="1616"/>
                  </a:lnTo>
                  <a:lnTo>
                    <a:pt x="1650" y="1448"/>
                  </a:lnTo>
                  <a:lnTo>
                    <a:pt x="2593" y="1111"/>
                  </a:lnTo>
                  <a:lnTo>
                    <a:pt x="2963" y="977"/>
                  </a:lnTo>
                  <a:lnTo>
                    <a:pt x="3131" y="842"/>
                  </a:lnTo>
                  <a:lnTo>
                    <a:pt x="3334" y="707"/>
                  </a:lnTo>
                  <a:lnTo>
                    <a:pt x="3435" y="573"/>
                  </a:lnTo>
                  <a:lnTo>
                    <a:pt x="3468" y="505"/>
                  </a:lnTo>
                  <a:lnTo>
                    <a:pt x="3502" y="404"/>
                  </a:lnTo>
                  <a:lnTo>
                    <a:pt x="3502" y="337"/>
                  </a:lnTo>
                  <a:lnTo>
                    <a:pt x="3468" y="236"/>
                  </a:lnTo>
                  <a:lnTo>
                    <a:pt x="3401" y="169"/>
                  </a:lnTo>
                  <a:lnTo>
                    <a:pt x="3300" y="68"/>
                  </a:lnTo>
                  <a:lnTo>
                    <a:pt x="3199" y="34"/>
                  </a:lnTo>
                  <a:lnTo>
                    <a:pt x="30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3843650" y="1982125"/>
              <a:ext cx="530300" cy="841725"/>
            </a:xfrm>
            <a:custGeom>
              <a:avLst/>
              <a:gdLst/>
              <a:ahLst/>
              <a:cxnLst/>
              <a:rect l="0" t="0" r="0" b="0"/>
              <a:pathLst>
                <a:path w="21212" h="33669" extrusionOk="0">
                  <a:moveTo>
                    <a:pt x="18787" y="11144"/>
                  </a:moveTo>
                  <a:lnTo>
                    <a:pt x="18990" y="11178"/>
                  </a:lnTo>
                  <a:lnTo>
                    <a:pt x="19091" y="11212"/>
                  </a:lnTo>
                  <a:lnTo>
                    <a:pt x="19192" y="11279"/>
                  </a:lnTo>
                  <a:lnTo>
                    <a:pt x="19360" y="11481"/>
                  </a:lnTo>
                  <a:lnTo>
                    <a:pt x="19562" y="11750"/>
                  </a:lnTo>
                  <a:lnTo>
                    <a:pt x="19730" y="12053"/>
                  </a:lnTo>
                  <a:lnTo>
                    <a:pt x="19596" y="12188"/>
                  </a:lnTo>
                  <a:lnTo>
                    <a:pt x="19562" y="12154"/>
                  </a:lnTo>
                  <a:lnTo>
                    <a:pt x="19495" y="12121"/>
                  </a:lnTo>
                  <a:lnTo>
                    <a:pt x="19461" y="12154"/>
                  </a:lnTo>
                  <a:lnTo>
                    <a:pt x="19427" y="12188"/>
                  </a:lnTo>
                  <a:lnTo>
                    <a:pt x="19360" y="12255"/>
                  </a:lnTo>
                  <a:lnTo>
                    <a:pt x="19225" y="12020"/>
                  </a:lnTo>
                  <a:lnTo>
                    <a:pt x="19158" y="11784"/>
                  </a:lnTo>
                  <a:lnTo>
                    <a:pt x="19057" y="11515"/>
                  </a:lnTo>
                  <a:lnTo>
                    <a:pt x="18956" y="11279"/>
                  </a:lnTo>
                  <a:lnTo>
                    <a:pt x="18888" y="11212"/>
                  </a:lnTo>
                  <a:lnTo>
                    <a:pt x="18821" y="11212"/>
                  </a:lnTo>
                  <a:lnTo>
                    <a:pt x="18754" y="11245"/>
                  </a:lnTo>
                  <a:lnTo>
                    <a:pt x="18720" y="11346"/>
                  </a:lnTo>
                  <a:lnTo>
                    <a:pt x="18720" y="11750"/>
                  </a:lnTo>
                  <a:lnTo>
                    <a:pt x="18754" y="12154"/>
                  </a:lnTo>
                  <a:lnTo>
                    <a:pt x="18653" y="11784"/>
                  </a:lnTo>
                  <a:lnTo>
                    <a:pt x="18552" y="11447"/>
                  </a:lnTo>
                  <a:lnTo>
                    <a:pt x="18518" y="11414"/>
                  </a:lnTo>
                  <a:lnTo>
                    <a:pt x="18484" y="11380"/>
                  </a:lnTo>
                  <a:lnTo>
                    <a:pt x="18787" y="11144"/>
                  </a:lnTo>
                  <a:close/>
                  <a:moveTo>
                    <a:pt x="17508" y="12255"/>
                  </a:moveTo>
                  <a:lnTo>
                    <a:pt x="17474" y="12424"/>
                  </a:lnTo>
                  <a:lnTo>
                    <a:pt x="17441" y="12390"/>
                  </a:lnTo>
                  <a:lnTo>
                    <a:pt x="17373" y="12390"/>
                  </a:lnTo>
                  <a:lnTo>
                    <a:pt x="17508" y="12255"/>
                  </a:lnTo>
                  <a:close/>
                  <a:moveTo>
                    <a:pt x="19023" y="12121"/>
                  </a:moveTo>
                  <a:lnTo>
                    <a:pt x="19091" y="12323"/>
                  </a:lnTo>
                  <a:lnTo>
                    <a:pt x="19225" y="12491"/>
                  </a:lnTo>
                  <a:lnTo>
                    <a:pt x="18990" y="12693"/>
                  </a:lnTo>
                  <a:lnTo>
                    <a:pt x="19023" y="12424"/>
                  </a:lnTo>
                  <a:lnTo>
                    <a:pt x="19023" y="12121"/>
                  </a:lnTo>
                  <a:close/>
                  <a:moveTo>
                    <a:pt x="18282" y="11548"/>
                  </a:moveTo>
                  <a:lnTo>
                    <a:pt x="18249" y="11851"/>
                  </a:lnTo>
                  <a:lnTo>
                    <a:pt x="18215" y="12188"/>
                  </a:lnTo>
                  <a:lnTo>
                    <a:pt x="18114" y="12828"/>
                  </a:lnTo>
                  <a:lnTo>
                    <a:pt x="18013" y="12356"/>
                  </a:lnTo>
                  <a:lnTo>
                    <a:pt x="17878" y="11885"/>
                  </a:lnTo>
                  <a:lnTo>
                    <a:pt x="18282" y="11548"/>
                  </a:lnTo>
                  <a:close/>
                  <a:moveTo>
                    <a:pt x="18484" y="12087"/>
                  </a:moveTo>
                  <a:lnTo>
                    <a:pt x="18653" y="12996"/>
                  </a:lnTo>
                  <a:lnTo>
                    <a:pt x="17542" y="14040"/>
                  </a:lnTo>
                  <a:lnTo>
                    <a:pt x="17609" y="13602"/>
                  </a:lnTo>
                  <a:lnTo>
                    <a:pt x="17643" y="13131"/>
                  </a:lnTo>
                  <a:lnTo>
                    <a:pt x="17676" y="12693"/>
                  </a:lnTo>
                  <a:lnTo>
                    <a:pt x="17744" y="12255"/>
                  </a:lnTo>
                  <a:lnTo>
                    <a:pt x="17878" y="12794"/>
                  </a:lnTo>
                  <a:lnTo>
                    <a:pt x="18013" y="13333"/>
                  </a:lnTo>
                  <a:lnTo>
                    <a:pt x="18047" y="13400"/>
                  </a:lnTo>
                  <a:lnTo>
                    <a:pt x="18114" y="13434"/>
                  </a:lnTo>
                  <a:lnTo>
                    <a:pt x="18181" y="13400"/>
                  </a:lnTo>
                  <a:lnTo>
                    <a:pt x="18249" y="13333"/>
                  </a:lnTo>
                  <a:lnTo>
                    <a:pt x="18350" y="13030"/>
                  </a:lnTo>
                  <a:lnTo>
                    <a:pt x="18383" y="12727"/>
                  </a:lnTo>
                  <a:lnTo>
                    <a:pt x="18484" y="12087"/>
                  </a:lnTo>
                  <a:close/>
                  <a:moveTo>
                    <a:pt x="21010" y="13703"/>
                  </a:moveTo>
                  <a:lnTo>
                    <a:pt x="21043" y="13905"/>
                  </a:lnTo>
                  <a:lnTo>
                    <a:pt x="21077" y="14073"/>
                  </a:lnTo>
                  <a:lnTo>
                    <a:pt x="21010" y="14040"/>
                  </a:lnTo>
                  <a:lnTo>
                    <a:pt x="21010" y="13703"/>
                  </a:lnTo>
                  <a:close/>
                  <a:moveTo>
                    <a:pt x="17306" y="12457"/>
                  </a:moveTo>
                  <a:lnTo>
                    <a:pt x="17306" y="12491"/>
                  </a:lnTo>
                  <a:lnTo>
                    <a:pt x="17272" y="12693"/>
                  </a:lnTo>
                  <a:lnTo>
                    <a:pt x="17239" y="12727"/>
                  </a:lnTo>
                  <a:lnTo>
                    <a:pt x="17239" y="12929"/>
                  </a:lnTo>
                  <a:lnTo>
                    <a:pt x="17205" y="13131"/>
                  </a:lnTo>
                  <a:lnTo>
                    <a:pt x="17239" y="13535"/>
                  </a:lnTo>
                  <a:lnTo>
                    <a:pt x="17239" y="13568"/>
                  </a:lnTo>
                  <a:lnTo>
                    <a:pt x="17171" y="13838"/>
                  </a:lnTo>
                  <a:lnTo>
                    <a:pt x="17070" y="14107"/>
                  </a:lnTo>
                  <a:lnTo>
                    <a:pt x="16936" y="13838"/>
                  </a:lnTo>
                  <a:lnTo>
                    <a:pt x="16868" y="13535"/>
                  </a:lnTo>
                  <a:lnTo>
                    <a:pt x="16835" y="13232"/>
                  </a:lnTo>
                  <a:lnTo>
                    <a:pt x="16835" y="12929"/>
                  </a:lnTo>
                  <a:lnTo>
                    <a:pt x="17306" y="12457"/>
                  </a:lnTo>
                  <a:close/>
                  <a:moveTo>
                    <a:pt x="17272" y="14174"/>
                  </a:moveTo>
                  <a:lnTo>
                    <a:pt x="17340" y="14242"/>
                  </a:lnTo>
                  <a:lnTo>
                    <a:pt x="17171" y="14410"/>
                  </a:lnTo>
                  <a:lnTo>
                    <a:pt x="17171" y="14410"/>
                  </a:lnTo>
                  <a:lnTo>
                    <a:pt x="17272" y="14174"/>
                  </a:lnTo>
                  <a:close/>
                  <a:moveTo>
                    <a:pt x="16666" y="13131"/>
                  </a:moveTo>
                  <a:lnTo>
                    <a:pt x="16666" y="13400"/>
                  </a:lnTo>
                  <a:lnTo>
                    <a:pt x="16666" y="13636"/>
                  </a:lnTo>
                  <a:lnTo>
                    <a:pt x="16666" y="13703"/>
                  </a:lnTo>
                  <a:lnTo>
                    <a:pt x="16599" y="14107"/>
                  </a:lnTo>
                  <a:lnTo>
                    <a:pt x="16498" y="14477"/>
                  </a:lnTo>
                  <a:lnTo>
                    <a:pt x="16363" y="14073"/>
                  </a:lnTo>
                  <a:lnTo>
                    <a:pt x="16262" y="13703"/>
                  </a:lnTo>
                  <a:lnTo>
                    <a:pt x="16195" y="13636"/>
                  </a:lnTo>
                  <a:lnTo>
                    <a:pt x="16666" y="13131"/>
                  </a:lnTo>
                  <a:close/>
                  <a:moveTo>
                    <a:pt x="16801" y="14107"/>
                  </a:moveTo>
                  <a:lnTo>
                    <a:pt x="16969" y="14410"/>
                  </a:lnTo>
                  <a:lnTo>
                    <a:pt x="17037" y="14477"/>
                  </a:lnTo>
                  <a:lnTo>
                    <a:pt x="17104" y="14477"/>
                  </a:lnTo>
                  <a:lnTo>
                    <a:pt x="16027" y="15555"/>
                  </a:lnTo>
                  <a:lnTo>
                    <a:pt x="16094" y="15286"/>
                  </a:lnTo>
                  <a:lnTo>
                    <a:pt x="16161" y="14983"/>
                  </a:lnTo>
                  <a:lnTo>
                    <a:pt x="16195" y="14376"/>
                  </a:lnTo>
                  <a:lnTo>
                    <a:pt x="16296" y="14612"/>
                  </a:lnTo>
                  <a:lnTo>
                    <a:pt x="16397" y="14848"/>
                  </a:lnTo>
                  <a:lnTo>
                    <a:pt x="16431" y="14882"/>
                  </a:lnTo>
                  <a:lnTo>
                    <a:pt x="16565" y="14882"/>
                  </a:lnTo>
                  <a:lnTo>
                    <a:pt x="16633" y="14814"/>
                  </a:lnTo>
                  <a:lnTo>
                    <a:pt x="16734" y="14477"/>
                  </a:lnTo>
                  <a:lnTo>
                    <a:pt x="16801" y="14107"/>
                  </a:lnTo>
                  <a:close/>
                  <a:moveTo>
                    <a:pt x="20976" y="14242"/>
                  </a:moveTo>
                  <a:lnTo>
                    <a:pt x="20976" y="14477"/>
                  </a:lnTo>
                  <a:lnTo>
                    <a:pt x="20909" y="14612"/>
                  </a:lnTo>
                  <a:lnTo>
                    <a:pt x="20774" y="14882"/>
                  </a:lnTo>
                  <a:lnTo>
                    <a:pt x="20639" y="15117"/>
                  </a:lnTo>
                  <a:lnTo>
                    <a:pt x="20471" y="15353"/>
                  </a:lnTo>
                  <a:lnTo>
                    <a:pt x="20269" y="15555"/>
                  </a:lnTo>
                  <a:lnTo>
                    <a:pt x="20505" y="15252"/>
                  </a:lnTo>
                  <a:lnTo>
                    <a:pt x="20707" y="14915"/>
                  </a:lnTo>
                  <a:lnTo>
                    <a:pt x="20875" y="14578"/>
                  </a:lnTo>
                  <a:lnTo>
                    <a:pt x="20976" y="14242"/>
                  </a:lnTo>
                  <a:close/>
                  <a:moveTo>
                    <a:pt x="15993" y="13871"/>
                  </a:moveTo>
                  <a:lnTo>
                    <a:pt x="15926" y="14578"/>
                  </a:lnTo>
                  <a:lnTo>
                    <a:pt x="15892" y="14915"/>
                  </a:lnTo>
                  <a:lnTo>
                    <a:pt x="15858" y="15252"/>
                  </a:lnTo>
                  <a:lnTo>
                    <a:pt x="15757" y="14949"/>
                  </a:lnTo>
                  <a:lnTo>
                    <a:pt x="15724" y="14612"/>
                  </a:lnTo>
                  <a:lnTo>
                    <a:pt x="15690" y="14545"/>
                  </a:lnTo>
                  <a:lnTo>
                    <a:pt x="15623" y="14511"/>
                  </a:lnTo>
                  <a:lnTo>
                    <a:pt x="15555" y="14511"/>
                  </a:lnTo>
                  <a:lnTo>
                    <a:pt x="15488" y="14578"/>
                  </a:lnTo>
                  <a:lnTo>
                    <a:pt x="15353" y="15286"/>
                  </a:lnTo>
                  <a:lnTo>
                    <a:pt x="15219" y="15993"/>
                  </a:lnTo>
                  <a:lnTo>
                    <a:pt x="15084" y="15488"/>
                  </a:lnTo>
                  <a:lnTo>
                    <a:pt x="14983" y="14949"/>
                  </a:lnTo>
                  <a:lnTo>
                    <a:pt x="15993" y="13871"/>
                  </a:lnTo>
                  <a:close/>
                  <a:moveTo>
                    <a:pt x="15589" y="15286"/>
                  </a:moveTo>
                  <a:lnTo>
                    <a:pt x="15757" y="15690"/>
                  </a:lnTo>
                  <a:lnTo>
                    <a:pt x="15791" y="15723"/>
                  </a:lnTo>
                  <a:lnTo>
                    <a:pt x="15858" y="15723"/>
                  </a:lnTo>
                  <a:lnTo>
                    <a:pt x="15421" y="16161"/>
                  </a:lnTo>
                  <a:lnTo>
                    <a:pt x="15522" y="15723"/>
                  </a:lnTo>
                  <a:lnTo>
                    <a:pt x="15589" y="15286"/>
                  </a:lnTo>
                  <a:close/>
                  <a:moveTo>
                    <a:pt x="14916" y="15824"/>
                  </a:moveTo>
                  <a:lnTo>
                    <a:pt x="15017" y="16127"/>
                  </a:lnTo>
                  <a:lnTo>
                    <a:pt x="15151" y="16397"/>
                  </a:lnTo>
                  <a:lnTo>
                    <a:pt x="15151" y="16430"/>
                  </a:lnTo>
                  <a:lnTo>
                    <a:pt x="14848" y="16733"/>
                  </a:lnTo>
                  <a:lnTo>
                    <a:pt x="14916" y="16262"/>
                  </a:lnTo>
                  <a:lnTo>
                    <a:pt x="14916" y="15824"/>
                  </a:lnTo>
                  <a:close/>
                  <a:moveTo>
                    <a:pt x="14747" y="15218"/>
                  </a:moveTo>
                  <a:lnTo>
                    <a:pt x="14680" y="16127"/>
                  </a:lnTo>
                  <a:lnTo>
                    <a:pt x="14613" y="16565"/>
                  </a:lnTo>
                  <a:lnTo>
                    <a:pt x="14579" y="16801"/>
                  </a:lnTo>
                  <a:lnTo>
                    <a:pt x="14512" y="17003"/>
                  </a:lnTo>
                  <a:lnTo>
                    <a:pt x="14411" y="16700"/>
                  </a:lnTo>
                  <a:lnTo>
                    <a:pt x="14343" y="16397"/>
                  </a:lnTo>
                  <a:lnTo>
                    <a:pt x="14209" y="15723"/>
                  </a:lnTo>
                  <a:lnTo>
                    <a:pt x="14747" y="15218"/>
                  </a:lnTo>
                  <a:close/>
                  <a:moveTo>
                    <a:pt x="13906" y="15993"/>
                  </a:moveTo>
                  <a:lnTo>
                    <a:pt x="13771" y="16599"/>
                  </a:lnTo>
                  <a:lnTo>
                    <a:pt x="13670" y="16902"/>
                  </a:lnTo>
                  <a:lnTo>
                    <a:pt x="13569" y="17205"/>
                  </a:lnTo>
                  <a:lnTo>
                    <a:pt x="13468" y="16834"/>
                  </a:lnTo>
                  <a:lnTo>
                    <a:pt x="13333" y="16464"/>
                  </a:lnTo>
                  <a:lnTo>
                    <a:pt x="13906" y="15993"/>
                  </a:lnTo>
                  <a:close/>
                  <a:moveTo>
                    <a:pt x="12997" y="16733"/>
                  </a:moveTo>
                  <a:lnTo>
                    <a:pt x="12929" y="17104"/>
                  </a:lnTo>
                  <a:lnTo>
                    <a:pt x="12896" y="17508"/>
                  </a:lnTo>
                  <a:lnTo>
                    <a:pt x="12828" y="16868"/>
                  </a:lnTo>
                  <a:lnTo>
                    <a:pt x="12997" y="16733"/>
                  </a:lnTo>
                  <a:close/>
                  <a:moveTo>
                    <a:pt x="12492" y="17104"/>
                  </a:moveTo>
                  <a:lnTo>
                    <a:pt x="12458" y="17474"/>
                  </a:lnTo>
                  <a:lnTo>
                    <a:pt x="12391" y="17811"/>
                  </a:lnTo>
                  <a:lnTo>
                    <a:pt x="12357" y="18181"/>
                  </a:lnTo>
                  <a:lnTo>
                    <a:pt x="12256" y="18518"/>
                  </a:lnTo>
                  <a:lnTo>
                    <a:pt x="12155" y="18013"/>
                  </a:lnTo>
                  <a:lnTo>
                    <a:pt x="11987" y="17474"/>
                  </a:lnTo>
                  <a:lnTo>
                    <a:pt x="12492" y="17104"/>
                  </a:lnTo>
                  <a:close/>
                  <a:moveTo>
                    <a:pt x="8216" y="236"/>
                  </a:moveTo>
                  <a:lnTo>
                    <a:pt x="8889" y="808"/>
                  </a:lnTo>
                  <a:lnTo>
                    <a:pt x="9529" y="1448"/>
                  </a:lnTo>
                  <a:lnTo>
                    <a:pt x="10135" y="2088"/>
                  </a:lnTo>
                  <a:lnTo>
                    <a:pt x="10707" y="2761"/>
                  </a:lnTo>
                  <a:lnTo>
                    <a:pt x="11886" y="4108"/>
                  </a:lnTo>
                  <a:lnTo>
                    <a:pt x="12492" y="4781"/>
                  </a:lnTo>
                  <a:lnTo>
                    <a:pt x="13098" y="5421"/>
                  </a:lnTo>
                  <a:lnTo>
                    <a:pt x="14478" y="6734"/>
                  </a:lnTo>
                  <a:lnTo>
                    <a:pt x="15118" y="7407"/>
                  </a:lnTo>
                  <a:lnTo>
                    <a:pt x="15791" y="8114"/>
                  </a:lnTo>
                  <a:lnTo>
                    <a:pt x="17070" y="9629"/>
                  </a:lnTo>
                  <a:lnTo>
                    <a:pt x="18383" y="11144"/>
                  </a:lnTo>
                  <a:lnTo>
                    <a:pt x="17811" y="11616"/>
                  </a:lnTo>
                  <a:lnTo>
                    <a:pt x="17239" y="12121"/>
                  </a:lnTo>
                  <a:lnTo>
                    <a:pt x="16734" y="12659"/>
                  </a:lnTo>
                  <a:lnTo>
                    <a:pt x="16195" y="13232"/>
                  </a:lnTo>
                  <a:lnTo>
                    <a:pt x="15185" y="14343"/>
                  </a:lnTo>
                  <a:lnTo>
                    <a:pt x="14680" y="14882"/>
                  </a:lnTo>
                  <a:lnTo>
                    <a:pt x="14175" y="15420"/>
                  </a:lnTo>
                  <a:lnTo>
                    <a:pt x="13636" y="15925"/>
                  </a:lnTo>
                  <a:lnTo>
                    <a:pt x="13064" y="16363"/>
                  </a:lnTo>
                  <a:lnTo>
                    <a:pt x="11919" y="17238"/>
                  </a:lnTo>
                  <a:lnTo>
                    <a:pt x="11852" y="17205"/>
                  </a:lnTo>
                  <a:lnTo>
                    <a:pt x="11785" y="17171"/>
                  </a:lnTo>
                  <a:lnTo>
                    <a:pt x="11717" y="17171"/>
                  </a:lnTo>
                  <a:lnTo>
                    <a:pt x="11684" y="17238"/>
                  </a:lnTo>
                  <a:lnTo>
                    <a:pt x="11650" y="17440"/>
                  </a:lnTo>
                  <a:lnTo>
                    <a:pt x="11347" y="17676"/>
                  </a:lnTo>
                  <a:lnTo>
                    <a:pt x="10808" y="18114"/>
                  </a:lnTo>
                  <a:lnTo>
                    <a:pt x="10337" y="18551"/>
                  </a:lnTo>
                  <a:lnTo>
                    <a:pt x="9933" y="18282"/>
                  </a:lnTo>
                  <a:lnTo>
                    <a:pt x="9529" y="17945"/>
                  </a:lnTo>
                  <a:lnTo>
                    <a:pt x="9192" y="17609"/>
                  </a:lnTo>
                  <a:lnTo>
                    <a:pt x="8855" y="17238"/>
                  </a:lnTo>
                  <a:lnTo>
                    <a:pt x="8182" y="16464"/>
                  </a:lnTo>
                  <a:lnTo>
                    <a:pt x="7542" y="15690"/>
                  </a:lnTo>
                  <a:lnTo>
                    <a:pt x="6835" y="14949"/>
                  </a:lnTo>
                  <a:lnTo>
                    <a:pt x="6465" y="14578"/>
                  </a:lnTo>
                  <a:lnTo>
                    <a:pt x="6128" y="14141"/>
                  </a:lnTo>
                  <a:lnTo>
                    <a:pt x="5556" y="13434"/>
                  </a:lnTo>
                  <a:lnTo>
                    <a:pt x="5253" y="13097"/>
                  </a:lnTo>
                  <a:lnTo>
                    <a:pt x="4950" y="12760"/>
                  </a:lnTo>
                  <a:lnTo>
                    <a:pt x="4209" y="12053"/>
                  </a:lnTo>
                  <a:lnTo>
                    <a:pt x="3873" y="11683"/>
                  </a:lnTo>
                  <a:lnTo>
                    <a:pt x="3536" y="11279"/>
                  </a:lnTo>
                  <a:lnTo>
                    <a:pt x="2896" y="10404"/>
                  </a:lnTo>
                  <a:lnTo>
                    <a:pt x="2223" y="9495"/>
                  </a:lnTo>
                  <a:lnTo>
                    <a:pt x="1751" y="8922"/>
                  </a:lnTo>
                  <a:lnTo>
                    <a:pt x="1516" y="8619"/>
                  </a:lnTo>
                  <a:lnTo>
                    <a:pt x="1246" y="8350"/>
                  </a:lnTo>
                  <a:lnTo>
                    <a:pt x="741" y="7912"/>
                  </a:lnTo>
                  <a:lnTo>
                    <a:pt x="472" y="7710"/>
                  </a:lnTo>
                  <a:lnTo>
                    <a:pt x="270" y="7441"/>
                  </a:lnTo>
                  <a:lnTo>
                    <a:pt x="539" y="7239"/>
                  </a:lnTo>
                  <a:lnTo>
                    <a:pt x="809" y="7037"/>
                  </a:lnTo>
                  <a:lnTo>
                    <a:pt x="1347" y="6532"/>
                  </a:lnTo>
                  <a:lnTo>
                    <a:pt x="1819" y="6027"/>
                  </a:lnTo>
                  <a:lnTo>
                    <a:pt x="2256" y="5488"/>
                  </a:lnTo>
                  <a:lnTo>
                    <a:pt x="2762" y="4882"/>
                  </a:lnTo>
                  <a:lnTo>
                    <a:pt x="3300" y="4310"/>
                  </a:lnTo>
                  <a:lnTo>
                    <a:pt x="3873" y="3737"/>
                  </a:lnTo>
                  <a:lnTo>
                    <a:pt x="4479" y="3232"/>
                  </a:lnTo>
                  <a:lnTo>
                    <a:pt x="6364" y="1751"/>
                  </a:lnTo>
                  <a:lnTo>
                    <a:pt x="8216" y="236"/>
                  </a:lnTo>
                  <a:close/>
                  <a:moveTo>
                    <a:pt x="14074" y="16296"/>
                  </a:moveTo>
                  <a:lnTo>
                    <a:pt x="14175" y="16767"/>
                  </a:lnTo>
                  <a:lnTo>
                    <a:pt x="14242" y="17003"/>
                  </a:lnTo>
                  <a:lnTo>
                    <a:pt x="14343" y="17205"/>
                  </a:lnTo>
                  <a:lnTo>
                    <a:pt x="13670" y="17811"/>
                  </a:lnTo>
                  <a:lnTo>
                    <a:pt x="12963" y="18383"/>
                  </a:lnTo>
                  <a:lnTo>
                    <a:pt x="12391" y="18854"/>
                  </a:lnTo>
                  <a:lnTo>
                    <a:pt x="12492" y="18585"/>
                  </a:lnTo>
                  <a:lnTo>
                    <a:pt x="12593" y="18282"/>
                  </a:lnTo>
                  <a:lnTo>
                    <a:pt x="12660" y="17710"/>
                  </a:lnTo>
                  <a:lnTo>
                    <a:pt x="12694" y="18013"/>
                  </a:lnTo>
                  <a:lnTo>
                    <a:pt x="12761" y="18316"/>
                  </a:lnTo>
                  <a:lnTo>
                    <a:pt x="12795" y="18349"/>
                  </a:lnTo>
                  <a:lnTo>
                    <a:pt x="12862" y="18383"/>
                  </a:lnTo>
                  <a:lnTo>
                    <a:pt x="12963" y="18383"/>
                  </a:lnTo>
                  <a:lnTo>
                    <a:pt x="13030" y="18316"/>
                  </a:lnTo>
                  <a:lnTo>
                    <a:pt x="13098" y="17945"/>
                  </a:lnTo>
                  <a:lnTo>
                    <a:pt x="13131" y="17575"/>
                  </a:lnTo>
                  <a:lnTo>
                    <a:pt x="13165" y="17205"/>
                  </a:lnTo>
                  <a:lnTo>
                    <a:pt x="13199" y="16868"/>
                  </a:lnTo>
                  <a:lnTo>
                    <a:pt x="13333" y="17205"/>
                  </a:lnTo>
                  <a:lnTo>
                    <a:pt x="13468" y="17541"/>
                  </a:lnTo>
                  <a:lnTo>
                    <a:pt x="13502" y="17609"/>
                  </a:lnTo>
                  <a:lnTo>
                    <a:pt x="13636" y="17609"/>
                  </a:lnTo>
                  <a:lnTo>
                    <a:pt x="13670" y="17541"/>
                  </a:lnTo>
                  <a:lnTo>
                    <a:pt x="13805" y="17272"/>
                  </a:lnTo>
                  <a:lnTo>
                    <a:pt x="13906" y="16935"/>
                  </a:lnTo>
                  <a:lnTo>
                    <a:pt x="14074" y="16296"/>
                  </a:lnTo>
                  <a:close/>
                  <a:moveTo>
                    <a:pt x="11616" y="17777"/>
                  </a:moveTo>
                  <a:lnTo>
                    <a:pt x="11583" y="18585"/>
                  </a:lnTo>
                  <a:lnTo>
                    <a:pt x="11549" y="18989"/>
                  </a:lnTo>
                  <a:lnTo>
                    <a:pt x="11482" y="19393"/>
                  </a:lnTo>
                  <a:lnTo>
                    <a:pt x="11347" y="18821"/>
                  </a:lnTo>
                  <a:lnTo>
                    <a:pt x="11246" y="18248"/>
                  </a:lnTo>
                  <a:lnTo>
                    <a:pt x="11212" y="18181"/>
                  </a:lnTo>
                  <a:lnTo>
                    <a:pt x="11145" y="18147"/>
                  </a:lnTo>
                  <a:lnTo>
                    <a:pt x="11313" y="18013"/>
                  </a:lnTo>
                  <a:lnTo>
                    <a:pt x="11616" y="17777"/>
                  </a:lnTo>
                  <a:close/>
                  <a:moveTo>
                    <a:pt x="11852" y="17878"/>
                  </a:moveTo>
                  <a:lnTo>
                    <a:pt x="11987" y="18417"/>
                  </a:lnTo>
                  <a:lnTo>
                    <a:pt x="12088" y="18922"/>
                  </a:lnTo>
                  <a:lnTo>
                    <a:pt x="12121" y="18989"/>
                  </a:lnTo>
                  <a:lnTo>
                    <a:pt x="12189" y="19023"/>
                  </a:lnTo>
                  <a:lnTo>
                    <a:pt x="12088" y="19090"/>
                  </a:lnTo>
                  <a:lnTo>
                    <a:pt x="11717" y="19427"/>
                  </a:lnTo>
                  <a:lnTo>
                    <a:pt x="11785" y="19023"/>
                  </a:lnTo>
                  <a:lnTo>
                    <a:pt x="11818" y="18652"/>
                  </a:lnTo>
                  <a:lnTo>
                    <a:pt x="11852" y="17878"/>
                  </a:lnTo>
                  <a:close/>
                  <a:moveTo>
                    <a:pt x="10977" y="18282"/>
                  </a:moveTo>
                  <a:lnTo>
                    <a:pt x="10876" y="18686"/>
                  </a:lnTo>
                  <a:lnTo>
                    <a:pt x="10808" y="19090"/>
                  </a:lnTo>
                  <a:lnTo>
                    <a:pt x="10741" y="19528"/>
                  </a:lnTo>
                  <a:lnTo>
                    <a:pt x="10640" y="19932"/>
                  </a:lnTo>
                  <a:lnTo>
                    <a:pt x="10505" y="19359"/>
                  </a:lnTo>
                  <a:lnTo>
                    <a:pt x="10404" y="18787"/>
                  </a:lnTo>
                  <a:lnTo>
                    <a:pt x="10977" y="18282"/>
                  </a:lnTo>
                  <a:close/>
                  <a:moveTo>
                    <a:pt x="11111" y="18753"/>
                  </a:moveTo>
                  <a:lnTo>
                    <a:pt x="11212" y="19258"/>
                  </a:lnTo>
                  <a:lnTo>
                    <a:pt x="11313" y="19763"/>
                  </a:lnTo>
                  <a:lnTo>
                    <a:pt x="10775" y="20235"/>
                  </a:lnTo>
                  <a:lnTo>
                    <a:pt x="10775" y="20235"/>
                  </a:lnTo>
                  <a:lnTo>
                    <a:pt x="10909" y="19898"/>
                  </a:lnTo>
                  <a:lnTo>
                    <a:pt x="10977" y="19494"/>
                  </a:lnTo>
                  <a:lnTo>
                    <a:pt x="11111" y="18753"/>
                  </a:lnTo>
                  <a:close/>
                  <a:moveTo>
                    <a:pt x="10135" y="19056"/>
                  </a:moveTo>
                  <a:lnTo>
                    <a:pt x="10101" y="19763"/>
                  </a:lnTo>
                  <a:lnTo>
                    <a:pt x="10067" y="20100"/>
                  </a:lnTo>
                  <a:lnTo>
                    <a:pt x="10034" y="20437"/>
                  </a:lnTo>
                  <a:lnTo>
                    <a:pt x="9966" y="19898"/>
                  </a:lnTo>
                  <a:lnTo>
                    <a:pt x="9933" y="19359"/>
                  </a:lnTo>
                  <a:lnTo>
                    <a:pt x="9899" y="19292"/>
                  </a:lnTo>
                  <a:lnTo>
                    <a:pt x="10135" y="19056"/>
                  </a:lnTo>
                  <a:close/>
                  <a:moveTo>
                    <a:pt x="10337" y="19696"/>
                  </a:moveTo>
                  <a:lnTo>
                    <a:pt x="10438" y="19999"/>
                  </a:lnTo>
                  <a:lnTo>
                    <a:pt x="10539" y="20302"/>
                  </a:lnTo>
                  <a:lnTo>
                    <a:pt x="10572" y="20336"/>
                  </a:lnTo>
                  <a:lnTo>
                    <a:pt x="10640" y="20369"/>
                  </a:lnTo>
                  <a:lnTo>
                    <a:pt x="10202" y="20773"/>
                  </a:lnTo>
                  <a:lnTo>
                    <a:pt x="10303" y="20235"/>
                  </a:lnTo>
                  <a:lnTo>
                    <a:pt x="10337" y="19696"/>
                  </a:lnTo>
                  <a:close/>
                  <a:moveTo>
                    <a:pt x="9663" y="19494"/>
                  </a:moveTo>
                  <a:lnTo>
                    <a:pt x="9596" y="19864"/>
                  </a:lnTo>
                  <a:lnTo>
                    <a:pt x="9529" y="20235"/>
                  </a:lnTo>
                  <a:lnTo>
                    <a:pt x="9428" y="20942"/>
                  </a:lnTo>
                  <a:lnTo>
                    <a:pt x="9293" y="20437"/>
                  </a:lnTo>
                  <a:lnTo>
                    <a:pt x="9226" y="19932"/>
                  </a:lnTo>
                  <a:lnTo>
                    <a:pt x="9663" y="19494"/>
                  </a:lnTo>
                  <a:close/>
                  <a:moveTo>
                    <a:pt x="9798" y="20066"/>
                  </a:moveTo>
                  <a:lnTo>
                    <a:pt x="9832" y="20571"/>
                  </a:lnTo>
                  <a:lnTo>
                    <a:pt x="9899" y="21009"/>
                  </a:lnTo>
                  <a:lnTo>
                    <a:pt x="9899" y="21043"/>
                  </a:lnTo>
                  <a:lnTo>
                    <a:pt x="9562" y="21346"/>
                  </a:lnTo>
                  <a:lnTo>
                    <a:pt x="9630" y="21043"/>
                  </a:lnTo>
                  <a:lnTo>
                    <a:pt x="9697" y="20706"/>
                  </a:lnTo>
                  <a:lnTo>
                    <a:pt x="9798" y="20066"/>
                  </a:lnTo>
                  <a:close/>
                  <a:moveTo>
                    <a:pt x="19730" y="12390"/>
                  </a:moveTo>
                  <a:lnTo>
                    <a:pt x="20067" y="12592"/>
                  </a:lnTo>
                  <a:lnTo>
                    <a:pt x="20336" y="12861"/>
                  </a:lnTo>
                  <a:lnTo>
                    <a:pt x="20538" y="13131"/>
                  </a:lnTo>
                  <a:lnTo>
                    <a:pt x="20639" y="13434"/>
                  </a:lnTo>
                  <a:lnTo>
                    <a:pt x="20707" y="13770"/>
                  </a:lnTo>
                  <a:lnTo>
                    <a:pt x="20707" y="14107"/>
                  </a:lnTo>
                  <a:lnTo>
                    <a:pt x="20639" y="14444"/>
                  </a:lnTo>
                  <a:lnTo>
                    <a:pt x="20505" y="14814"/>
                  </a:lnTo>
                  <a:lnTo>
                    <a:pt x="20471" y="14781"/>
                  </a:lnTo>
                  <a:lnTo>
                    <a:pt x="20437" y="14814"/>
                  </a:lnTo>
                  <a:lnTo>
                    <a:pt x="20033" y="15454"/>
                  </a:lnTo>
                  <a:lnTo>
                    <a:pt x="19562" y="15925"/>
                  </a:lnTo>
                  <a:lnTo>
                    <a:pt x="19091" y="16363"/>
                  </a:lnTo>
                  <a:lnTo>
                    <a:pt x="18047" y="17137"/>
                  </a:lnTo>
                  <a:lnTo>
                    <a:pt x="17407" y="17609"/>
                  </a:lnTo>
                  <a:lnTo>
                    <a:pt x="16767" y="18147"/>
                  </a:lnTo>
                  <a:lnTo>
                    <a:pt x="15555" y="19225"/>
                  </a:lnTo>
                  <a:lnTo>
                    <a:pt x="14377" y="20369"/>
                  </a:lnTo>
                  <a:lnTo>
                    <a:pt x="13232" y="21514"/>
                  </a:lnTo>
                  <a:lnTo>
                    <a:pt x="12727" y="21110"/>
                  </a:lnTo>
                  <a:lnTo>
                    <a:pt x="12290" y="20672"/>
                  </a:lnTo>
                  <a:lnTo>
                    <a:pt x="11953" y="20268"/>
                  </a:lnTo>
                  <a:lnTo>
                    <a:pt x="11751" y="20100"/>
                  </a:lnTo>
                  <a:lnTo>
                    <a:pt x="11583" y="19932"/>
                  </a:lnTo>
                  <a:lnTo>
                    <a:pt x="11616" y="19864"/>
                  </a:lnTo>
                  <a:lnTo>
                    <a:pt x="11616" y="19797"/>
                  </a:lnTo>
                  <a:lnTo>
                    <a:pt x="11886" y="19561"/>
                  </a:lnTo>
                  <a:lnTo>
                    <a:pt x="13199" y="18484"/>
                  </a:lnTo>
                  <a:lnTo>
                    <a:pt x="14478" y="17407"/>
                  </a:lnTo>
                  <a:lnTo>
                    <a:pt x="14545" y="17407"/>
                  </a:lnTo>
                  <a:lnTo>
                    <a:pt x="14613" y="17339"/>
                  </a:lnTo>
                  <a:lnTo>
                    <a:pt x="14714" y="17171"/>
                  </a:lnTo>
                  <a:lnTo>
                    <a:pt x="15320" y="16599"/>
                  </a:lnTo>
                  <a:lnTo>
                    <a:pt x="15959" y="15993"/>
                  </a:lnTo>
                  <a:lnTo>
                    <a:pt x="17171" y="14747"/>
                  </a:lnTo>
                  <a:lnTo>
                    <a:pt x="18417" y="13535"/>
                  </a:lnTo>
                  <a:lnTo>
                    <a:pt x="19057" y="12929"/>
                  </a:lnTo>
                  <a:lnTo>
                    <a:pt x="19730" y="12390"/>
                  </a:lnTo>
                  <a:close/>
                  <a:moveTo>
                    <a:pt x="8283" y="20841"/>
                  </a:moveTo>
                  <a:lnTo>
                    <a:pt x="8216" y="21278"/>
                  </a:lnTo>
                  <a:lnTo>
                    <a:pt x="8148" y="21716"/>
                  </a:lnTo>
                  <a:lnTo>
                    <a:pt x="8047" y="21514"/>
                  </a:lnTo>
                  <a:lnTo>
                    <a:pt x="7980" y="21278"/>
                  </a:lnTo>
                  <a:lnTo>
                    <a:pt x="7946" y="21211"/>
                  </a:lnTo>
                  <a:lnTo>
                    <a:pt x="7879" y="21177"/>
                  </a:lnTo>
                  <a:lnTo>
                    <a:pt x="8283" y="20841"/>
                  </a:lnTo>
                  <a:close/>
                  <a:moveTo>
                    <a:pt x="8923" y="20201"/>
                  </a:moveTo>
                  <a:lnTo>
                    <a:pt x="8855" y="21009"/>
                  </a:lnTo>
                  <a:lnTo>
                    <a:pt x="8822" y="21413"/>
                  </a:lnTo>
                  <a:lnTo>
                    <a:pt x="8721" y="21783"/>
                  </a:lnTo>
                  <a:lnTo>
                    <a:pt x="8620" y="21211"/>
                  </a:lnTo>
                  <a:lnTo>
                    <a:pt x="8519" y="20639"/>
                  </a:lnTo>
                  <a:lnTo>
                    <a:pt x="8923" y="20201"/>
                  </a:lnTo>
                  <a:close/>
                  <a:moveTo>
                    <a:pt x="9125" y="20605"/>
                  </a:moveTo>
                  <a:lnTo>
                    <a:pt x="9226" y="21009"/>
                  </a:lnTo>
                  <a:lnTo>
                    <a:pt x="9327" y="21379"/>
                  </a:lnTo>
                  <a:lnTo>
                    <a:pt x="9394" y="21447"/>
                  </a:lnTo>
                  <a:lnTo>
                    <a:pt x="9428" y="21480"/>
                  </a:lnTo>
                  <a:lnTo>
                    <a:pt x="8956" y="21918"/>
                  </a:lnTo>
                  <a:lnTo>
                    <a:pt x="9024" y="21581"/>
                  </a:lnTo>
                  <a:lnTo>
                    <a:pt x="9057" y="21278"/>
                  </a:lnTo>
                  <a:lnTo>
                    <a:pt x="9125" y="20605"/>
                  </a:lnTo>
                  <a:close/>
                  <a:moveTo>
                    <a:pt x="7744" y="21312"/>
                  </a:moveTo>
                  <a:lnTo>
                    <a:pt x="7778" y="21985"/>
                  </a:lnTo>
                  <a:lnTo>
                    <a:pt x="7744" y="22659"/>
                  </a:lnTo>
                  <a:lnTo>
                    <a:pt x="7643" y="22187"/>
                  </a:lnTo>
                  <a:lnTo>
                    <a:pt x="7576" y="21682"/>
                  </a:lnTo>
                  <a:lnTo>
                    <a:pt x="7542" y="21649"/>
                  </a:lnTo>
                  <a:lnTo>
                    <a:pt x="7509" y="21615"/>
                  </a:lnTo>
                  <a:lnTo>
                    <a:pt x="7441" y="21615"/>
                  </a:lnTo>
                  <a:lnTo>
                    <a:pt x="7744" y="21312"/>
                  </a:lnTo>
                  <a:close/>
                  <a:moveTo>
                    <a:pt x="8418" y="21514"/>
                  </a:moveTo>
                  <a:lnTo>
                    <a:pt x="8485" y="21851"/>
                  </a:lnTo>
                  <a:lnTo>
                    <a:pt x="8586" y="22187"/>
                  </a:lnTo>
                  <a:lnTo>
                    <a:pt x="7980" y="22692"/>
                  </a:lnTo>
                  <a:lnTo>
                    <a:pt x="8014" y="22322"/>
                  </a:lnTo>
                  <a:lnTo>
                    <a:pt x="8014" y="21952"/>
                  </a:lnTo>
                  <a:lnTo>
                    <a:pt x="8081" y="22086"/>
                  </a:lnTo>
                  <a:lnTo>
                    <a:pt x="8148" y="22154"/>
                  </a:lnTo>
                  <a:lnTo>
                    <a:pt x="8216" y="22154"/>
                  </a:lnTo>
                  <a:lnTo>
                    <a:pt x="8283" y="22120"/>
                  </a:lnTo>
                  <a:lnTo>
                    <a:pt x="8317" y="22086"/>
                  </a:lnTo>
                  <a:lnTo>
                    <a:pt x="8384" y="21783"/>
                  </a:lnTo>
                  <a:lnTo>
                    <a:pt x="8418" y="21514"/>
                  </a:lnTo>
                  <a:close/>
                  <a:moveTo>
                    <a:pt x="7340" y="21682"/>
                  </a:moveTo>
                  <a:lnTo>
                    <a:pt x="7239" y="22356"/>
                  </a:lnTo>
                  <a:lnTo>
                    <a:pt x="7206" y="22692"/>
                  </a:lnTo>
                  <a:lnTo>
                    <a:pt x="7138" y="23029"/>
                  </a:lnTo>
                  <a:lnTo>
                    <a:pt x="6936" y="22625"/>
                  </a:lnTo>
                  <a:lnTo>
                    <a:pt x="6734" y="22221"/>
                  </a:lnTo>
                  <a:lnTo>
                    <a:pt x="7340" y="21682"/>
                  </a:lnTo>
                  <a:close/>
                  <a:moveTo>
                    <a:pt x="7475" y="22524"/>
                  </a:moveTo>
                  <a:lnTo>
                    <a:pt x="7576" y="23029"/>
                  </a:lnTo>
                  <a:lnTo>
                    <a:pt x="7307" y="23231"/>
                  </a:lnTo>
                  <a:lnTo>
                    <a:pt x="7408" y="22861"/>
                  </a:lnTo>
                  <a:lnTo>
                    <a:pt x="7475" y="22524"/>
                  </a:lnTo>
                  <a:close/>
                  <a:moveTo>
                    <a:pt x="6734" y="22760"/>
                  </a:moveTo>
                  <a:lnTo>
                    <a:pt x="6903" y="23097"/>
                  </a:lnTo>
                  <a:lnTo>
                    <a:pt x="7037" y="23400"/>
                  </a:lnTo>
                  <a:lnTo>
                    <a:pt x="7071" y="23433"/>
                  </a:lnTo>
                  <a:lnTo>
                    <a:pt x="6667" y="23736"/>
                  </a:lnTo>
                  <a:lnTo>
                    <a:pt x="6734" y="23265"/>
                  </a:lnTo>
                  <a:lnTo>
                    <a:pt x="6734" y="22760"/>
                  </a:lnTo>
                  <a:close/>
                  <a:moveTo>
                    <a:pt x="6499" y="22423"/>
                  </a:moveTo>
                  <a:lnTo>
                    <a:pt x="6499" y="23097"/>
                  </a:lnTo>
                  <a:lnTo>
                    <a:pt x="6499" y="23433"/>
                  </a:lnTo>
                  <a:lnTo>
                    <a:pt x="6431" y="23770"/>
                  </a:lnTo>
                  <a:lnTo>
                    <a:pt x="6330" y="23534"/>
                  </a:lnTo>
                  <a:lnTo>
                    <a:pt x="6263" y="23299"/>
                  </a:lnTo>
                  <a:lnTo>
                    <a:pt x="6095" y="22793"/>
                  </a:lnTo>
                  <a:lnTo>
                    <a:pt x="6499" y="22423"/>
                  </a:lnTo>
                  <a:close/>
                  <a:moveTo>
                    <a:pt x="5792" y="23063"/>
                  </a:moveTo>
                  <a:lnTo>
                    <a:pt x="5724" y="23736"/>
                  </a:lnTo>
                  <a:lnTo>
                    <a:pt x="5657" y="24073"/>
                  </a:lnTo>
                  <a:lnTo>
                    <a:pt x="5556" y="24410"/>
                  </a:lnTo>
                  <a:lnTo>
                    <a:pt x="5421" y="23938"/>
                  </a:lnTo>
                  <a:lnTo>
                    <a:pt x="5287" y="23501"/>
                  </a:lnTo>
                  <a:lnTo>
                    <a:pt x="5792" y="23063"/>
                  </a:lnTo>
                  <a:close/>
                  <a:moveTo>
                    <a:pt x="5994" y="23265"/>
                  </a:moveTo>
                  <a:lnTo>
                    <a:pt x="6128" y="23669"/>
                  </a:lnTo>
                  <a:lnTo>
                    <a:pt x="6229" y="23837"/>
                  </a:lnTo>
                  <a:lnTo>
                    <a:pt x="6330" y="24039"/>
                  </a:lnTo>
                  <a:lnTo>
                    <a:pt x="5758" y="24511"/>
                  </a:lnTo>
                  <a:lnTo>
                    <a:pt x="5893" y="24208"/>
                  </a:lnTo>
                  <a:lnTo>
                    <a:pt x="5960" y="23905"/>
                  </a:lnTo>
                  <a:lnTo>
                    <a:pt x="5994" y="23265"/>
                  </a:lnTo>
                  <a:close/>
                  <a:moveTo>
                    <a:pt x="4950" y="23770"/>
                  </a:moveTo>
                  <a:lnTo>
                    <a:pt x="4984" y="24275"/>
                  </a:lnTo>
                  <a:lnTo>
                    <a:pt x="4950" y="24511"/>
                  </a:lnTo>
                  <a:lnTo>
                    <a:pt x="4883" y="24746"/>
                  </a:lnTo>
                  <a:lnTo>
                    <a:pt x="4782" y="24376"/>
                  </a:lnTo>
                  <a:lnTo>
                    <a:pt x="4714" y="24006"/>
                  </a:lnTo>
                  <a:lnTo>
                    <a:pt x="4950" y="23770"/>
                  </a:lnTo>
                  <a:close/>
                  <a:moveTo>
                    <a:pt x="4378" y="24309"/>
                  </a:moveTo>
                  <a:lnTo>
                    <a:pt x="4378" y="24679"/>
                  </a:lnTo>
                  <a:lnTo>
                    <a:pt x="4344" y="25083"/>
                  </a:lnTo>
                  <a:lnTo>
                    <a:pt x="4176" y="24477"/>
                  </a:lnTo>
                  <a:lnTo>
                    <a:pt x="4378" y="24309"/>
                  </a:lnTo>
                  <a:close/>
                  <a:moveTo>
                    <a:pt x="5219" y="24140"/>
                  </a:moveTo>
                  <a:lnTo>
                    <a:pt x="5320" y="24410"/>
                  </a:lnTo>
                  <a:lnTo>
                    <a:pt x="5421" y="24713"/>
                  </a:lnTo>
                  <a:lnTo>
                    <a:pt x="5455" y="24746"/>
                  </a:lnTo>
                  <a:lnTo>
                    <a:pt x="5017" y="25150"/>
                  </a:lnTo>
                  <a:lnTo>
                    <a:pt x="5017" y="25150"/>
                  </a:lnTo>
                  <a:lnTo>
                    <a:pt x="5118" y="24915"/>
                  </a:lnTo>
                  <a:lnTo>
                    <a:pt x="5186" y="24645"/>
                  </a:lnTo>
                  <a:lnTo>
                    <a:pt x="5186" y="24376"/>
                  </a:lnTo>
                  <a:lnTo>
                    <a:pt x="5219" y="24140"/>
                  </a:lnTo>
                  <a:close/>
                  <a:moveTo>
                    <a:pt x="3805" y="24814"/>
                  </a:moveTo>
                  <a:lnTo>
                    <a:pt x="3805" y="25352"/>
                  </a:lnTo>
                  <a:lnTo>
                    <a:pt x="3738" y="25857"/>
                  </a:lnTo>
                  <a:lnTo>
                    <a:pt x="3502" y="25083"/>
                  </a:lnTo>
                  <a:lnTo>
                    <a:pt x="3805" y="24814"/>
                  </a:lnTo>
                  <a:close/>
                  <a:moveTo>
                    <a:pt x="3199" y="25386"/>
                  </a:moveTo>
                  <a:lnTo>
                    <a:pt x="3199" y="25790"/>
                  </a:lnTo>
                  <a:lnTo>
                    <a:pt x="3199" y="26194"/>
                  </a:lnTo>
                  <a:lnTo>
                    <a:pt x="3065" y="25487"/>
                  </a:lnTo>
                  <a:lnTo>
                    <a:pt x="3199" y="25386"/>
                  </a:lnTo>
                  <a:close/>
                  <a:moveTo>
                    <a:pt x="4613" y="24645"/>
                  </a:moveTo>
                  <a:lnTo>
                    <a:pt x="4681" y="24915"/>
                  </a:lnTo>
                  <a:lnTo>
                    <a:pt x="4782" y="25184"/>
                  </a:lnTo>
                  <a:lnTo>
                    <a:pt x="4849" y="25251"/>
                  </a:lnTo>
                  <a:lnTo>
                    <a:pt x="4916" y="25251"/>
                  </a:lnTo>
                  <a:lnTo>
                    <a:pt x="4512" y="25655"/>
                  </a:lnTo>
                  <a:lnTo>
                    <a:pt x="4075" y="26093"/>
                  </a:lnTo>
                  <a:lnTo>
                    <a:pt x="3851" y="26338"/>
                  </a:lnTo>
                  <a:lnTo>
                    <a:pt x="3873" y="26295"/>
                  </a:lnTo>
                  <a:lnTo>
                    <a:pt x="3974" y="25992"/>
                  </a:lnTo>
                  <a:lnTo>
                    <a:pt x="4007" y="25655"/>
                  </a:lnTo>
                  <a:lnTo>
                    <a:pt x="4075" y="25016"/>
                  </a:lnTo>
                  <a:lnTo>
                    <a:pt x="4142" y="25319"/>
                  </a:lnTo>
                  <a:lnTo>
                    <a:pt x="4277" y="25588"/>
                  </a:lnTo>
                  <a:lnTo>
                    <a:pt x="4310" y="25655"/>
                  </a:lnTo>
                  <a:lnTo>
                    <a:pt x="4378" y="25655"/>
                  </a:lnTo>
                  <a:lnTo>
                    <a:pt x="4445" y="25622"/>
                  </a:lnTo>
                  <a:lnTo>
                    <a:pt x="4512" y="25588"/>
                  </a:lnTo>
                  <a:lnTo>
                    <a:pt x="4546" y="25352"/>
                  </a:lnTo>
                  <a:lnTo>
                    <a:pt x="4580" y="25117"/>
                  </a:lnTo>
                  <a:lnTo>
                    <a:pt x="4613" y="24645"/>
                  </a:lnTo>
                  <a:close/>
                  <a:moveTo>
                    <a:pt x="3435" y="25790"/>
                  </a:moveTo>
                  <a:lnTo>
                    <a:pt x="3637" y="26329"/>
                  </a:lnTo>
                  <a:lnTo>
                    <a:pt x="3704" y="26396"/>
                  </a:lnTo>
                  <a:lnTo>
                    <a:pt x="3772" y="26396"/>
                  </a:lnTo>
                  <a:lnTo>
                    <a:pt x="3820" y="26372"/>
                  </a:lnTo>
                  <a:lnTo>
                    <a:pt x="3368" y="26867"/>
                  </a:lnTo>
                  <a:lnTo>
                    <a:pt x="3435" y="26329"/>
                  </a:lnTo>
                  <a:lnTo>
                    <a:pt x="3435" y="25790"/>
                  </a:lnTo>
                  <a:close/>
                  <a:moveTo>
                    <a:pt x="11414" y="19999"/>
                  </a:moveTo>
                  <a:lnTo>
                    <a:pt x="11549" y="20235"/>
                  </a:lnTo>
                  <a:lnTo>
                    <a:pt x="11751" y="20437"/>
                  </a:lnTo>
                  <a:lnTo>
                    <a:pt x="12121" y="20807"/>
                  </a:lnTo>
                  <a:lnTo>
                    <a:pt x="12559" y="21278"/>
                  </a:lnTo>
                  <a:lnTo>
                    <a:pt x="12795" y="21480"/>
                  </a:lnTo>
                  <a:lnTo>
                    <a:pt x="13064" y="21649"/>
                  </a:lnTo>
                  <a:lnTo>
                    <a:pt x="12155" y="22524"/>
                  </a:lnTo>
                  <a:lnTo>
                    <a:pt x="9798" y="24780"/>
                  </a:lnTo>
                  <a:lnTo>
                    <a:pt x="7475" y="27036"/>
                  </a:lnTo>
                  <a:lnTo>
                    <a:pt x="7441" y="27036"/>
                  </a:lnTo>
                  <a:lnTo>
                    <a:pt x="6936" y="26531"/>
                  </a:lnTo>
                  <a:lnTo>
                    <a:pt x="6465" y="26059"/>
                  </a:lnTo>
                  <a:lnTo>
                    <a:pt x="5994" y="25554"/>
                  </a:lnTo>
                  <a:lnTo>
                    <a:pt x="5522" y="25016"/>
                  </a:lnTo>
                  <a:lnTo>
                    <a:pt x="6499" y="24174"/>
                  </a:lnTo>
                  <a:lnTo>
                    <a:pt x="6566" y="24140"/>
                  </a:lnTo>
                  <a:lnTo>
                    <a:pt x="7677" y="23231"/>
                  </a:lnTo>
                  <a:lnTo>
                    <a:pt x="7711" y="23299"/>
                  </a:lnTo>
                  <a:lnTo>
                    <a:pt x="7845" y="23299"/>
                  </a:lnTo>
                  <a:lnTo>
                    <a:pt x="7879" y="23231"/>
                  </a:lnTo>
                  <a:lnTo>
                    <a:pt x="7913" y="23029"/>
                  </a:lnTo>
                  <a:lnTo>
                    <a:pt x="9226" y="21952"/>
                  </a:lnTo>
                  <a:lnTo>
                    <a:pt x="10337" y="20975"/>
                  </a:lnTo>
                  <a:lnTo>
                    <a:pt x="11414" y="19999"/>
                  </a:lnTo>
                  <a:close/>
                  <a:moveTo>
                    <a:pt x="21111" y="14410"/>
                  </a:moveTo>
                  <a:lnTo>
                    <a:pt x="21077" y="14612"/>
                  </a:lnTo>
                  <a:lnTo>
                    <a:pt x="21043" y="14848"/>
                  </a:lnTo>
                  <a:lnTo>
                    <a:pt x="20909" y="15252"/>
                  </a:lnTo>
                  <a:lnTo>
                    <a:pt x="20707" y="15656"/>
                  </a:lnTo>
                  <a:lnTo>
                    <a:pt x="20471" y="15993"/>
                  </a:lnTo>
                  <a:lnTo>
                    <a:pt x="20000" y="16599"/>
                  </a:lnTo>
                  <a:lnTo>
                    <a:pt x="19528" y="17171"/>
                  </a:lnTo>
                  <a:lnTo>
                    <a:pt x="18990" y="17710"/>
                  </a:lnTo>
                  <a:lnTo>
                    <a:pt x="18451" y="18215"/>
                  </a:lnTo>
                  <a:lnTo>
                    <a:pt x="17340" y="19225"/>
                  </a:lnTo>
                  <a:lnTo>
                    <a:pt x="16229" y="20201"/>
                  </a:lnTo>
                  <a:lnTo>
                    <a:pt x="15084" y="21177"/>
                  </a:lnTo>
                  <a:lnTo>
                    <a:pt x="14007" y="22187"/>
                  </a:lnTo>
                  <a:lnTo>
                    <a:pt x="12896" y="23265"/>
                  </a:lnTo>
                  <a:lnTo>
                    <a:pt x="11751" y="24342"/>
                  </a:lnTo>
                  <a:lnTo>
                    <a:pt x="10572" y="25352"/>
                  </a:lnTo>
                  <a:lnTo>
                    <a:pt x="9394" y="26329"/>
                  </a:lnTo>
                  <a:lnTo>
                    <a:pt x="8317" y="27271"/>
                  </a:lnTo>
                  <a:lnTo>
                    <a:pt x="9327" y="26329"/>
                  </a:lnTo>
                  <a:lnTo>
                    <a:pt x="10303" y="25386"/>
                  </a:lnTo>
                  <a:lnTo>
                    <a:pt x="12727" y="23231"/>
                  </a:lnTo>
                  <a:lnTo>
                    <a:pt x="13906" y="22120"/>
                  </a:lnTo>
                  <a:lnTo>
                    <a:pt x="15050" y="21009"/>
                  </a:lnTo>
                  <a:lnTo>
                    <a:pt x="15589" y="20504"/>
                  </a:lnTo>
                  <a:lnTo>
                    <a:pt x="16128" y="20033"/>
                  </a:lnTo>
                  <a:lnTo>
                    <a:pt x="17205" y="19124"/>
                  </a:lnTo>
                  <a:lnTo>
                    <a:pt x="18282" y="18181"/>
                  </a:lnTo>
                  <a:lnTo>
                    <a:pt x="18821" y="17710"/>
                  </a:lnTo>
                  <a:lnTo>
                    <a:pt x="19360" y="17205"/>
                  </a:lnTo>
                  <a:lnTo>
                    <a:pt x="19697" y="16834"/>
                  </a:lnTo>
                  <a:lnTo>
                    <a:pt x="20033" y="16430"/>
                  </a:lnTo>
                  <a:lnTo>
                    <a:pt x="20336" y="16026"/>
                  </a:lnTo>
                  <a:lnTo>
                    <a:pt x="20606" y="15589"/>
                  </a:lnTo>
                  <a:lnTo>
                    <a:pt x="20774" y="15353"/>
                  </a:lnTo>
                  <a:lnTo>
                    <a:pt x="20909" y="15050"/>
                  </a:lnTo>
                  <a:lnTo>
                    <a:pt x="21043" y="14747"/>
                  </a:lnTo>
                  <a:lnTo>
                    <a:pt x="21077" y="14444"/>
                  </a:lnTo>
                  <a:lnTo>
                    <a:pt x="21111" y="14410"/>
                  </a:lnTo>
                  <a:close/>
                  <a:moveTo>
                    <a:pt x="2661" y="25891"/>
                  </a:moveTo>
                  <a:lnTo>
                    <a:pt x="2627" y="26699"/>
                  </a:lnTo>
                  <a:lnTo>
                    <a:pt x="2593" y="27137"/>
                  </a:lnTo>
                  <a:lnTo>
                    <a:pt x="2526" y="27541"/>
                  </a:lnTo>
                  <a:lnTo>
                    <a:pt x="2425" y="27204"/>
                  </a:lnTo>
                  <a:lnTo>
                    <a:pt x="2391" y="26901"/>
                  </a:lnTo>
                  <a:lnTo>
                    <a:pt x="2324" y="26228"/>
                  </a:lnTo>
                  <a:lnTo>
                    <a:pt x="2661" y="25891"/>
                  </a:lnTo>
                  <a:close/>
                  <a:moveTo>
                    <a:pt x="2896" y="25925"/>
                  </a:moveTo>
                  <a:lnTo>
                    <a:pt x="2997" y="26463"/>
                  </a:lnTo>
                  <a:lnTo>
                    <a:pt x="3098" y="27036"/>
                  </a:lnTo>
                  <a:lnTo>
                    <a:pt x="3132" y="27069"/>
                  </a:lnTo>
                  <a:lnTo>
                    <a:pt x="3166" y="27103"/>
                  </a:lnTo>
                  <a:lnTo>
                    <a:pt x="2762" y="27608"/>
                  </a:lnTo>
                  <a:lnTo>
                    <a:pt x="2829" y="27170"/>
                  </a:lnTo>
                  <a:lnTo>
                    <a:pt x="2863" y="26766"/>
                  </a:lnTo>
                  <a:lnTo>
                    <a:pt x="2896" y="25925"/>
                  </a:lnTo>
                  <a:close/>
                  <a:moveTo>
                    <a:pt x="2021" y="26531"/>
                  </a:moveTo>
                  <a:lnTo>
                    <a:pt x="1987" y="27204"/>
                  </a:lnTo>
                  <a:lnTo>
                    <a:pt x="1920" y="27877"/>
                  </a:lnTo>
                  <a:lnTo>
                    <a:pt x="1684" y="26867"/>
                  </a:lnTo>
                  <a:lnTo>
                    <a:pt x="2021" y="26531"/>
                  </a:lnTo>
                  <a:close/>
                  <a:moveTo>
                    <a:pt x="1415" y="27170"/>
                  </a:moveTo>
                  <a:lnTo>
                    <a:pt x="1415" y="27776"/>
                  </a:lnTo>
                  <a:lnTo>
                    <a:pt x="1381" y="28349"/>
                  </a:lnTo>
                  <a:lnTo>
                    <a:pt x="1280" y="27911"/>
                  </a:lnTo>
                  <a:lnTo>
                    <a:pt x="1145" y="27440"/>
                  </a:lnTo>
                  <a:lnTo>
                    <a:pt x="1415" y="27170"/>
                  </a:lnTo>
                  <a:close/>
                  <a:moveTo>
                    <a:pt x="2223" y="27372"/>
                  </a:moveTo>
                  <a:lnTo>
                    <a:pt x="2324" y="27675"/>
                  </a:lnTo>
                  <a:lnTo>
                    <a:pt x="2458" y="27945"/>
                  </a:lnTo>
                  <a:lnTo>
                    <a:pt x="2458" y="27978"/>
                  </a:lnTo>
                  <a:lnTo>
                    <a:pt x="2056" y="28443"/>
                  </a:lnTo>
                  <a:lnTo>
                    <a:pt x="2056" y="28443"/>
                  </a:lnTo>
                  <a:lnTo>
                    <a:pt x="2155" y="27911"/>
                  </a:lnTo>
                  <a:lnTo>
                    <a:pt x="2223" y="27372"/>
                  </a:lnTo>
                  <a:close/>
                  <a:moveTo>
                    <a:pt x="977" y="27642"/>
                  </a:moveTo>
                  <a:lnTo>
                    <a:pt x="1044" y="27945"/>
                  </a:lnTo>
                  <a:lnTo>
                    <a:pt x="1112" y="28281"/>
                  </a:lnTo>
                  <a:lnTo>
                    <a:pt x="1213" y="28584"/>
                  </a:lnTo>
                  <a:lnTo>
                    <a:pt x="1347" y="28887"/>
                  </a:lnTo>
                  <a:lnTo>
                    <a:pt x="1415" y="28955"/>
                  </a:lnTo>
                  <a:lnTo>
                    <a:pt x="1482" y="28955"/>
                  </a:lnTo>
                  <a:lnTo>
                    <a:pt x="1549" y="28921"/>
                  </a:lnTo>
                  <a:lnTo>
                    <a:pt x="1583" y="28854"/>
                  </a:lnTo>
                  <a:lnTo>
                    <a:pt x="1650" y="28349"/>
                  </a:lnTo>
                  <a:lnTo>
                    <a:pt x="1650" y="27810"/>
                  </a:lnTo>
                  <a:lnTo>
                    <a:pt x="1819" y="28450"/>
                  </a:lnTo>
                  <a:lnTo>
                    <a:pt x="1852" y="28517"/>
                  </a:lnTo>
                  <a:lnTo>
                    <a:pt x="1953" y="28517"/>
                  </a:lnTo>
                  <a:lnTo>
                    <a:pt x="2021" y="28483"/>
                  </a:lnTo>
                  <a:lnTo>
                    <a:pt x="1482" y="29123"/>
                  </a:lnTo>
                  <a:lnTo>
                    <a:pt x="910" y="29695"/>
                  </a:lnTo>
                  <a:lnTo>
                    <a:pt x="910" y="29224"/>
                  </a:lnTo>
                  <a:lnTo>
                    <a:pt x="910" y="28719"/>
                  </a:lnTo>
                  <a:lnTo>
                    <a:pt x="910" y="28180"/>
                  </a:lnTo>
                  <a:lnTo>
                    <a:pt x="910" y="27675"/>
                  </a:lnTo>
                  <a:lnTo>
                    <a:pt x="977" y="27642"/>
                  </a:lnTo>
                  <a:close/>
                  <a:moveTo>
                    <a:pt x="405" y="28281"/>
                  </a:moveTo>
                  <a:lnTo>
                    <a:pt x="337" y="29123"/>
                  </a:lnTo>
                  <a:lnTo>
                    <a:pt x="304" y="29662"/>
                  </a:lnTo>
                  <a:lnTo>
                    <a:pt x="270" y="29763"/>
                  </a:lnTo>
                  <a:lnTo>
                    <a:pt x="236" y="29628"/>
                  </a:lnTo>
                  <a:lnTo>
                    <a:pt x="203" y="29359"/>
                  </a:lnTo>
                  <a:lnTo>
                    <a:pt x="203" y="28955"/>
                  </a:lnTo>
                  <a:lnTo>
                    <a:pt x="203" y="28753"/>
                  </a:lnTo>
                  <a:lnTo>
                    <a:pt x="169" y="28551"/>
                  </a:lnTo>
                  <a:lnTo>
                    <a:pt x="203" y="28517"/>
                  </a:lnTo>
                  <a:lnTo>
                    <a:pt x="270" y="28483"/>
                  </a:lnTo>
                  <a:lnTo>
                    <a:pt x="304" y="28450"/>
                  </a:lnTo>
                  <a:lnTo>
                    <a:pt x="304" y="28382"/>
                  </a:lnTo>
                  <a:lnTo>
                    <a:pt x="405" y="28281"/>
                  </a:lnTo>
                  <a:close/>
                  <a:moveTo>
                    <a:pt x="18653" y="17003"/>
                  </a:moveTo>
                  <a:lnTo>
                    <a:pt x="18181" y="17407"/>
                  </a:lnTo>
                  <a:lnTo>
                    <a:pt x="17744" y="17811"/>
                  </a:lnTo>
                  <a:lnTo>
                    <a:pt x="15522" y="20066"/>
                  </a:lnTo>
                  <a:lnTo>
                    <a:pt x="13266" y="22255"/>
                  </a:lnTo>
                  <a:lnTo>
                    <a:pt x="12155" y="23332"/>
                  </a:lnTo>
                  <a:lnTo>
                    <a:pt x="10977" y="24376"/>
                  </a:lnTo>
                  <a:lnTo>
                    <a:pt x="9832" y="25386"/>
                  </a:lnTo>
                  <a:lnTo>
                    <a:pt x="8687" y="26463"/>
                  </a:lnTo>
                  <a:lnTo>
                    <a:pt x="6532" y="28618"/>
                  </a:lnTo>
                  <a:lnTo>
                    <a:pt x="5994" y="29123"/>
                  </a:lnTo>
                  <a:lnTo>
                    <a:pt x="5421" y="29628"/>
                  </a:lnTo>
                  <a:lnTo>
                    <a:pt x="4277" y="30638"/>
                  </a:lnTo>
                  <a:lnTo>
                    <a:pt x="3267" y="31615"/>
                  </a:lnTo>
                  <a:lnTo>
                    <a:pt x="2762" y="32086"/>
                  </a:lnTo>
                  <a:lnTo>
                    <a:pt x="2492" y="32288"/>
                  </a:lnTo>
                  <a:lnTo>
                    <a:pt x="2223" y="32490"/>
                  </a:lnTo>
                  <a:lnTo>
                    <a:pt x="1785" y="32759"/>
                  </a:lnTo>
                  <a:lnTo>
                    <a:pt x="2054" y="32524"/>
                  </a:lnTo>
                  <a:lnTo>
                    <a:pt x="2324" y="32254"/>
                  </a:lnTo>
                  <a:lnTo>
                    <a:pt x="2795" y="31749"/>
                  </a:lnTo>
                  <a:lnTo>
                    <a:pt x="3704" y="30874"/>
                  </a:lnTo>
                  <a:lnTo>
                    <a:pt x="4580" y="30032"/>
                  </a:lnTo>
                  <a:lnTo>
                    <a:pt x="6431" y="28382"/>
                  </a:lnTo>
                  <a:lnTo>
                    <a:pt x="8317" y="26632"/>
                  </a:lnTo>
                  <a:lnTo>
                    <a:pt x="10168" y="24847"/>
                  </a:lnTo>
                  <a:lnTo>
                    <a:pt x="11987" y="23063"/>
                  </a:lnTo>
                  <a:lnTo>
                    <a:pt x="13838" y="21278"/>
                  </a:lnTo>
                  <a:lnTo>
                    <a:pt x="15522" y="19662"/>
                  </a:lnTo>
                  <a:lnTo>
                    <a:pt x="16330" y="18888"/>
                  </a:lnTo>
                  <a:lnTo>
                    <a:pt x="17205" y="18114"/>
                  </a:lnTo>
                  <a:lnTo>
                    <a:pt x="17912" y="17541"/>
                  </a:lnTo>
                  <a:lnTo>
                    <a:pt x="18653" y="17003"/>
                  </a:lnTo>
                  <a:close/>
                  <a:moveTo>
                    <a:pt x="8115" y="0"/>
                  </a:moveTo>
                  <a:lnTo>
                    <a:pt x="4479" y="2929"/>
                  </a:lnTo>
                  <a:lnTo>
                    <a:pt x="3940" y="3401"/>
                  </a:lnTo>
                  <a:lnTo>
                    <a:pt x="3401" y="3872"/>
                  </a:lnTo>
                  <a:lnTo>
                    <a:pt x="2930" y="4377"/>
                  </a:lnTo>
                  <a:lnTo>
                    <a:pt x="2458" y="4882"/>
                  </a:lnTo>
                  <a:lnTo>
                    <a:pt x="1886" y="5555"/>
                  </a:lnTo>
                  <a:lnTo>
                    <a:pt x="1314" y="6195"/>
                  </a:lnTo>
                  <a:lnTo>
                    <a:pt x="1011" y="6532"/>
                  </a:lnTo>
                  <a:lnTo>
                    <a:pt x="708" y="6801"/>
                  </a:lnTo>
                  <a:lnTo>
                    <a:pt x="371" y="7071"/>
                  </a:lnTo>
                  <a:lnTo>
                    <a:pt x="1" y="7340"/>
                  </a:lnTo>
                  <a:lnTo>
                    <a:pt x="1" y="7609"/>
                  </a:lnTo>
                  <a:lnTo>
                    <a:pt x="102" y="7542"/>
                  </a:lnTo>
                  <a:lnTo>
                    <a:pt x="236" y="7744"/>
                  </a:lnTo>
                  <a:lnTo>
                    <a:pt x="371" y="7879"/>
                  </a:lnTo>
                  <a:lnTo>
                    <a:pt x="708" y="8182"/>
                  </a:lnTo>
                  <a:lnTo>
                    <a:pt x="1078" y="8518"/>
                  </a:lnTo>
                  <a:lnTo>
                    <a:pt x="1415" y="8889"/>
                  </a:lnTo>
                  <a:lnTo>
                    <a:pt x="1718" y="9259"/>
                  </a:lnTo>
                  <a:lnTo>
                    <a:pt x="2021" y="9629"/>
                  </a:lnTo>
                  <a:lnTo>
                    <a:pt x="3267" y="11245"/>
                  </a:lnTo>
                  <a:lnTo>
                    <a:pt x="3906" y="12020"/>
                  </a:lnTo>
                  <a:lnTo>
                    <a:pt x="4243" y="12424"/>
                  </a:lnTo>
                  <a:lnTo>
                    <a:pt x="4613" y="12760"/>
                  </a:lnTo>
                  <a:lnTo>
                    <a:pt x="5017" y="13164"/>
                  </a:lnTo>
                  <a:lnTo>
                    <a:pt x="5388" y="13568"/>
                  </a:lnTo>
                  <a:lnTo>
                    <a:pt x="6061" y="14444"/>
                  </a:lnTo>
                  <a:lnTo>
                    <a:pt x="6364" y="14814"/>
                  </a:lnTo>
                  <a:lnTo>
                    <a:pt x="6701" y="15185"/>
                  </a:lnTo>
                  <a:lnTo>
                    <a:pt x="7374" y="15858"/>
                  </a:lnTo>
                  <a:lnTo>
                    <a:pt x="8014" y="16632"/>
                  </a:lnTo>
                  <a:lnTo>
                    <a:pt x="8687" y="17373"/>
                  </a:lnTo>
                  <a:lnTo>
                    <a:pt x="9024" y="17777"/>
                  </a:lnTo>
                  <a:lnTo>
                    <a:pt x="9360" y="18114"/>
                  </a:lnTo>
                  <a:lnTo>
                    <a:pt x="9731" y="18417"/>
                  </a:lnTo>
                  <a:lnTo>
                    <a:pt x="10168" y="18686"/>
                  </a:lnTo>
                  <a:lnTo>
                    <a:pt x="9125" y="19696"/>
                  </a:lnTo>
                  <a:lnTo>
                    <a:pt x="9024" y="19696"/>
                  </a:lnTo>
                  <a:lnTo>
                    <a:pt x="8990" y="19730"/>
                  </a:lnTo>
                  <a:lnTo>
                    <a:pt x="8990" y="19797"/>
                  </a:lnTo>
                  <a:lnTo>
                    <a:pt x="8956" y="19831"/>
                  </a:lnTo>
                  <a:lnTo>
                    <a:pt x="8956" y="19864"/>
                  </a:lnTo>
                  <a:lnTo>
                    <a:pt x="8047" y="20740"/>
                  </a:lnTo>
                  <a:lnTo>
                    <a:pt x="7105" y="21581"/>
                  </a:lnTo>
                  <a:lnTo>
                    <a:pt x="5219" y="23231"/>
                  </a:lnTo>
                  <a:lnTo>
                    <a:pt x="5186" y="23097"/>
                  </a:lnTo>
                  <a:lnTo>
                    <a:pt x="5118" y="23029"/>
                  </a:lnTo>
                  <a:lnTo>
                    <a:pt x="5051" y="23029"/>
                  </a:lnTo>
                  <a:lnTo>
                    <a:pt x="4950" y="23063"/>
                  </a:lnTo>
                  <a:lnTo>
                    <a:pt x="4950" y="23130"/>
                  </a:lnTo>
                  <a:lnTo>
                    <a:pt x="4950" y="23501"/>
                  </a:lnTo>
                  <a:lnTo>
                    <a:pt x="4681" y="23736"/>
                  </a:lnTo>
                  <a:lnTo>
                    <a:pt x="4647" y="23669"/>
                  </a:lnTo>
                  <a:lnTo>
                    <a:pt x="4613" y="23635"/>
                  </a:lnTo>
                  <a:lnTo>
                    <a:pt x="4580" y="23602"/>
                  </a:lnTo>
                  <a:lnTo>
                    <a:pt x="4479" y="23602"/>
                  </a:lnTo>
                  <a:lnTo>
                    <a:pt x="3772" y="22928"/>
                  </a:lnTo>
                  <a:lnTo>
                    <a:pt x="3065" y="22255"/>
                  </a:lnTo>
                  <a:lnTo>
                    <a:pt x="1718" y="20841"/>
                  </a:lnTo>
                  <a:lnTo>
                    <a:pt x="68" y="19191"/>
                  </a:lnTo>
                  <a:lnTo>
                    <a:pt x="1" y="19090"/>
                  </a:lnTo>
                  <a:lnTo>
                    <a:pt x="1" y="19393"/>
                  </a:lnTo>
                  <a:lnTo>
                    <a:pt x="135" y="19528"/>
                  </a:lnTo>
                  <a:lnTo>
                    <a:pt x="1751" y="21211"/>
                  </a:lnTo>
                  <a:lnTo>
                    <a:pt x="3031" y="22558"/>
                  </a:lnTo>
                  <a:lnTo>
                    <a:pt x="3704" y="23231"/>
                  </a:lnTo>
                  <a:lnTo>
                    <a:pt x="4411" y="23871"/>
                  </a:lnTo>
                  <a:lnTo>
                    <a:pt x="4378" y="23972"/>
                  </a:lnTo>
                  <a:lnTo>
                    <a:pt x="4108" y="24241"/>
                  </a:lnTo>
                  <a:lnTo>
                    <a:pt x="4075" y="24140"/>
                  </a:lnTo>
                  <a:lnTo>
                    <a:pt x="4041" y="24073"/>
                  </a:lnTo>
                  <a:lnTo>
                    <a:pt x="3940" y="24073"/>
                  </a:lnTo>
                  <a:lnTo>
                    <a:pt x="3873" y="24107"/>
                  </a:lnTo>
                  <a:lnTo>
                    <a:pt x="3839" y="24174"/>
                  </a:lnTo>
                  <a:lnTo>
                    <a:pt x="3839" y="24477"/>
                  </a:lnTo>
                  <a:lnTo>
                    <a:pt x="3401" y="24847"/>
                  </a:lnTo>
                  <a:lnTo>
                    <a:pt x="3401" y="24814"/>
                  </a:lnTo>
                  <a:lnTo>
                    <a:pt x="3334" y="24746"/>
                  </a:lnTo>
                  <a:lnTo>
                    <a:pt x="3267" y="24746"/>
                  </a:lnTo>
                  <a:lnTo>
                    <a:pt x="3199" y="24780"/>
                  </a:lnTo>
                  <a:lnTo>
                    <a:pt x="3166" y="24814"/>
                  </a:lnTo>
                  <a:lnTo>
                    <a:pt x="3166" y="24847"/>
                  </a:lnTo>
                  <a:lnTo>
                    <a:pt x="3166" y="25083"/>
                  </a:lnTo>
                  <a:lnTo>
                    <a:pt x="2997" y="25218"/>
                  </a:lnTo>
                  <a:lnTo>
                    <a:pt x="2997" y="25150"/>
                  </a:lnTo>
                  <a:lnTo>
                    <a:pt x="2930" y="25083"/>
                  </a:lnTo>
                  <a:lnTo>
                    <a:pt x="2863" y="25049"/>
                  </a:lnTo>
                  <a:lnTo>
                    <a:pt x="2795" y="25083"/>
                  </a:lnTo>
                  <a:lnTo>
                    <a:pt x="2762" y="25150"/>
                  </a:lnTo>
                  <a:lnTo>
                    <a:pt x="2694" y="25521"/>
                  </a:lnTo>
                  <a:lnTo>
                    <a:pt x="2256" y="25925"/>
                  </a:lnTo>
                  <a:lnTo>
                    <a:pt x="2256" y="25857"/>
                  </a:lnTo>
                  <a:lnTo>
                    <a:pt x="2223" y="25824"/>
                  </a:lnTo>
                  <a:lnTo>
                    <a:pt x="2189" y="25790"/>
                  </a:lnTo>
                  <a:lnTo>
                    <a:pt x="2122" y="25790"/>
                  </a:lnTo>
                  <a:lnTo>
                    <a:pt x="2054" y="25824"/>
                  </a:lnTo>
                  <a:lnTo>
                    <a:pt x="2021" y="25891"/>
                  </a:lnTo>
                  <a:lnTo>
                    <a:pt x="2021" y="26160"/>
                  </a:lnTo>
                  <a:lnTo>
                    <a:pt x="1617" y="26564"/>
                  </a:lnTo>
                  <a:lnTo>
                    <a:pt x="1549" y="26531"/>
                  </a:lnTo>
                  <a:lnTo>
                    <a:pt x="1482" y="26531"/>
                  </a:lnTo>
                  <a:lnTo>
                    <a:pt x="1415" y="26564"/>
                  </a:lnTo>
                  <a:lnTo>
                    <a:pt x="1381" y="26632"/>
                  </a:lnTo>
                  <a:lnTo>
                    <a:pt x="1381" y="26766"/>
                  </a:lnTo>
                  <a:lnTo>
                    <a:pt x="1011" y="27170"/>
                  </a:lnTo>
                  <a:lnTo>
                    <a:pt x="977" y="27103"/>
                  </a:lnTo>
                  <a:lnTo>
                    <a:pt x="943" y="27036"/>
                  </a:lnTo>
                  <a:lnTo>
                    <a:pt x="876" y="27036"/>
                  </a:lnTo>
                  <a:lnTo>
                    <a:pt x="809" y="27069"/>
                  </a:lnTo>
                  <a:lnTo>
                    <a:pt x="775" y="27137"/>
                  </a:lnTo>
                  <a:lnTo>
                    <a:pt x="708" y="27507"/>
                  </a:lnTo>
                  <a:lnTo>
                    <a:pt x="640" y="27574"/>
                  </a:lnTo>
                  <a:lnTo>
                    <a:pt x="607" y="27541"/>
                  </a:lnTo>
                  <a:lnTo>
                    <a:pt x="607" y="27507"/>
                  </a:lnTo>
                  <a:lnTo>
                    <a:pt x="506" y="27473"/>
                  </a:lnTo>
                  <a:lnTo>
                    <a:pt x="438" y="27507"/>
                  </a:lnTo>
                  <a:lnTo>
                    <a:pt x="405" y="27541"/>
                  </a:lnTo>
                  <a:lnTo>
                    <a:pt x="405" y="27574"/>
                  </a:lnTo>
                  <a:lnTo>
                    <a:pt x="405" y="27844"/>
                  </a:lnTo>
                  <a:lnTo>
                    <a:pt x="102" y="28214"/>
                  </a:lnTo>
                  <a:lnTo>
                    <a:pt x="34" y="28214"/>
                  </a:lnTo>
                  <a:lnTo>
                    <a:pt x="1" y="28281"/>
                  </a:lnTo>
                  <a:lnTo>
                    <a:pt x="1" y="29527"/>
                  </a:lnTo>
                  <a:lnTo>
                    <a:pt x="34" y="29897"/>
                  </a:lnTo>
                  <a:lnTo>
                    <a:pt x="68" y="29965"/>
                  </a:lnTo>
                  <a:lnTo>
                    <a:pt x="135" y="29998"/>
                  </a:lnTo>
                  <a:lnTo>
                    <a:pt x="371" y="29998"/>
                  </a:lnTo>
                  <a:lnTo>
                    <a:pt x="438" y="29965"/>
                  </a:lnTo>
                  <a:lnTo>
                    <a:pt x="472" y="29897"/>
                  </a:lnTo>
                  <a:lnTo>
                    <a:pt x="573" y="29258"/>
                  </a:lnTo>
                  <a:lnTo>
                    <a:pt x="674" y="29763"/>
                  </a:lnTo>
                  <a:lnTo>
                    <a:pt x="708" y="29830"/>
                  </a:lnTo>
                  <a:lnTo>
                    <a:pt x="775" y="29830"/>
                  </a:lnTo>
                  <a:lnTo>
                    <a:pt x="405" y="30200"/>
                  </a:lnTo>
                  <a:lnTo>
                    <a:pt x="1" y="30537"/>
                  </a:lnTo>
                  <a:lnTo>
                    <a:pt x="1" y="30806"/>
                  </a:lnTo>
                  <a:lnTo>
                    <a:pt x="573" y="30369"/>
                  </a:lnTo>
                  <a:lnTo>
                    <a:pt x="1112" y="29864"/>
                  </a:lnTo>
                  <a:lnTo>
                    <a:pt x="1617" y="29325"/>
                  </a:lnTo>
                  <a:lnTo>
                    <a:pt x="2088" y="28786"/>
                  </a:lnTo>
                  <a:lnTo>
                    <a:pt x="3031" y="27675"/>
                  </a:lnTo>
                  <a:lnTo>
                    <a:pt x="3974" y="26564"/>
                  </a:lnTo>
                  <a:lnTo>
                    <a:pt x="4647" y="25857"/>
                  </a:lnTo>
                  <a:lnTo>
                    <a:pt x="5354" y="25184"/>
                  </a:lnTo>
                  <a:lnTo>
                    <a:pt x="5792" y="25723"/>
                  </a:lnTo>
                  <a:lnTo>
                    <a:pt x="6263" y="26228"/>
                  </a:lnTo>
                  <a:lnTo>
                    <a:pt x="6768" y="26699"/>
                  </a:lnTo>
                  <a:lnTo>
                    <a:pt x="7273" y="27204"/>
                  </a:lnTo>
                  <a:lnTo>
                    <a:pt x="7307" y="27204"/>
                  </a:lnTo>
                  <a:lnTo>
                    <a:pt x="6196" y="28214"/>
                  </a:lnTo>
                  <a:lnTo>
                    <a:pt x="5118" y="29224"/>
                  </a:lnTo>
                  <a:lnTo>
                    <a:pt x="4243" y="29998"/>
                  </a:lnTo>
                  <a:lnTo>
                    <a:pt x="3435" y="30806"/>
                  </a:lnTo>
                  <a:lnTo>
                    <a:pt x="2627" y="31615"/>
                  </a:lnTo>
                  <a:lnTo>
                    <a:pt x="1785" y="32389"/>
                  </a:lnTo>
                  <a:lnTo>
                    <a:pt x="1448" y="32658"/>
                  </a:lnTo>
                  <a:lnTo>
                    <a:pt x="1112" y="32894"/>
                  </a:lnTo>
                  <a:lnTo>
                    <a:pt x="371" y="33264"/>
                  </a:lnTo>
                  <a:lnTo>
                    <a:pt x="169" y="33365"/>
                  </a:lnTo>
                  <a:lnTo>
                    <a:pt x="1" y="33500"/>
                  </a:lnTo>
                  <a:lnTo>
                    <a:pt x="1" y="33668"/>
                  </a:lnTo>
                  <a:lnTo>
                    <a:pt x="169" y="33668"/>
                  </a:lnTo>
                  <a:lnTo>
                    <a:pt x="472" y="33466"/>
                  </a:lnTo>
                  <a:lnTo>
                    <a:pt x="775" y="33332"/>
                  </a:lnTo>
                  <a:lnTo>
                    <a:pt x="1347" y="33062"/>
                  </a:lnTo>
                  <a:lnTo>
                    <a:pt x="1347" y="33062"/>
                  </a:lnTo>
                  <a:lnTo>
                    <a:pt x="1078" y="33332"/>
                  </a:lnTo>
                  <a:lnTo>
                    <a:pt x="910" y="33500"/>
                  </a:lnTo>
                  <a:lnTo>
                    <a:pt x="809" y="33668"/>
                  </a:lnTo>
                  <a:lnTo>
                    <a:pt x="910" y="33668"/>
                  </a:lnTo>
                  <a:lnTo>
                    <a:pt x="1078" y="33466"/>
                  </a:lnTo>
                  <a:lnTo>
                    <a:pt x="1280" y="33264"/>
                  </a:lnTo>
                  <a:lnTo>
                    <a:pt x="1482" y="33096"/>
                  </a:lnTo>
                  <a:lnTo>
                    <a:pt x="1718" y="32928"/>
                  </a:lnTo>
                  <a:lnTo>
                    <a:pt x="2189" y="32625"/>
                  </a:lnTo>
                  <a:lnTo>
                    <a:pt x="2627" y="32322"/>
                  </a:lnTo>
                  <a:lnTo>
                    <a:pt x="3199" y="31850"/>
                  </a:lnTo>
                  <a:lnTo>
                    <a:pt x="3738" y="31345"/>
                  </a:lnTo>
                  <a:lnTo>
                    <a:pt x="4277" y="30806"/>
                  </a:lnTo>
                  <a:lnTo>
                    <a:pt x="4815" y="30301"/>
                  </a:lnTo>
                  <a:lnTo>
                    <a:pt x="5926" y="29291"/>
                  </a:lnTo>
                  <a:lnTo>
                    <a:pt x="6499" y="28786"/>
                  </a:lnTo>
                  <a:lnTo>
                    <a:pt x="7037" y="28248"/>
                  </a:lnTo>
                  <a:lnTo>
                    <a:pt x="8115" y="27170"/>
                  </a:lnTo>
                  <a:lnTo>
                    <a:pt x="9192" y="26093"/>
                  </a:lnTo>
                  <a:lnTo>
                    <a:pt x="9764" y="25588"/>
                  </a:lnTo>
                  <a:lnTo>
                    <a:pt x="10337" y="25049"/>
                  </a:lnTo>
                  <a:lnTo>
                    <a:pt x="11482" y="24039"/>
                  </a:lnTo>
                  <a:lnTo>
                    <a:pt x="12660" y="22962"/>
                  </a:lnTo>
                  <a:lnTo>
                    <a:pt x="13805" y="21884"/>
                  </a:lnTo>
                  <a:lnTo>
                    <a:pt x="16027" y="19662"/>
                  </a:lnTo>
                  <a:lnTo>
                    <a:pt x="18249" y="17440"/>
                  </a:lnTo>
                  <a:lnTo>
                    <a:pt x="18855" y="16902"/>
                  </a:lnTo>
                  <a:lnTo>
                    <a:pt x="19495" y="16363"/>
                  </a:lnTo>
                  <a:lnTo>
                    <a:pt x="19225" y="16801"/>
                  </a:lnTo>
                  <a:lnTo>
                    <a:pt x="18821" y="17306"/>
                  </a:lnTo>
                  <a:lnTo>
                    <a:pt x="18350" y="17811"/>
                  </a:lnTo>
                  <a:lnTo>
                    <a:pt x="18148" y="17979"/>
                  </a:lnTo>
                  <a:lnTo>
                    <a:pt x="17912" y="18147"/>
                  </a:lnTo>
                  <a:lnTo>
                    <a:pt x="17474" y="18450"/>
                  </a:lnTo>
                  <a:lnTo>
                    <a:pt x="17676" y="18383"/>
                  </a:lnTo>
                  <a:lnTo>
                    <a:pt x="17912" y="18282"/>
                  </a:lnTo>
                  <a:lnTo>
                    <a:pt x="18282" y="17979"/>
                  </a:lnTo>
                  <a:lnTo>
                    <a:pt x="18484" y="17777"/>
                  </a:lnTo>
                  <a:lnTo>
                    <a:pt x="18720" y="17541"/>
                  </a:lnTo>
                  <a:lnTo>
                    <a:pt x="19091" y="17070"/>
                  </a:lnTo>
                  <a:lnTo>
                    <a:pt x="19427" y="16599"/>
                  </a:lnTo>
                  <a:lnTo>
                    <a:pt x="19730" y="16161"/>
                  </a:lnTo>
                  <a:lnTo>
                    <a:pt x="20067" y="15858"/>
                  </a:lnTo>
                  <a:lnTo>
                    <a:pt x="20370" y="15521"/>
                  </a:lnTo>
                  <a:lnTo>
                    <a:pt x="20639" y="15185"/>
                  </a:lnTo>
                  <a:lnTo>
                    <a:pt x="20875" y="14814"/>
                  </a:lnTo>
                  <a:lnTo>
                    <a:pt x="20740" y="15151"/>
                  </a:lnTo>
                  <a:lnTo>
                    <a:pt x="20471" y="15656"/>
                  </a:lnTo>
                  <a:lnTo>
                    <a:pt x="20168" y="16127"/>
                  </a:lnTo>
                  <a:lnTo>
                    <a:pt x="19730" y="16700"/>
                  </a:lnTo>
                  <a:lnTo>
                    <a:pt x="19225" y="17205"/>
                  </a:lnTo>
                  <a:lnTo>
                    <a:pt x="18720" y="17676"/>
                  </a:lnTo>
                  <a:lnTo>
                    <a:pt x="18181" y="18147"/>
                  </a:lnTo>
                  <a:lnTo>
                    <a:pt x="17104" y="19056"/>
                  </a:lnTo>
                  <a:lnTo>
                    <a:pt x="15993" y="19999"/>
                  </a:lnTo>
                  <a:lnTo>
                    <a:pt x="15421" y="20504"/>
                  </a:lnTo>
                  <a:lnTo>
                    <a:pt x="14882" y="21043"/>
                  </a:lnTo>
                  <a:lnTo>
                    <a:pt x="13771" y="22120"/>
                  </a:lnTo>
                  <a:lnTo>
                    <a:pt x="12593" y="23198"/>
                  </a:lnTo>
                  <a:lnTo>
                    <a:pt x="11414" y="24275"/>
                  </a:lnTo>
                  <a:lnTo>
                    <a:pt x="10236" y="25352"/>
                  </a:lnTo>
                  <a:lnTo>
                    <a:pt x="9057" y="26430"/>
                  </a:lnTo>
                  <a:lnTo>
                    <a:pt x="6802" y="28618"/>
                  </a:lnTo>
                  <a:lnTo>
                    <a:pt x="5623" y="29662"/>
                  </a:lnTo>
                  <a:lnTo>
                    <a:pt x="4445" y="30705"/>
                  </a:lnTo>
                  <a:lnTo>
                    <a:pt x="3637" y="31480"/>
                  </a:lnTo>
                  <a:lnTo>
                    <a:pt x="2829" y="32254"/>
                  </a:lnTo>
                  <a:lnTo>
                    <a:pt x="2526" y="32625"/>
                  </a:lnTo>
                  <a:lnTo>
                    <a:pt x="2189" y="32961"/>
                  </a:lnTo>
                  <a:lnTo>
                    <a:pt x="1886" y="33332"/>
                  </a:lnTo>
                  <a:lnTo>
                    <a:pt x="1549" y="33668"/>
                  </a:lnTo>
                  <a:lnTo>
                    <a:pt x="1650" y="33668"/>
                  </a:lnTo>
                  <a:lnTo>
                    <a:pt x="2021" y="33298"/>
                  </a:lnTo>
                  <a:lnTo>
                    <a:pt x="2357" y="32894"/>
                  </a:lnTo>
                  <a:lnTo>
                    <a:pt x="2863" y="32355"/>
                  </a:lnTo>
                  <a:lnTo>
                    <a:pt x="3401" y="31817"/>
                  </a:lnTo>
                  <a:lnTo>
                    <a:pt x="4344" y="30908"/>
                  </a:lnTo>
                  <a:lnTo>
                    <a:pt x="5354" y="30032"/>
                  </a:lnTo>
                  <a:lnTo>
                    <a:pt x="4748" y="30604"/>
                  </a:lnTo>
                  <a:lnTo>
                    <a:pt x="4007" y="31345"/>
                  </a:lnTo>
                  <a:lnTo>
                    <a:pt x="3300" y="32086"/>
                  </a:lnTo>
                  <a:lnTo>
                    <a:pt x="2593" y="32860"/>
                  </a:lnTo>
                  <a:lnTo>
                    <a:pt x="1920" y="33668"/>
                  </a:lnTo>
                  <a:lnTo>
                    <a:pt x="1987" y="33668"/>
                  </a:lnTo>
                  <a:lnTo>
                    <a:pt x="4075" y="31480"/>
                  </a:lnTo>
                  <a:lnTo>
                    <a:pt x="5118" y="30402"/>
                  </a:lnTo>
                  <a:lnTo>
                    <a:pt x="6196" y="29359"/>
                  </a:lnTo>
                  <a:lnTo>
                    <a:pt x="7340" y="28281"/>
                  </a:lnTo>
                  <a:lnTo>
                    <a:pt x="8519" y="27238"/>
                  </a:lnTo>
                  <a:lnTo>
                    <a:pt x="9697" y="26194"/>
                  </a:lnTo>
                  <a:lnTo>
                    <a:pt x="10876" y="25184"/>
                  </a:lnTo>
                  <a:lnTo>
                    <a:pt x="11482" y="24679"/>
                  </a:lnTo>
                  <a:lnTo>
                    <a:pt x="12054" y="24174"/>
                  </a:lnTo>
                  <a:lnTo>
                    <a:pt x="13165" y="23097"/>
                  </a:lnTo>
                  <a:lnTo>
                    <a:pt x="14276" y="22053"/>
                  </a:lnTo>
                  <a:lnTo>
                    <a:pt x="15421" y="20975"/>
                  </a:lnTo>
                  <a:lnTo>
                    <a:pt x="17643" y="19056"/>
                  </a:lnTo>
                  <a:lnTo>
                    <a:pt x="18720" y="18080"/>
                  </a:lnTo>
                  <a:lnTo>
                    <a:pt x="19259" y="17575"/>
                  </a:lnTo>
                  <a:lnTo>
                    <a:pt x="19764" y="17036"/>
                  </a:lnTo>
                  <a:lnTo>
                    <a:pt x="20067" y="16666"/>
                  </a:lnTo>
                  <a:lnTo>
                    <a:pt x="20370" y="16296"/>
                  </a:lnTo>
                  <a:lnTo>
                    <a:pt x="20673" y="15858"/>
                  </a:lnTo>
                  <a:lnTo>
                    <a:pt x="20909" y="15420"/>
                  </a:lnTo>
                  <a:lnTo>
                    <a:pt x="21010" y="15185"/>
                  </a:lnTo>
                  <a:lnTo>
                    <a:pt x="21111" y="14949"/>
                  </a:lnTo>
                  <a:lnTo>
                    <a:pt x="21178" y="14713"/>
                  </a:lnTo>
                  <a:lnTo>
                    <a:pt x="21212" y="14444"/>
                  </a:lnTo>
                  <a:lnTo>
                    <a:pt x="21212" y="14208"/>
                  </a:lnTo>
                  <a:lnTo>
                    <a:pt x="21178" y="13972"/>
                  </a:lnTo>
                  <a:lnTo>
                    <a:pt x="21111" y="13737"/>
                  </a:lnTo>
                  <a:lnTo>
                    <a:pt x="21010" y="13501"/>
                  </a:lnTo>
                  <a:lnTo>
                    <a:pt x="20976" y="13467"/>
                  </a:lnTo>
                  <a:lnTo>
                    <a:pt x="20942" y="13467"/>
                  </a:lnTo>
                  <a:lnTo>
                    <a:pt x="20808" y="13097"/>
                  </a:lnTo>
                  <a:lnTo>
                    <a:pt x="20606" y="12794"/>
                  </a:lnTo>
                  <a:lnTo>
                    <a:pt x="20336" y="12491"/>
                  </a:lnTo>
                  <a:lnTo>
                    <a:pt x="20033" y="12255"/>
                  </a:lnTo>
                  <a:lnTo>
                    <a:pt x="20067" y="12188"/>
                  </a:lnTo>
                  <a:lnTo>
                    <a:pt x="20067" y="12121"/>
                  </a:lnTo>
                  <a:lnTo>
                    <a:pt x="20067" y="12087"/>
                  </a:lnTo>
                  <a:lnTo>
                    <a:pt x="20101" y="12020"/>
                  </a:lnTo>
                  <a:lnTo>
                    <a:pt x="20101" y="11952"/>
                  </a:lnTo>
                  <a:lnTo>
                    <a:pt x="20033" y="11885"/>
                  </a:lnTo>
                  <a:lnTo>
                    <a:pt x="19966" y="11919"/>
                  </a:lnTo>
                  <a:lnTo>
                    <a:pt x="19730" y="11515"/>
                  </a:lnTo>
                  <a:lnTo>
                    <a:pt x="19461" y="11178"/>
                  </a:lnTo>
                  <a:lnTo>
                    <a:pt x="19326" y="11077"/>
                  </a:lnTo>
                  <a:lnTo>
                    <a:pt x="19192" y="10976"/>
                  </a:lnTo>
                  <a:lnTo>
                    <a:pt x="18990" y="10909"/>
                  </a:lnTo>
                  <a:lnTo>
                    <a:pt x="18821" y="10875"/>
                  </a:lnTo>
                  <a:lnTo>
                    <a:pt x="18720" y="10875"/>
                  </a:lnTo>
                  <a:lnTo>
                    <a:pt x="18585" y="10942"/>
                  </a:lnTo>
                  <a:lnTo>
                    <a:pt x="18585" y="10976"/>
                  </a:lnTo>
                  <a:lnTo>
                    <a:pt x="17340" y="9528"/>
                  </a:lnTo>
                  <a:lnTo>
                    <a:pt x="16094" y="8114"/>
                  </a:lnTo>
                  <a:lnTo>
                    <a:pt x="14781" y="6734"/>
                  </a:lnTo>
                  <a:lnTo>
                    <a:pt x="14141" y="6060"/>
                  </a:lnTo>
                  <a:lnTo>
                    <a:pt x="13434" y="5387"/>
                  </a:lnTo>
                  <a:lnTo>
                    <a:pt x="12795" y="4747"/>
                  </a:lnTo>
                  <a:lnTo>
                    <a:pt x="12155" y="4040"/>
                  </a:lnTo>
                  <a:lnTo>
                    <a:pt x="10943" y="2660"/>
                  </a:lnTo>
                  <a:lnTo>
                    <a:pt x="10337" y="1953"/>
                  </a:lnTo>
                  <a:lnTo>
                    <a:pt x="9697" y="1280"/>
                  </a:lnTo>
                  <a:lnTo>
                    <a:pt x="9024" y="606"/>
                  </a:lnTo>
                  <a:lnTo>
                    <a:pt x="8317" y="34"/>
                  </a:lnTo>
                  <a:lnTo>
                    <a:pt x="82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1" name="Shape 281"/>
            <p:cNvSpPr/>
            <p:nvPr/>
          </p:nvSpPr>
          <p:spPr>
            <a:xfrm>
              <a:off x="6854425" y="2395400"/>
              <a:ext cx="68200" cy="50525"/>
            </a:xfrm>
            <a:custGeom>
              <a:avLst/>
              <a:gdLst/>
              <a:ahLst/>
              <a:cxnLst/>
              <a:rect l="0" t="0" r="0" b="0"/>
              <a:pathLst>
                <a:path w="2728" h="2021" extrusionOk="0">
                  <a:moveTo>
                    <a:pt x="2020" y="0"/>
                  </a:moveTo>
                  <a:lnTo>
                    <a:pt x="68" y="674"/>
                  </a:lnTo>
                  <a:lnTo>
                    <a:pt x="0" y="707"/>
                  </a:lnTo>
                  <a:lnTo>
                    <a:pt x="0" y="808"/>
                  </a:lnTo>
                  <a:lnTo>
                    <a:pt x="34" y="876"/>
                  </a:lnTo>
                  <a:lnTo>
                    <a:pt x="135" y="876"/>
                  </a:lnTo>
                  <a:lnTo>
                    <a:pt x="1549" y="371"/>
                  </a:lnTo>
                  <a:lnTo>
                    <a:pt x="1717" y="303"/>
                  </a:lnTo>
                  <a:lnTo>
                    <a:pt x="1886" y="270"/>
                  </a:lnTo>
                  <a:lnTo>
                    <a:pt x="1953" y="270"/>
                  </a:lnTo>
                  <a:lnTo>
                    <a:pt x="2020" y="303"/>
                  </a:lnTo>
                  <a:lnTo>
                    <a:pt x="2054" y="371"/>
                  </a:lnTo>
                  <a:lnTo>
                    <a:pt x="2121" y="472"/>
                  </a:lnTo>
                  <a:lnTo>
                    <a:pt x="2458" y="1111"/>
                  </a:lnTo>
                  <a:lnTo>
                    <a:pt x="1313" y="1448"/>
                  </a:lnTo>
                  <a:lnTo>
                    <a:pt x="943" y="1549"/>
                  </a:lnTo>
                  <a:lnTo>
                    <a:pt x="808" y="1616"/>
                  </a:lnTo>
                  <a:lnTo>
                    <a:pt x="640" y="1717"/>
                  </a:lnTo>
                  <a:lnTo>
                    <a:pt x="539" y="1246"/>
                  </a:lnTo>
                  <a:lnTo>
                    <a:pt x="472" y="1010"/>
                  </a:lnTo>
                  <a:lnTo>
                    <a:pt x="371" y="808"/>
                  </a:lnTo>
                  <a:lnTo>
                    <a:pt x="337" y="808"/>
                  </a:lnTo>
                  <a:lnTo>
                    <a:pt x="303" y="943"/>
                  </a:lnTo>
                  <a:lnTo>
                    <a:pt x="303" y="1078"/>
                  </a:lnTo>
                  <a:lnTo>
                    <a:pt x="337" y="1381"/>
                  </a:lnTo>
                  <a:lnTo>
                    <a:pt x="404" y="1650"/>
                  </a:lnTo>
                  <a:lnTo>
                    <a:pt x="505" y="1919"/>
                  </a:lnTo>
                  <a:lnTo>
                    <a:pt x="539" y="1987"/>
                  </a:lnTo>
                  <a:lnTo>
                    <a:pt x="573" y="1987"/>
                  </a:lnTo>
                  <a:lnTo>
                    <a:pt x="640" y="2020"/>
                  </a:lnTo>
                  <a:lnTo>
                    <a:pt x="674" y="1987"/>
                  </a:lnTo>
                  <a:lnTo>
                    <a:pt x="876" y="1852"/>
                  </a:lnTo>
                  <a:lnTo>
                    <a:pt x="1078" y="1751"/>
                  </a:lnTo>
                  <a:lnTo>
                    <a:pt x="1549" y="1616"/>
                  </a:lnTo>
                  <a:lnTo>
                    <a:pt x="2626" y="1313"/>
                  </a:lnTo>
                  <a:lnTo>
                    <a:pt x="2694" y="1280"/>
                  </a:lnTo>
                  <a:lnTo>
                    <a:pt x="2727" y="1246"/>
                  </a:lnTo>
                  <a:lnTo>
                    <a:pt x="2727" y="1179"/>
                  </a:lnTo>
                  <a:lnTo>
                    <a:pt x="2694" y="1145"/>
                  </a:lnTo>
                  <a:lnTo>
                    <a:pt x="2155" y="34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2" name="Shape 282"/>
            <p:cNvSpPr/>
            <p:nvPr/>
          </p:nvSpPr>
          <p:spPr>
            <a:xfrm>
              <a:off x="6345200" y="238125"/>
              <a:ext cx="810575" cy="563100"/>
            </a:xfrm>
            <a:custGeom>
              <a:avLst/>
              <a:gdLst/>
              <a:ahLst/>
              <a:cxnLst/>
              <a:rect l="0" t="0" r="0" b="0"/>
              <a:pathLst>
                <a:path w="32423" h="22524" extrusionOk="0">
                  <a:moveTo>
                    <a:pt x="0" y="0"/>
                  </a:moveTo>
                  <a:lnTo>
                    <a:pt x="337" y="707"/>
                  </a:lnTo>
                  <a:lnTo>
                    <a:pt x="1717" y="3299"/>
                  </a:lnTo>
                  <a:lnTo>
                    <a:pt x="2694" y="5118"/>
                  </a:lnTo>
                  <a:lnTo>
                    <a:pt x="3670" y="6868"/>
                  </a:lnTo>
                  <a:lnTo>
                    <a:pt x="4646" y="8653"/>
                  </a:lnTo>
                  <a:lnTo>
                    <a:pt x="5589" y="10471"/>
                  </a:lnTo>
                  <a:lnTo>
                    <a:pt x="7306" y="13939"/>
                  </a:lnTo>
                  <a:lnTo>
                    <a:pt x="9023" y="17373"/>
                  </a:lnTo>
                  <a:lnTo>
                    <a:pt x="9293" y="18046"/>
                  </a:lnTo>
                  <a:lnTo>
                    <a:pt x="9596" y="18719"/>
                  </a:lnTo>
                  <a:lnTo>
                    <a:pt x="10202" y="20066"/>
                  </a:lnTo>
                  <a:lnTo>
                    <a:pt x="10505" y="20706"/>
                  </a:lnTo>
                  <a:lnTo>
                    <a:pt x="10875" y="21346"/>
                  </a:lnTo>
                  <a:lnTo>
                    <a:pt x="11279" y="21952"/>
                  </a:lnTo>
                  <a:lnTo>
                    <a:pt x="11515" y="22221"/>
                  </a:lnTo>
                  <a:lnTo>
                    <a:pt x="11750" y="22490"/>
                  </a:lnTo>
                  <a:lnTo>
                    <a:pt x="11818" y="22524"/>
                  </a:lnTo>
                  <a:lnTo>
                    <a:pt x="11851" y="22524"/>
                  </a:lnTo>
                  <a:lnTo>
                    <a:pt x="11952" y="22490"/>
                  </a:lnTo>
                  <a:lnTo>
                    <a:pt x="11986" y="22389"/>
                  </a:lnTo>
                  <a:lnTo>
                    <a:pt x="11986" y="22356"/>
                  </a:lnTo>
                  <a:lnTo>
                    <a:pt x="11952" y="22288"/>
                  </a:lnTo>
                  <a:lnTo>
                    <a:pt x="11919" y="22288"/>
                  </a:lnTo>
                  <a:lnTo>
                    <a:pt x="12457" y="22154"/>
                  </a:lnTo>
                  <a:lnTo>
                    <a:pt x="12962" y="21985"/>
                  </a:lnTo>
                  <a:lnTo>
                    <a:pt x="13467" y="21750"/>
                  </a:lnTo>
                  <a:lnTo>
                    <a:pt x="13939" y="21480"/>
                  </a:lnTo>
                  <a:lnTo>
                    <a:pt x="14444" y="21177"/>
                  </a:lnTo>
                  <a:lnTo>
                    <a:pt x="14881" y="20841"/>
                  </a:lnTo>
                  <a:lnTo>
                    <a:pt x="15790" y="20235"/>
                  </a:lnTo>
                  <a:lnTo>
                    <a:pt x="16430" y="19830"/>
                  </a:lnTo>
                  <a:lnTo>
                    <a:pt x="17070" y="19426"/>
                  </a:lnTo>
                  <a:lnTo>
                    <a:pt x="18417" y="18686"/>
                  </a:lnTo>
                  <a:lnTo>
                    <a:pt x="21144" y="17272"/>
                  </a:lnTo>
                  <a:lnTo>
                    <a:pt x="22524" y="16598"/>
                  </a:lnTo>
                  <a:lnTo>
                    <a:pt x="23904" y="15925"/>
                  </a:lnTo>
                  <a:lnTo>
                    <a:pt x="25285" y="15285"/>
                  </a:lnTo>
                  <a:lnTo>
                    <a:pt x="26665" y="14612"/>
                  </a:lnTo>
                  <a:lnTo>
                    <a:pt x="27372" y="14242"/>
                  </a:lnTo>
                  <a:lnTo>
                    <a:pt x="28079" y="13838"/>
                  </a:lnTo>
                  <a:lnTo>
                    <a:pt x="29460" y="12996"/>
                  </a:lnTo>
                  <a:lnTo>
                    <a:pt x="30133" y="12592"/>
                  </a:lnTo>
                  <a:lnTo>
                    <a:pt x="30840" y="12222"/>
                  </a:lnTo>
                  <a:lnTo>
                    <a:pt x="31547" y="11851"/>
                  </a:lnTo>
                  <a:lnTo>
                    <a:pt x="32288" y="11548"/>
                  </a:lnTo>
                  <a:lnTo>
                    <a:pt x="32355" y="11548"/>
                  </a:lnTo>
                  <a:lnTo>
                    <a:pt x="32422" y="11481"/>
                  </a:lnTo>
                  <a:lnTo>
                    <a:pt x="32422" y="11447"/>
                  </a:lnTo>
                  <a:lnTo>
                    <a:pt x="32389" y="11380"/>
                  </a:lnTo>
                  <a:lnTo>
                    <a:pt x="32254" y="11211"/>
                  </a:lnTo>
                  <a:lnTo>
                    <a:pt x="32119" y="11077"/>
                  </a:lnTo>
                  <a:lnTo>
                    <a:pt x="31884" y="10706"/>
                  </a:lnTo>
                  <a:lnTo>
                    <a:pt x="31480" y="9966"/>
                  </a:lnTo>
                  <a:lnTo>
                    <a:pt x="31210" y="9562"/>
                  </a:lnTo>
                  <a:lnTo>
                    <a:pt x="30907" y="9158"/>
                  </a:lnTo>
                  <a:lnTo>
                    <a:pt x="30301" y="8350"/>
                  </a:lnTo>
                  <a:lnTo>
                    <a:pt x="29998" y="7878"/>
                  </a:lnTo>
                  <a:lnTo>
                    <a:pt x="29729" y="7407"/>
                  </a:lnTo>
                  <a:lnTo>
                    <a:pt x="29460" y="6936"/>
                  </a:lnTo>
                  <a:lnTo>
                    <a:pt x="29224" y="6464"/>
                  </a:lnTo>
                  <a:lnTo>
                    <a:pt x="28753" y="5454"/>
                  </a:lnTo>
                  <a:lnTo>
                    <a:pt x="28349" y="4478"/>
                  </a:lnTo>
                  <a:lnTo>
                    <a:pt x="27877" y="3434"/>
                  </a:lnTo>
                  <a:lnTo>
                    <a:pt x="27339" y="2458"/>
                  </a:lnTo>
                  <a:lnTo>
                    <a:pt x="26261" y="471"/>
                  </a:lnTo>
                  <a:lnTo>
                    <a:pt x="26026" y="0"/>
                  </a:lnTo>
                  <a:lnTo>
                    <a:pt x="25790" y="0"/>
                  </a:lnTo>
                  <a:lnTo>
                    <a:pt x="26026" y="539"/>
                  </a:lnTo>
                  <a:lnTo>
                    <a:pt x="26295" y="1044"/>
                  </a:lnTo>
                  <a:lnTo>
                    <a:pt x="27406" y="3097"/>
                  </a:lnTo>
                  <a:lnTo>
                    <a:pt x="27911" y="4175"/>
                  </a:lnTo>
                  <a:lnTo>
                    <a:pt x="28382" y="5219"/>
                  </a:lnTo>
                  <a:lnTo>
                    <a:pt x="28820" y="6195"/>
                  </a:lnTo>
                  <a:lnTo>
                    <a:pt x="29258" y="7104"/>
                  </a:lnTo>
                  <a:lnTo>
                    <a:pt x="29796" y="7979"/>
                  </a:lnTo>
                  <a:lnTo>
                    <a:pt x="30369" y="8821"/>
                  </a:lnTo>
                  <a:lnTo>
                    <a:pt x="30941" y="9595"/>
                  </a:lnTo>
                  <a:lnTo>
                    <a:pt x="31177" y="9999"/>
                  </a:lnTo>
                  <a:lnTo>
                    <a:pt x="31412" y="10403"/>
                  </a:lnTo>
                  <a:lnTo>
                    <a:pt x="31715" y="10942"/>
                  </a:lnTo>
                  <a:lnTo>
                    <a:pt x="31884" y="11178"/>
                  </a:lnTo>
                  <a:lnTo>
                    <a:pt x="32086" y="11413"/>
                  </a:lnTo>
                  <a:lnTo>
                    <a:pt x="31446" y="11683"/>
                  </a:lnTo>
                  <a:lnTo>
                    <a:pt x="30840" y="11986"/>
                  </a:lnTo>
                  <a:lnTo>
                    <a:pt x="30200" y="12289"/>
                  </a:lnTo>
                  <a:lnTo>
                    <a:pt x="29594" y="12659"/>
                  </a:lnTo>
                  <a:lnTo>
                    <a:pt x="28416" y="13366"/>
                  </a:lnTo>
                  <a:lnTo>
                    <a:pt x="27204" y="14073"/>
                  </a:lnTo>
                  <a:lnTo>
                    <a:pt x="26531" y="14444"/>
                  </a:lnTo>
                  <a:lnTo>
                    <a:pt x="25857" y="14780"/>
                  </a:lnTo>
                  <a:lnTo>
                    <a:pt x="24477" y="15420"/>
                  </a:lnTo>
                  <a:lnTo>
                    <a:pt x="23096" y="16060"/>
                  </a:lnTo>
                  <a:lnTo>
                    <a:pt x="22389" y="16396"/>
                  </a:lnTo>
                  <a:lnTo>
                    <a:pt x="21716" y="16733"/>
                  </a:lnTo>
                  <a:lnTo>
                    <a:pt x="20302" y="17474"/>
                  </a:lnTo>
                  <a:lnTo>
                    <a:pt x="18888" y="18214"/>
                  </a:lnTo>
                  <a:lnTo>
                    <a:pt x="17508" y="18955"/>
                  </a:lnTo>
                  <a:lnTo>
                    <a:pt x="16834" y="19359"/>
                  </a:lnTo>
                  <a:lnTo>
                    <a:pt x="16127" y="19763"/>
                  </a:lnTo>
                  <a:lnTo>
                    <a:pt x="15083" y="20437"/>
                  </a:lnTo>
                  <a:lnTo>
                    <a:pt x="14040" y="21110"/>
                  </a:lnTo>
                  <a:lnTo>
                    <a:pt x="13501" y="21447"/>
                  </a:lnTo>
                  <a:lnTo>
                    <a:pt x="12962" y="21716"/>
                  </a:lnTo>
                  <a:lnTo>
                    <a:pt x="12390" y="21952"/>
                  </a:lnTo>
                  <a:lnTo>
                    <a:pt x="11784" y="22120"/>
                  </a:lnTo>
                  <a:lnTo>
                    <a:pt x="11346" y="21548"/>
                  </a:lnTo>
                  <a:lnTo>
                    <a:pt x="10942" y="20942"/>
                  </a:lnTo>
                  <a:lnTo>
                    <a:pt x="10606" y="20302"/>
                  </a:lnTo>
                  <a:lnTo>
                    <a:pt x="10269" y="19628"/>
                  </a:lnTo>
                  <a:lnTo>
                    <a:pt x="9697" y="18248"/>
                  </a:lnTo>
                  <a:lnTo>
                    <a:pt x="9394" y="17608"/>
                  </a:lnTo>
                  <a:lnTo>
                    <a:pt x="9091" y="16935"/>
                  </a:lnTo>
                  <a:lnTo>
                    <a:pt x="5488" y="9663"/>
                  </a:lnTo>
                  <a:lnTo>
                    <a:pt x="5017" y="8754"/>
                  </a:lnTo>
                  <a:lnTo>
                    <a:pt x="4545" y="7845"/>
                  </a:lnTo>
                  <a:lnTo>
                    <a:pt x="3569" y="6060"/>
                  </a:lnTo>
                  <a:lnTo>
                    <a:pt x="2559" y="4310"/>
                  </a:lnTo>
                  <a:lnTo>
                    <a:pt x="1583" y="2525"/>
                  </a:lnTo>
                  <a:lnTo>
                    <a:pt x="303" y="135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3" name="Shape 283"/>
            <p:cNvSpPr/>
            <p:nvPr/>
          </p:nvSpPr>
          <p:spPr>
            <a:xfrm>
              <a:off x="6682725" y="2484625"/>
              <a:ext cx="60625" cy="52200"/>
            </a:xfrm>
            <a:custGeom>
              <a:avLst/>
              <a:gdLst/>
              <a:ahLst/>
              <a:cxnLst/>
              <a:rect l="0" t="0" r="0" b="0"/>
              <a:pathLst>
                <a:path w="2425" h="2088" extrusionOk="0">
                  <a:moveTo>
                    <a:pt x="1953" y="202"/>
                  </a:moveTo>
                  <a:lnTo>
                    <a:pt x="2054" y="606"/>
                  </a:lnTo>
                  <a:lnTo>
                    <a:pt x="2121" y="1044"/>
                  </a:lnTo>
                  <a:lnTo>
                    <a:pt x="2155" y="1313"/>
                  </a:lnTo>
                  <a:lnTo>
                    <a:pt x="2155" y="1481"/>
                  </a:lnTo>
                  <a:lnTo>
                    <a:pt x="2155" y="1549"/>
                  </a:lnTo>
                  <a:lnTo>
                    <a:pt x="2121" y="1582"/>
                  </a:lnTo>
                  <a:lnTo>
                    <a:pt x="1953" y="1616"/>
                  </a:lnTo>
                  <a:lnTo>
                    <a:pt x="1784" y="1616"/>
                  </a:lnTo>
                  <a:lnTo>
                    <a:pt x="1414" y="1650"/>
                  </a:lnTo>
                  <a:lnTo>
                    <a:pt x="1145" y="1717"/>
                  </a:lnTo>
                  <a:lnTo>
                    <a:pt x="875" y="1784"/>
                  </a:lnTo>
                  <a:lnTo>
                    <a:pt x="741" y="1784"/>
                  </a:lnTo>
                  <a:lnTo>
                    <a:pt x="640" y="1751"/>
                  </a:lnTo>
                  <a:lnTo>
                    <a:pt x="539" y="1650"/>
                  </a:lnTo>
                  <a:lnTo>
                    <a:pt x="471" y="1481"/>
                  </a:lnTo>
                  <a:lnTo>
                    <a:pt x="404" y="1111"/>
                  </a:lnTo>
                  <a:lnTo>
                    <a:pt x="337" y="909"/>
                  </a:lnTo>
                  <a:lnTo>
                    <a:pt x="269" y="707"/>
                  </a:lnTo>
                  <a:lnTo>
                    <a:pt x="505" y="606"/>
                  </a:lnTo>
                  <a:lnTo>
                    <a:pt x="741" y="539"/>
                  </a:lnTo>
                  <a:lnTo>
                    <a:pt x="1246" y="471"/>
                  </a:lnTo>
                  <a:lnTo>
                    <a:pt x="1616" y="370"/>
                  </a:lnTo>
                  <a:lnTo>
                    <a:pt x="1953" y="202"/>
                  </a:lnTo>
                  <a:close/>
                  <a:moveTo>
                    <a:pt x="2020" y="0"/>
                  </a:moveTo>
                  <a:lnTo>
                    <a:pt x="1953" y="34"/>
                  </a:lnTo>
                  <a:lnTo>
                    <a:pt x="1683" y="135"/>
                  </a:lnTo>
                  <a:lnTo>
                    <a:pt x="1380" y="236"/>
                  </a:lnTo>
                  <a:lnTo>
                    <a:pt x="774" y="370"/>
                  </a:lnTo>
                  <a:lnTo>
                    <a:pt x="539" y="404"/>
                  </a:lnTo>
                  <a:lnTo>
                    <a:pt x="337" y="438"/>
                  </a:lnTo>
                  <a:lnTo>
                    <a:pt x="168" y="539"/>
                  </a:lnTo>
                  <a:lnTo>
                    <a:pt x="67" y="606"/>
                  </a:lnTo>
                  <a:lnTo>
                    <a:pt x="0" y="673"/>
                  </a:lnTo>
                  <a:lnTo>
                    <a:pt x="0" y="741"/>
                  </a:lnTo>
                  <a:lnTo>
                    <a:pt x="0" y="774"/>
                  </a:lnTo>
                  <a:lnTo>
                    <a:pt x="67" y="808"/>
                  </a:lnTo>
                  <a:lnTo>
                    <a:pt x="101" y="842"/>
                  </a:lnTo>
                  <a:lnTo>
                    <a:pt x="168" y="1111"/>
                  </a:lnTo>
                  <a:lnTo>
                    <a:pt x="202" y="1380"/>
                  </a:lnTo>
                  <a:lnTo>
                    <a:pt x="269" y="1582"/>
                  </a:lnTo>
                  <a:lnTo>
                    <a:pt x="303" y="1751"/>
                  </a:lnTo>
                  <a:lnTo>
                    <a:pt x="370" y="1919"/>
                  </a:lnTo>
                  <a:lnTo>
                    <a:pt x="539" y="2054"/>
                  </a:lnTo>
                  <a:lnTo>
                    <a:pt x="606" y="2087"/>
                  </a:lnTo>
                  <a:lnTo>
                    <a:pt x="673" y="2087"/>
                  </a:lnTo>
                  <a:lnTo>
                    <a:pt x="842" y="2054"/>
                  </a:lnTo>
                  <a:lnTo>
                    <a:pt x="1145" y="1953"/>
                  </a:lnTo>
                  <a:lnTo>
                    <a:pt x="1448" y="1885"/>
                  </a:lnTo>
                  <a:lnTo>
                    <a:pt x="1751" y="1852"/>
                  </a:lnTo>
                  <a:lnTo>
                    <a:pt x="2054" y="1818"/>
                  </a:lnTo>
                  <a:lnTo>
                    <a:pt x="2323" y="1751"/>
                  </a:lnTo>
                  <a:lnTo>
                    <a:pt x="2390" y="1683"/>
                  </a:lnTo>
                  <a:lnTo>
                    <a:pt x="2424" y="1616"/>
                  </a:lnTo>
                  <a:lnTo>
                    <a:pt x="2357" y="1212"/>
                  </a:lnTo>
                  <a:lnTo>
                    <a:pt x="2256" y="842"/>
                  </a:lnTo>
                  <a:lnTo>
                    <a:pt x="2087" y="67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4" name="Shape 284"/>
            <p:cNvSpPr/>
            <p:nvPr/>
          </p:nvSpPr>
          <p:spPr>
            <a:xfrm>
              <a:off x="6793825" y="2413075"/>
              <a:ext cx="61450" cy="47150"/>
            </a:xfrm>
            <a:custGeom>
              <a:avLst/>
              <a:gdLst/>
              <a:ahLst/>
              <a:cxnLst/>
              <a:rect l="0" t="0" r="0" b="0"/>
              <a:pathLst>
                <a:path w="2458" h="1886" extrusionOk="0">
                  <a:moveTo>
                    <a:pt x="1852" y="270"/>
                  </a:moveTo>
                  <a:lnTo>
                    <a:pt x="1919" y="337"/>
                  </a:lnTo>
                  <a:lnTo>
                    <a:pt x="2020" y="472"/>
                  </a:lnTo>
                  <a:lnTo>
                    <a:pt x="2088" y="640"/>
                  </a:lnTo>
                  <a:lnTo>
                    <a:pt x="2189" y="977"/>
                  </a:lnTo>
                  <a:lnTo>
                    <a:pt x="1515" y="1179"/>
                  </a:lnTo>
                  <a:lnTo>
                    <a:pt x="1212" y="1280"/>
                  </a:lnTo>
                  <a:lnTo>
                    <a:pt x="909" y="1414"/>
                  </a:lnTo>
                  <a:lnTo>
                    <a:pt x="741" y="1515"/>
                  </a:lnTo>
                  <a:lnTo>
                    <a:pt x="640" y="1583"/>
                  </a:lnTo>
                  <a:lnTo>
                    <a:pt x="606" y="1583"/>
                  </a:lnTo>
                  <a:lnTo>
                    <a:pt x="573" y="1549"/>
                  </a:lnTo>
                  <a:lnTo>
                    <a:pt x="505" y="1381"/>
                  </a:lnTo>
                  <a:lnTo>
                    <a:pt x="438" y="1078"/>
                  </a:lnTo>
                  <a:lnTo>
                    <a:pt x="371" y="775"/>
                  </a:lnTo>
                  <a:lnTo>
                    <a:pt x="977" y="640"/>
                  </a:lnTo>
                  <a:lnTo>
                    <a:pt x="1549" y="438"/>
                  </a:lnTo>
                  <a:lnTo>
                    <a:pt x="1717" y="303"/>
                  </a:lnTo>
                  <a:lnTo>
                    <a:pt x="1818" y="270"/>
                  </a:lnTo>
                  <a:close/>
                  <a:moveTo>
                    <a:pt x="1818" y="0"/>
                  </a:moveTo>
                  <a:lnTo>
                    <a:pt x="1650" y="68"/>
                  </a:lnTo>
                  <a:lnTo>
                    <a:pt x="1482" y="169"/>
                  </a:lnTo>
                  <a:lnTo>
                    <a:pt x="1313" y="270"/>
                  </a:lnTo>
                  <a:lnTo>
                    <a:pt x="1145" y="337"/>
                  </a:lnTo>
                  <a:lnTo>
                    <a:pt x="606" y="472"/>
                  </a:lnTo>
                  <a:lnTo>
                    <a:pt x="68" y="640"/>
                  </a:lnTo>
                  <a:lnTo>
                    <a:pt x="0" y="707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02" y="842"/>
                  </a:lnTo>
                  <a:lnTo>
                    <a:pt x="202" y="1145"/>
                  </a:lnTo>
                  <a:lnTo>
                    <a:pt x="270" y="1482"/>
                  </a:lnTo>
                  <a:lnTo>
                    <a:pt x="303" y="1616"/>
                  </a:lnTo>
                  <a:lnTo>
                    <a:pt x="337" y="1751"/>
                  </a:lnTo>
                  <a:lnTo>
                    <a:pt x="404" y="1852"/>
                  </a:lnTo>
                  <a:lnTo>
                    <a:pt x="505" y="1886"/>
                  </a:lnTo>
                  <a:lnTo>
                    <a:pt x="674" y="1886"/>
                  </a:lnTo>
                  <a:lnTo>
                    <a:pt x="775" y="1818"/>
                  </a:lnTo>
                  <a:lnTo>
                    <a:pt x="1010" y="1650"/>
                  </a:lnTo>
                  <a:lnTo>
                    <a:pt x="1347" y="1482"/>
                  </a:lnTo>
                  <a:lnTo>
                    <a:pt x="1684" y="1381"/>
                  </a:lnTo>
                  <a:lnTo>
                    <a:pt x="2391" y="1179"/>
                  </a:lnTo>
                  <a:lnTo>
                    <a:pt x="2458" y="1145"/>
                  </a:lnTo>
                  <a:lnTo>
                    <a:pt x="2458" y="1044"/>
                  </a:lnTo>
                  <a:lnTo>
                    <a:pt x="2391" y="775"/>
                  </a:lnTo>
                  <a:lnTo>
                    <a:pt x="2256" y="404"/>
                  </a:lnTo>
                  <a:lnTo>
                    <a:pt x="2155" y="236"/>
                  </a:lnTo>
                  <a:lnTo>
                    <a:pt x="2054" y="101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5" name="Shape 285"/>
            <p:cNvSpPr/>
            <p:nvPr/>
          </p:nvSpPr>
          <p:spPr>
            <a:xfrm>
              <a:off x="5622175" y="2490500"/>
              <a:ext cx="21050" cy="17700"/>
            </a:xfrm>
            <a:custGeom>
              <a:avLst/>
              <a:gdLst/>
              <a:ahLst/>
              <a:cxnLst/>
              <a:rect l="0" t="0" r="0" b="0"/>
              <a:pathLst>
                <a:path w="842" h="708" extrusionOk="0">
                  <a:moveTo>
                    <a:pt x="674" y="1"/>
                  </a:moveTo>
                  <a:lnTo>
                    <a:pt x="606" y="34"/>
                  </a:lnTo>
                  <a:lnTo>
                    <a:pt x="606" y="102"/>
                  </a:lnTo>
                  <a:lnTo>
                    <a:pt x="606" y="236"/>
                  </a:lnTo>
                  <a:lnTo>
                    <a:pt x="573" y="371"/>
                  </a:lnTo>
                  <a:lnTo>
                    <a:pt x="539" y="438"/>
                  </a:lnTo>
                  <a:lnTo>
                    <a:pt x="472" y="472"/>
                  </a:lnTo>
                  <a:lnTo>
                    <a:pt x="337" y="506"/>
                  </a:lnTo>
                  <a:lnTo>
                    <a:pt x="270" y="506"/>
                  </a:lnTo>
                  <a:lnTo>
                    <a:pt x="236" y="472"/>
                  </a:lnTo>
                  <a:lnTo>
                    <a:pt x="202" y="405"/>
                  </a:lnTo>
                  <a:lnTo>
                    <a:pt x="169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70" y="135"/>
                  </a:lnTo>
                  <a:lnTo>
                    <a:pt x="236" y="102"/>
                  </a:lnTo>
                  <a:lnTo>
                    <a:pt x="236" y="68"/>
                  </a:lnTo>
                  <a:lnTo>
                    <a:pt x="101" y="68"/>
                  </a:lnTo>
                  <a:lnTo>
                    <a:pt x="34" y="135"/>
                  </a:lnTo>
                  <a:lnTo>
                    <a:pt x="0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573"/>
                  </a:lnTo>
                  <a:lnTo>
                    <a:pt x="169" y="640"/>
                  </a:lnTo>
                  <a:lnTo>
                    <a:pt x="270" y="674"/>
                  </a:lnTo>
                  <a:lnTo>
                    <a:pt x="404" y="708"/>
                  </a:lnTo>
                  <a:lnTo>
                    <a:pt x="505" y="674"/>
                  </a:lnTo>
                  <a:lnTo>
                    <a:pt x="640" y="607"/>
                  </a:lnTo>
                  <a:lnTo>
                    <a:pt x="741" y="506"/>
                  </a:lnTo>
                  <a:lnTo>
                    <a:pt x="808" y="405"/>
                  </a:lnTo>
                  <a:lnTo>
                    <a:pt x="842" y="270"/>
                  </a:lnTo>
                  <a:lnTo>
                    <a:pt x="842" y="169"/>
                  </a:lnTo>
                  <a:lnTo>
                    <a:pt x="775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6" name="Shape 286"/>
            <p:cNvSpPr/>
            <p:nvPr/>
          </p:nvSpPr>
          <p:spPr>
            <a:xfrm>
              <a:off x="5600275" y="2466100"/>
              <a:ext cx="64000" cy="61475"/>
            </a:xfrm>
            <a:custGeom>
              <a:avLst/>
              <a:gdLst/>
              <a:ahLst/>
              <a:cxnLst/>
              <a:rect l="0" t="0" r="0" b="0"/>
              <a:pathLst>
                <a:path w="2560" h="2459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7" name="Shape 287"/>
            <p:cNvSpPr/>
            <p:nvPr/>
          </p:nvSpPr>
          <p:spPr>
            <a:xfrm>
              <a:off x="5633950" y="2397075"/>
              <a:ext cx="7600" cy="60625"/>
            </a:xfrm>
            <a:custGeom>
              <a:avLst/>
              <a:gdLst/>
              <a:ahLst/>
              <a:cxnLst/>
              <a:rect l="0" t="0" r="0" b="0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8" name="Shape 288"/>
            <p:cNvSpPr/>
            <p:nvPr/>
          </p:nvSpPr>
          <p:spPr>
            <a:xfrm>
              <a:off x="5603650" y="2630225"/>
              <a:ext cx="19375" cy="16850"/>
            </a:xfrm>
            <a:custGeom>
              <a:avLst/>
              <a:gdLst/>
              <a:ahLst/>
              <a:cxnLst/>
              <a:rect l="0" t="0" r="0" b="0"/>
              <a:pathLst>
                <a:path w="775" h="67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102"/>
                  </a:lnTo>
                  <a:lnTo>
                    <a:pt x="34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1" y="640"/>
                  </a:lnTo>
                  <a:lnTo>
                    <a:pt x="68" y="674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236" y="371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741" y="607"/>
                  </a:lnTo>
                  <a:lnTo>
                    <a:pt x="775" y="539"/>
                  </a:lnTo>
                  <a:lnTo>
                    <a:pt x="775" y="472"/>
                  </a:lnTo>
                  <a:lnTo>
                    <a:pt x="741" y="304"/>
                  </a:lnTo>
                  <a:lnTo>
                    <a:pt x="741" y="169"/>
                  </a:lnTo>
                  <a:lnTo>
                    <a:pt x="708" y="102"/>
                  </a:lnTo>
                  <a:lnTo>
                    <a:pt x="674" y="68"/>
                  </a:lnTo>
                  <a:lnTo>
                    <a:pt x="607" y="68"/>
                  </a:lnTo>
                  <a:lnTo>
                    <a:pt x="573" y="102"/>
                  </a:lnTo>
                  <a:lnTo>
                    <a:pt x="539" y="169"/>
                  </a:lnTo>
                  <a:lnTo>
                    <a:pt x="539" y="270"/>
                  </a:lnTo>
                  <a:lnTo>
                    <a:pt x="573" y="472"/>
                  </a:lnTo>
                  <a:lnTo>
                    <a:pt x="506" y="438"/>
                  </a:lnTo>
                  <a:lnTo>
                    <a:pt x="472" y="337"/>
                  </a:lnTo>
                  <a:lnTo>
                    <a:pt x="2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9" name="Shape 289"/>
            <p:cNvSpPr/>
            <p:nvPr/>
          </p:nvSpPr>
          <p:spPr>
            <a:xfrm>
              <a:off x="5580075" y="2607500"/>
              <a:ext cx="64000" cy="61475"/>
            </a:xfrm>
            <a:custGeom>
              <a:avLst/>
              <a:gdLst/>
              <a:ahLst/>
              <a:cxnLst/>
              <a:rect l="0" t="0" r="0" b="0"/>
              <a:pathLst>
                <a:path w="2560" h="2459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3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4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5"/>
                  </a:lnTo>
                  <a:lnTo>
                    <a:pt x="1280" y="2425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5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26" y="2122"/>
                  </a:lnTo>
                  <a:lnTo>
                    <a:pt x="2560" y="1852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0" name="Shape 290"/>
            <p:cNvSpPr/>
            <p:nvPr/>
          </p:nvSpPr>
          <p:spPr>
            <a:xfrm>
              <a:off x="5637325" y="2558675"/>
              <a:ext cx="14325" cy="20225"/>
            </a:xfrm>
            <a:custGeom>
              <a:avLst/>
              <a:gdLst/>
              <a:ahLst/>
              <a:cxnLst/>
              <a:rect l="0" t="0" r="0" b="0"/>
              <a:pathLst>
                <a:path w="573" h="809" extrusionOk="0">
                  <a:moveTo>
                    <a:pt x="404" y="1"/>
                  </a:moveTo>
                  <a:lnTo>
                    <a:pt x="404" y="35"/>
                  </a:lnTo>
                  <a:lnTo>
                    <a:pt x="438" y="237"/>
                  </a:lnTo>
                  <a:lnTo>
                    <a:pt x="438" y="439"/>
                  </a:lnTo>
                  <a:lnTo>
                    <a:pt x="404" y="506"/>
                  </a:lnTo>
                  <a:lnTo>
                    <a:pt x="371" y="573"/>
                  </a:lnTo>
                  <a:lnTo>
                    <a:pt x="303" y="641"/>
                  </a:lnTo>
                  <a:lnTo>
                    <a:pt x="202" y="641"/>
                  </a:lnTo>
                  <a:lnTo>
                    <a:pt x="202" y="540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34" y="607"/>
                  </a:lnTo>
                  <a:lnTo>
                    <a:pt x="34" y="674"/>
                  </a:lnTo>
                  <a:lnTo>
                    <a:pt x="34" y="742"/>
                  </a:lnTo>
                  <a:lnTo>
                    <a:pt x="101" y="775"/>
                  </a:lnTo>
                  <a:lnTo>
                    <a:pt x="202" y="809"/>
                  </a:lnTo>
                  <a:lnTo>
                    <a:pt x="303" y="775"/>
                  </a:lnTo>
                  <a:lnTo>
                    <a:pt x="404" y="708"/>
                  </a:lnTo>
                  <a:lnTo>
                    <a:pt x="505" y="607"/>
                  </a:lnTo>
                  <a:lnTo>
                    <a:pt x="539" y="472"/>
                  </a:lnTo>
                  <a:lnTo>
                    <a:pt x="573" y="304"/>
                  </a:lnTo>
                  <a:lnTo>
                    <a:pt x="539" y="136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1" name="Shape 291"/>
            <p:cNvSpPr/>
            <p:nvPr/>
          </p:nvSpPr>
          <p:spPr>
            <a:xfrm>
              <a:off x="5526225" y="2538475"/>
              <a:ext cx="7600" cy="60625"/>
            </a:xfrm>
            <a:custGeom>
              <a:avLst/>
              <a:gdLst/>
              <a:ahLst/>
              <a:cxnLst/>
              <a:rect l="0" t="0" r="0" b="0"/>
              <a:pathLst>
                <a:path w="304" h="2425" extrusionOk="0">
                  <a:moveTo>
                    <a:pt x="135" y="1"/>
                  </a:moveTo>
                  <a:lnTo>
                    <a:pt x="101" y="34"/>
                  </a:lnTo>
                  <a:lnTo>
                    <a:pt x="67" y="304"/>
                  </a:lnTo>
                  <a:lnTo>
                    <a:pt x="67" y="573"/>
                  </a:lnTo>
                  <a:lnTo>
                    <a:pt x="67" y="1112"/>
                  </a:lnTo>
                  <a:lnTo>
                    <a:pt x="34" y="1718"/>
                  </a:lnTo>
                  <a:lnTo>
                    <a:pt x="0" y="2055"/>
                  </a:lnTo>
                  <a:lnTo>
                    <a:pt x="34" y="2358"/>
                  </a:lnTo>
                  <a:lnTo>
                    <a:pt x="67" y="2391"/>
                  </a:lnTo>
                  <a:lnTo>
                    <a:pt x="101" y="2425"/>
                  </a:lnTo>
                  <a:lnTo>
                    <a:pt x="135" y="2425"/>
                  </a:lnTo>
                  <a:lnTo>
                    <a:pt x="168" y="2358"/>
                  </a:lnTo>
                  <a:lnTo>
                    <a:pt x="236" y="2055"/>
                  </a:lnTo>
                  <a:lnTo>
                    <a:pt x="269" y="1752"/>
                  </a:lnTo>
                  <a:lnTo>
                    <a:pt x="269" y="1112"/>
                  </a:lnTo>
                  <a:lnTo>
                    <a:pt x="303" y="573"/>
                  </a:lnTo>
                  <a:lnTo>
                    <a:pt x="269" y="304"/>
                  </a:lnTo>
                  <a:lnTo>
                    <a:pt x="236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2" name="Shape 292"/>
            <p:cNvSpPr/>
            <p:nvPr/>
          </p:nvSpPr>
          <p:spPr>
            <a:xfrm>
              <a:off x="5528750" y="2464425"/>
              <a:ext cx="63150" cy="68200"/>
            </a:xfrm>
            <a:custGeom>
              <a:avLst/>
              <a:gdLst/>
              <a:ahLst/>
              <a:cxnLst/>
              <a:rect l="0" t="0" r="0" b="0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80" y="269"/>
                  </a:lnTo>
                  <a:lnTo>
                    <a:pt x="2357" y="236"/>
                  </a:lnTo>
                  <a:lnTo>
                    <a:pt x="2290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2" y="1885"/>
                  </a:lnTo>
                  <a:lnTo>
                    <a:pt x="2525" y="1313"/>
                  </a:lnTo>
                  <a:lnTo>
                    <a:pt x="2492" y="774"/>
                  </a:lnTo>
                  <a:lnTo>
                    <a:pt x="2458" y="202"/>
                  </a:lnTo>
                  <a:lnTo>
                    <a:pt x="2492" y="168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3" name="Shape 293"/>
            <p:cNvSpPr/>
            <p:nvPr/>
          </p:nvSpPr>
          <p:spPr>
            <a:xfrm>
              <a:off x="5541375" y="2535950"/>
              <a:ext cx="64825" cy="62325"/>
            </a:xfrm>
            <a:custGeom>
              <a:avLst/>
              <a:gdLst/>
              <a:ahLst/>
              <a:cxnLst/>
              <a:rect l="0" t="0" r="0" b="0"/>
              <a:pathLst>
                <a:path w="2593" h="2493" extrusionOk="0">
                  <a:moveTo>
                    <a:pt x="1886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8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7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7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80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8" y="2223"/>
                  </a:lnTo>
                  <a:lnTo>
                    <a:pt x="1818" y="2189"/>
                  </a:lnTo>
                  <a:lnTo>
                    <a:pt x="1280" y="2189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4" name="Shape 294"/>
            <p:cNvSpPr/>
            <p:nvPr/>
          </p:nvSpPr>
          <p:spPr>
            <a:xfrm>
              <a:off x="5568300" y="2562050"/>
              <a:ext cx="20225" cy="19375"/>
            </a:xfrm>
            <a:custGeom>
              <a:avLst/>
              <a:gdLst/>
              <a:ahLst/>
              <a:cxnLst/>
              <a:rect l="0" t="0" r="0" b="0"/>
              <a:pathLst>
                <a:path w="809" h="775" extrusionOk="0">
                  <a:moveTo>
                    <a:pt x="607" y="1"/>
                  </a:moveTo>
                  <a:lnTo>
                    <a:pt x="539" y="34"/>
                  </a:lnTo>
                  <a:lnTo>
                    <a:pt x="506" y="102"/>
                  </a:lnTo>
                  <a:lnTo>
                    <a:pt x="472" y="270"/>
                  </a:lnTo>
                  <a:lnTo>
                    <a:pt x="472" y="304"/>
                  </a:lnTo>
                  <a:lnTo>
                    <a:pt x="203" y="337"/>
                  </a:lnTo>
                  <a:lnTo>
                    <a:pt x="203" y="135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35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236" y="573"/>
                  </a:lnTo>
                  <a:lnTo>
                    <a:pt x="203" y="506"/>
                  </a:lnTo>
                  <a:lnTo>
                    <a:pt x="506" y="506"/>
                  </a:lnTo>
                  <a:lnTo>
                    <a:pt x="506" y="640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7" y="775"/>
                  </a:lnTo>
                  <a:lnTo>
                    <a:pt x="640" y="741"/>
                  </a:lnTo>
                  <a:lnTo>
                    <a:pt x="674" y="674"/>
                  </a:lnTo>
                  <a:lnTo>
                    <a:pt x="674" y="607"/>
                  </a:lnTo>
                  <a:lnTo>
                    <a:pt x="640" y="472"/>
                  </a:lnTo>
                  <a:lnTo>
                    <a:pt x="775" y="405"/>
                  </a:lnTo>
                  <a:lnTo>
                    <a:pt x="809" y="371"/>
                  </a:lnTo>
                  <a:lnTo>
                    <a:pt x="809" y="304"/>
                  </a:lnTo>
                  <a:lnTo>
                    <a:pt x="775" y="270"/>
                  </a:lnTo>
                  <a:lnTo>
                    <a:pt x="708" y="236"/>
                  </a:lnTo>
                  <a:lnTo>
                    <a:pt x="607" y="236"/>
                  </a:lnTo>
                  <a:lnTo>
                    <a:pt x="640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74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5" name="Shape 295"/>
            <p:cNvSpPr/>
            <p:nvPr/>
          </p:nvSpPr>
          <p:spPr>
            <a:xfrm>
              <a:off x="5492550" y="2558675"/>
              <a:ext cx="25275" cy="24450"/>
            </a:xfrm>
            <a:custGeom>
              <a:avLst/>
              <a:gdLst/>
              <a:ahLst/>
              <a:cxnLst/>
              <a:rect l="0" t="0" r="0" b="0"/>
              <a:pathLst>
                <a:path w="1011" h="978" extrusionOk="0">
                  <a:moveTo>
                    <a:pt x="505" y="1"/>
                  </a:moveTo>
                  <a:lnTo>
                    <a:pt x="404" y="35"/>
                  </a:lnTo>
                  <a:lnTo>
                    <a:pt x="270" y="68"/>
                  </a:lnTo>
                  <a:lnTo>
                    <a:pt x="169" y="136"/>
                  </a:lnTo>
                  <a:lnTo>
                    <a:pt x="101" y="237"/>
                  </a:lnTo>
                  <a:lnTo>
                    <a:pt x="34" y="338"/>
                  </a:lnTo>
                  <a:lnTo>
                    <a:pt x="0" y="472"/>
                  </a:lnTo>
                  <a:lnTo>
                    <a:pt x="0" y="607"/>
                  </a:lnTo>
                  <a:lnTo>
                    <a:pt x="68" y="674"/>
                  </a:lnTo>
                  <a:lnTo>
                    <a:pt x="101" y="775"/>
                  </a:lnTo>
                  <a:lnTo>
                    <a:pt x="202" y="843"/>
                  </a:lnTo>
                  <a:lnTo>
                    <a:pt x="303" y="910"/>
                  </a:lnTo>
                  <a:lnTo>
                    <a:pt x="404" y="944"/>
                  </a:lnTo>
                  <a:lnTo>
                    <a:pt x="505" y="910"/>
                  </a:lnTo>
                  <a:lnTo>
                    <a:pt x="606" y="876"/>
                  </a:lnTo>
                  <a:lnTo>
                    <a:pt x="606" y="944"/>
                  </a:lnTo>
                  <a:lnTo>
                    <a:pt x="640" y="977"/>
                  </a:lnTo>
                  <a:lnTo>
                    <a:pt x="674" y="977"/>
                  </a:lnTo>
                  <a:lnTo>
                    <a:pt x="707" y="944"/>
                  </a:lnTo>
                  <a:lnTo>
                    <a:pt x="707" y="910"/>
                  </a:lnTo>
                  <a:lnTo>
                    <a:pt x="707" y="809"/>
                  </a:lnTo>
                  <a:lnTo>
                    <a:pt x="707" y="641"/>
                  </a:lnTo>
                  <a:lnTo>
                    <a:pt x="707" y="607"/>
                  </a:lnTo>
                  <a:lnTo>
                    <a:pt x="943" y="607"/>
                  </a:lnTo>
                  <a:lnTo>
                    <a:pt x="1010" y="573"/>
                  </a:lnTo>
                  <a:lnTo>
                    <a:pt x="1010" y="506"/>
                  </a:lnTo>
                  <a:lnTo>
                    <a:pt x="1010" y="439"/>
                  </a:lnTo>
                  <a:lnTo>
                    <a:pt x="943" y="405"/>
                  </a:lnTo>
                  <a:lnTo>
                    <a:pt x="539" y="405"/>
                  </a:lnTo>
                  <a:lnTo>
                    <a:pt x="438" y="472"/>
                  </a:lnTo>
                  <a:lnTo>
                    <a:pt x="438" y="506"/>
                  </a:lnTo>
                  <a:lnTo>
                    <a:pt x="438" y="540"/>
                  </a:lnTo>
                  <a:lnTo>
                    <a:pt x="606" y="607"/>
                  </a:lnTo>
                  <a:lnTo>
                    <a:pt x="606" y="641"/>
                  </a:lnTo>
                  <a:lnTo>
                    <a:pt x="606" y="674"/>
                  </a:lnTo>
                  <a:lnTo>
                    <a:pt x="472" y="708"/>
                  </a:lnTo>
                  <a:lnTo>
                    <a:pt x="303" y="708"/>
                  </a:lnTo>
                  <a:lnTo>
                    <a:pt x="236" y="641"/>
                  </a:lnTo>
                  <a:lnTo>
                    <a:pt x="202" y="573"/>
                  </a:lnTo>
                  <a:lnTo>
                    <a:pt x="202" y="439"/>
                  </a:lnTo>
                  <a:lnTo>
                    <a:pt x="236" y="371"/>
                  </a:lnTo>
                  <a:lnTo>
                    <a:pt x="270" y="270"/>
                  </a:lnTo>
                  <a:lnTo>
                    <a:pt x="371" y="237"/>
                  </a:lnTo>
                  <a:lnTo>
                    <a:pt x="573" y="169"/>
                  </a:lnTo>
                  <a:lnTo>
                    <a:pt x="741" y="136"/>
                  </a:lnTo>
                  <a:lnTo>
                    <a:pt x="775" y="136"/>
                  </a:lnTo>
                  <a:lnTo>
                    <a:pt x="775" y="102"/>
                  </a:lnTo>
                  <a:lnTo>
                    <a:pt x="640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6" name="Shape 296"/>
            <p:cNvSpPr/>
            <p:nvPr/>
          </p:nvSpPr>
          <p:spPr>
            <a:xfrm>
              <a:off x="5561575" y="2394550"/>
              <a:ext cx="64825" cy="62300"/>
            </a:xfrm>
            <a:custGeom>
              <a:avLst/>
              <a:gdLst/>
              <a:ahLst/>
              <a:cxnLst/>
              <a:rect l="0" t="0" r="0" b="0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7" name="Shape 297"/>
            <p:cNvSpPr/>
            <p:nvPr/>
          </p:nvSpPr>
          <p:spPr>
            <a:xfrm>
              <a:off x="5587650" y="2429900"/>
              <a:ext cx="11825" cy="18550"/>
            </a:xfrm>
            <a:custGeom>
              <a:avLst/>
              <a:gdLst/>
              <a:ahLst/>
              <a:cxnLst/>
              <a:rect l="0" t="0" r="0" b="0"/>
              <a:pathLst>
                <a:path w="473" h="742" extrusionOk="0">
                  <a:moveTo>
                    <a:pt x="338" y="1"/>
                  </a:moveTo>
                  <a:lnTo>
                    <a:pt x="169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35" y="203"/>
                  </a:lnTo>
                  <a:lnTo>
                    <a:pt x="270" y="203"/>
                  </a:lnTo>
                  <a:lnTo>
                    <a:pt x="237" y="405"/>
                  </a:lnTo>
                  <a:lnTo>
                    <a:pt x="136" y="573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37" y="741"/>
                  </a:lnTo>
                  <a:lnTo>
                    <a:pt x="304" y="674"/>
                  </a:lnTo>
                  <a:lnTo>
                    <a:pt x="405" y="539"/>
                  </a:lnTo>
                  <a:lnTo>
                    <a:pt x="439" y="405"/>
                  </a:lnTo>
                  <a:lnTo>
                    <a:pt x="472" y="236"/>
                  </a:lnTo>
                  <a:lnTo>
                    <a:pt x="439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8" name="Shape 298"/>
            <p:cNvSpPr/>
            <p:nvPr/>
          </p:nvSpPr>
          <p:spPr>
            <a:xfrm>
              <a:off x="5554825" y="2489675"/>
              <a:ext cx="16025" cy="18525"/>
            </a:xfrm>
            <a:custGeom>
              <a:avLst/>
              <a:gdLst/>
              <a:ahLst/>
              <a:cxnLst/>
              <a:rect l="0" t="0" r="0" b="0"/>
              <a:pathLst>
                <a:path w="641" h="741" extrusionOk="0">
                  <a:moveTo>
                    <a:pt x="35" y="0"/>
                  </a:moveTo>
                  <a:lnTo>
                    <a:pt x="35" y="34"/>
                  </a:lnTo>
                  <a:lnTo>
                    <a:pt x="1" y="67"/>
                  </a:lnTo>
                  <a:lnTo>
                    <a:pt x="35" y="168"/>
                  </a:lnTo>
                  <a:lnTo>
                    <a:pt x="136" y="303"/>
                  </a:lnTo>
                  <a:lnTo>
                    <a:pt x="203" y="337"/>
                  </a:lnTo>
                  <a:lnTo>
                    <a:pt x="35" y="572"/>
                  </a:lnTo>
                  <a:lnTo>
                    <a:pt x="1" y="606"/>
                  </a:lnTo>
                  <a:lnTo>
                    <a:pt x="1" y="673"/>
                  </a:lnTo>
                  <a:lnTo>
                    <a:pt x="68" y="707"/>
                  </a:lnTo>
                  <a:lnTo>
                    <a:pt x="136" y="741"/>
                  </a:lnTo>
                  <a:lnTo>
                    <a:pt x="169" y="707"/>
                  </a:lnTo>
                  <a:lnTo>
                    <a:pt x="203" y="673"/>
                  </a:lnTo>
                  <a:lnTo>
                    <a:pt x="405" y="404"/>
                  </a:lnTo>
                  <a:lnTo>
                    <a:pt x="439" y="404"/>
                  </a:lnTo>
                  <a:lnTo>
                    <a:pt x="472" y="370"/>
                  </a:lnTo>
                  <a:lnTo>
                    <a:pt x="472" y="337"/>
                  </a:lnTo>
                  <a:lnTo>
                    <a:pt x="472" y="269"/>
                  </a:lnTo>
                  <a:lnTo>
                    <a:pt x="641" y="34"/>
                  </a:lnTo>
                  <a:lnTo>
                    <a:pt x="641" y="0"/>
                  </a:lnTo>
                  <a:lnTo>
                    <a:pt x="607" y="0"/>
                  </a:lnTo>
                  <a:lnTo>
                    <a:pt x="439" y="101"/>
                  </a:lnTo>
                  <a:lnTo>
                    <a:pt x="304" y="202"/>
                  </a:lnTo>
                  <a:lnTo>
                    <a:pt x="237" y="168"/>
                  </a:lnTo>
                  <a:lnTo>
                    <a:pt x="169" y="101"/>
                  </a:lnTo>
                  <a:lnTo>
                    <a:pt x="102" y="3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9" name="Shape 299"/>
            <p:cNvSpPr/>
            <p:nvPr/>
          </p:nvSpPr>
          <p:spPr>
            <a:xfrm>
              <a:off x="5516125" y="2429900"/>
              <a:ext cx="14325" cy="18550"/>
            </a:xfrm>
            <a:custGeom>
              <a:avLst/>
              <a:gdLst/>
              <a:ahLst/>
              <a:cxnLst/>
              <a:rect l="0" t="0" r="0" b="0"/>
              <a:pathLst>
                <a:path w="573" h="742" extrusionOk="0">
                  <a:moveTo>
                    <a:pt x="370" y="1"/>
                  </a:moveTo>
                  <a:lnTo>
                    <a:pt x="269" y="34"/>
                  </a:lnTo>
                  <a:lnTo>
                    <a:pt x="202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0" y="472"/>
                  </a:lnTo>
                  <a:lnTo>
                    <a:pt x="0" y="539"/>
                  </a:lnTo>
                  <a:lnTo>
                    <a:pt x="101" y="674"/>
                  </a:lnTo>
                  <a:lnTo>
                    <a:pt x="236" y="741"/>
                  </a:lnTo>
                  <a:lnTo>
                    <a:pt x="337" y="741"/>
                  </a:lnTo>
                  <a:lnTo>
                    <a:pt x="438" y="708"/>
                  </a:lnTo>
                  <a:lnTo>
                    <a:pt x="572" y="573"/>
                  </a:lnTo>
                  <a:lnTo>
                    <a:pt x="572" y="506"/>
                  </a:lnTo>
                  <a:lnTo>
                    <a:pt x="572" y="472"/>
                  </a:lnTo>
                  <a:lnTo>
                    <a:pt x="539" y="405"/>
                  </a:lnTo>
                  <a:lnTo>
                    <a:pt x="135" y="405"/>
                  </a:lnTo>
                  <a:lnTo>
                    <a:pt x="168" y="304"/>
                  </a:lnTo>
                  <a:lnTo>
                    <a:pt x="236" y="203"/>
                  </a:lnTo>
                  <a:lnTo>
                    <a:pt x="303" y="135"/>
                  </a:lnTo>
                  <a:lnTo>
                    <a:pt x="370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0" name="Shape 300"/>
            <p:cNvSpPr/>
            <p:nvPr/>
          </p:nvSpPr>
          <p:spPr>
            <a:xfrm>
              <a:off x="5506850" y="2348250"/>
              <a:ext cx="68200" cy="42125"/>
            </a:xfrm>
            <a:custGeom>
              <a:avLst/>
              <a:gdLst/>
              <a:ahLst/>
              <a:cxnLst/>
              <a:rect l="0" t="0" r="0" b="0"/>
              <a:pathLst>
                <a:path w="2728" h="1685" extrusionOk="0">
                  <a:moveTo>
                    <a:pt x="640" y="1"/>
                  </a:moveTo>
                  <a:lnTo>
                    <a:pt x="371" y="34"/>
                  </a:lnTo>
                  <a:lnTo>
                    <a:pt x="102" y="102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405"/>
                  </a:lnTo>
                  <a:lnTo>
                    <a:pt x="1" y="775"/>
                  </a:lnTo>
                  <a:lnTo>
                    <a:pt x="34" y="1482"/>
                  </a:lnTo>
                  <a:lnTo>
                    <a:pt x="34" y="1550"/>
                  </a:lnTo>
                  <a:lnTo>
                    <a:pt x="68" y="1617"/>
                  </a:lnTo>
                  <a:lnTo>
                    <a:pt x="102" y="1651"/>
                  </a:lnTo>
                  <a:lnTo>
                    <a:pt x="169" y="1684"/>
                  </a:lnTo>
                  <a:lnTo>
                    <a:pt x="236" y="1651"/>
                  </a:lnTo>
                  <a:lnTo>
                    <a:pt x="270" y="1617"/>
                  </a:lnTo>
                  <a:lnTo>
                    <a:pt x="270" y="1583"/>
                  </a:lnTo>
                  <a:lnTo>
                    <a:pt x="775" y="1617"/>
                  </a:lnTo>
                  <a:lnTo>
                    <a:pt x="1853" y="1617"/>
                  </a:lnTo>
                  <a:lnTo>
                    <a:pt x="2122" y="1583"/>
                  </a:lnTo>
                  <a:lnTo>
                    <a:pt x="2358" y="1516"/>
                  </a:lnTo>
                  <a:lnTo>
                    <a:pt x="2088" y="1449"/>
                  </a:lnTo>
                  <a:lnTo>
                    <a:pt x="1853" y="1415"/>
                  </a:lnTo>
                  <a:lnTo>
                    <a:pt x="203" y="1415"/>
                  </a:lnTo>
                  <a:lnTo>
                    <a:pt x="203" y="809"/>
                  </a:lnTo>
                  <a:lnTo>
                    <a:pt x="169" y="472"/>
                  </a:lnTo>
                  <a:lnTo>
                    <a:pt x="102" y="169"/>
                  </a:lnTo>
                  <a:lnTo>
                    <a:pt x="102" y="169"/>
                  </a:lnTo>
                  <a:lnTo>
                    <a:pt x="371" y="237"/>
                  </a:lnTo>
                  <a:lnTo>
                    <a:pt x="674" y="237"/>
                  </a:lnTo>
                  <a:lnTo>
                    <a:pt x="1213" y="203"/>
                  </a:lnTo>
                  <a:lnTo>
                    <a:pt x="1853" y="203"/>
                  </a:lnTo>
                  <a:lnTo>
                    <a:pt x="2492" y="169"/>
                  </a:lnTo>
                  <a:lnTo>
                    <a:pt x="2492" y="843"/>
                  </a:lnTo>
                  <a:lnTo>
                    <a:pt x="2526" y="1550"/>
                  </a:lnTo>
                  <a:lnTo>
                    <a:pt x="2560" y="1617"/>
                  </a:lnTo>
                  <a:lnTo>
                    <a:pt x="2627" y="1651"/>
                  </a:lnTo>
                  <a:lnTo>
                    <a:pt x="2694" y="1617"/>
                  </a:lnTo>
                  <a:lnTo>
                    <a:pt x="2728" y="1550"/>
                  </a:lnTo>
                  <a:lnTo>
                    <a:pt x="2694" y="809"/>
                  </a:lnTo>
                  <a:lnTo>
                    <a:pt x="2694" y="439"/>
                  </a:lnTo>
                  <a:lnTo>
                    <a:pt x="2661" y="68"/>
                  </a:lnTo>
                  <a:lnTo>
                    <a:pt x="2627" y="1"/>
                  </a:lnTo>
                  <a:lnTo>
                    <a:pt x="2560" y="1"/>
                  </a:lnTo>
                  <a:lnTo>
                    <a:pt x="2526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1" name="Shape 301"/>
            <p:cNvSpPr/>
            <p:nvPr/>
          </p:nvSpPr>
          <p:spPr>
            <a:xfrm>
              <a:off x="5614600" y="2536800"/>
              <a:ext cx="63150" cy="61475"/>
            </a:xfrm>
            <a:custGeom>
              <a:avLst/>
              <a:gdLst/>
              <a:ahLst/>
              <a:cxnLst/>
              <a:rect l="0" t="0" r="0" b="0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2" name="Shape 302"/>
            <p:cNvSpPr/>
            <p:nvPr/>
          </p:nvSpPr>
          <p:spPr>
            <a:xfrm>
              <a:off x="5579250" y="2345725"/>
              <a:ext cx="69025" cy="47175"/>
            </a:xfrm>
            <a:custGeom>
              <a:avLst/>
              <a:gdLst/>
              <a:ahLst/>
              <a:cxnLst/>
              <a:rect l="0" t="0" r="0" b="0"/>
              <a:pathLst>
                <a:path w="2761" h="1887" extrusionOk="0">
                  <a:moveTo>
                    <a:pt x="1381" y="1"/>
                  </a:moveTo>
                  <a:lnTo>
                    <a:pt x="707" y="34"/>
                  </a:lnTo>
                  <a:lnTo>
                    <a:pt x="404" y="68"/>
                  </a:lnTo>
                  <a:lnTo>
                    <a:pt x="68" y="135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68" y="607"/>
                  </a:lnTo>
                  <a:lnTo>
                    <a:pt x="68" y="876"/>
                  </a:lnTo>
                  <a:lnTo>
                    <a:pt x="34" y="1718"/>
                  </a:lnTo>
                  <a:lnTo>
                    <a:pt x="34" y="1752"/>
                  </a:lnTo>
                  <a:lnTo>
                    <a:pt x="68" y="1785"/>
                  </a:lnTo>
                  <a:lnTo>
                    <a:pt x="169" y="1785"/>
                  </a:lnTo>
                  <a:lnTo>
                    <a:pt x="505" y="1853"/>
                  </a:lnTo>
                  <a:lnTo>
                    <a:pt x="842" y="1886"/>
                  </a:lnTo>
                  <a:lnTo>
                    <a:pt x="1179" y="1853"/>
                  </a:lnTo>
                  <a:lnTo>
                    <a:pt x="1515" y="1819"/>
                  </a:lnTo>
                  <a:lnTo>
                    <a:pt x="2020" y="1785"/>
                  </a:lnTo>
                  <a:lnTo>
                    <a:pt x="2256" y="1752"/>
                  </a:lnTo>
                  <a:lnTo>
                    <a:pt x="2492" y="1651"/>
                  </a:lnTo>
                  <a:lnTo>
                    <a:pt x="2222" y="1583"/>
                  </a:lnTo>
                  <a:lnTo>
                    <a:pt x="1919" y="1583"/>
                  </a:lnTo>
                  <a:lnTo>
                    <a:pt x="1347" y="1651"/>
                  </a:lnTo>
                  <a:lnTo>
                    <a:pt x="505" y="1651"/>
                  </a:lnTo>
                  <a:lnTo>
                    <a:pt x="236" y="1684"/>
                  </a:lnTo>
                  <a:lnTo>
                    <a:pt x="236" y="1213"/>
                  </a:lnTo>
                  <a:lnTo>
                    <a:pt x="236" y="775"/>
                  </a:lnTo>
                  <a:lnTo>
                    <a:pt x="236" y="540"/>
                  </a:lnTo>
                  <a:lnTo>
                    <a:pt x="202" y="338"/>
                  </a:lnTo>
                  <a:lnTo>
                    <a:pt x="505" y="304"/>
                  </a:lnTo>
                  <a:lnTo>
                    <a:pt x="808" y="270"/>
                  </a:lnTo>
                  <a:lnTo>
                    <a:pt x="1414" y="270"/>
                  </a:lnTo>
                  <a:lnTo>
                    <a:pt x="2054" y="304"/>
                  </a:lnTo>
                  <a:lnTo>
                    <a:pt x="2357" y="270"/>
                  </a:lnTo>
                  <a:lnTo>
                    <a:pt x="2660" y="237"/>
                  </a:lnTo>
                  <a:lnTo>
                    <a:pt x="2593" y="573"/>
                  </a:lnTo>
                  <a:lnTo>
                    <a:pt x="2593" y="876"/>
                  </a:lnTo>
                  <a:lnTo>
                    <a:pt x="2525" y="1280"/>
                  </a:lnTo>
                  <a:lnTo>
                    <a:pt x="2525" y="1651"/>
                  </a:lnTo>
                  <a:lnTo>
                    <a:pt x="2559" y="1718"/>
                  </a:lnTo>
                  <a:lnTo>
                    <a:pt x="2660" y="1718"/>
                  </a:lnTo>
                  <a:lnTo>
                    <a:pt x="2694" y="1684"/>
                  </a:lnTo>
                  <a:lnTo>
                    <a:pt x="2727" y="1348"/>
                  </a:lnTo>
                  <a:lnTo>
                    <a:pt x="2727" y="1011"/>
                  </a:lnTo>
                  <a:lnTo>
                    <a:pt x="2761" y="607"/>
                  </a:lnTo>
                  <a:lnTo>
                    <a:pt x="2761" y="237"/>
                  </a:lnTo>
                  <a:lnTo>
                    <a:pt x="2727" y="169"/>
                  </a:lnTo>
                  <a:lnTo>
                    <a:pt x="2660" y="203"/>
                  </a:lnTo>
                  <a:lnTo>
                    <a:pt x="2357" y="102"/>
                  </a:lnTo>
                  <a:lnTo>
                    <a:pt x="2054" y="68"/>
                  </a:lnTo>
                  <a:lnTo>
                    <a:pt x="1717" y="34"/>
                  </a:lnTo>
                  <a:lnTo>
                    <a:pt x="13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3" name="Shape 303"/>
            <p:cNvSpPr/>
            <p:nvPr/>
          </p:nvSpPr>
          <p:spPr>
            <a:xfrm>
              <a:off x="5662575" y="2429900"/>
              <a:ext cx="11800" cy="20225"/>
            </a:xfrm>
            <a:custGeom>
              <a:avLst/>
              <a:gdLst/>
              <a:ahLst/>
              <a:cxnLst/>
              <a:rect l="0" t="0" r="0" b="0"/>
              <a:pathLst>
                <a:path w="472" h="809" extrusionOk="0">
                  <a:moveTo>
                    <a:pt x="303" y="203"/>
                  </a:moveTo>
                  <a:lnTo>
                    <a:pt x="303" y="304"/>
                  </a:lnTo>
                  <a:lnTo>
                    <a:pt x="270" y="405"/>
                  </a:lnTo>
                  <a:lnTo>
                    <a:pt x="202" y="337"/>
                  </a:lnTo>
                  <a:lnTo>
                    <a:pt x="169" y="270"/>
                  </a:lnTo>
                  <a:lnTo>
                    <a:pt x="169" y="203"/>
                  </a:lnTo>
                  <a:close/>
                  <a:moveTo>
                    <a:pt x="169" y="1"/>
                  </a:moveTo>
                  <a:lnTo>
                    <a:pt x="68" y="68"/>
                  </a:lnTo>
                  <a:lnTo>
                    <a:pt x="0" y="135"/>
                  </a:lnTo>
                  <a:lnTo>
                    <a:pt x="0" y="236"/>
                  </a:lnTo>
                  <a:lnTo>
                    <a:pt x="0" y="337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34" y="573"/>
                  </a:lnTo>
                  <a:lnTo>
                    <a:pt x="0" y="640"/>
                  </a:lnTo>
                  <a:lnTo>
                    <a:pt x="0" y="674"/>
                  </a:lnTo>
                  <a:lnTo>
                    <a:pt x="68" y="775"/>
                  </a:lnTo>
                  <a:lnTo>
                    <a:pt x="169" y="809"/>
                  </a:lnTo>
                  <a:lnTo>
                    <a:pt x="270" y="809"/>
                  </a:lnTo>
                  <a:lnTo>
                    <a:pt x="337" y="775"/>
                  </a:lnTo>
                  <a:lnTo>
                    <a:pt x="404" y="741"/>
                  </a:lnTo>
                  <a:lnTo>
                    <a:pt x="472" y="674"/>
                  </a:lnTo>
                  <a:lnTo>
                    <a:pt x="472" y="607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72" y="438"/>
                  </a:lnTo>
                  <a:lnTo>
                    <a:pt x="404" y="371"/>
                  </a:lnTo>
                  <a:lnTo>
                    <a:pt x="472" y="304"/>
                  </a:lnTo>
                  <a:lnTo>
                    <a:pt x="472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4" name="Shape 304"/>
            <p:cNvSpPr/>
            <p:nvPr/>
          </p:nvSpPr>
          <p:spPr>
            <a:xfrm>
              <a:off x="5697925" y="2489675"/>
              <a:ext cx="5925" cy="17700"/>
            </a:xfrm>
            <a:custGeom>
              <a:avLst/>
              <a:gdLst/>
              <a:ahLst/>
              <a:cxnLst/>
              <a:rect l="0" t="0" r="0" b="0"/>
              <a:pathLst>
                <a:path w="237" h="708" extrusionOk="0">
                  <a:moveTo>
                    <a:pt x="135" y="0"/>
                  </a:moveTo>
                  <a:lnTo>
                    <a:pt x="101" y="34"/>
                  </a:lnTo>
                  <a:lnTo>
                    <a:pt x="34" y="168"/>
                  </a:lnTo>
                  <a:lnTo>
                    <a:pt x="0" y="337"/>
                  </a:lnTo>
                  <a:lnTo>
                    <a:pt x="0" y="505"/>
                  </a:lnTo>
                  <a:lnTo>
                    <a:pt x="34" y="640"/>
                  </a:lnTo>
                  <a:lnTo>
                    <a:pt x="34" y="707"/>
                  </a:lnTo>
                  <a:lnTo>
                    <a:pt x="169" y="707"/>
                  </a:lnTo>
                  <a:lnTo>
                    <a:pt x="202" y="673"/>
                  </a:lnTo>
                  <a:lnTo>
                    <a:pt x="236" y="606"/>
                  </a:lnTo>
                  <a:lnTo>
                    <a:pt x="236" y="337"/>
                  </a:lnTo>
                  <a:lnTo>
                    <a:pt x="236" y="67"/>
                  </a:lnTo>
                  <a:lnTo>
                    <a:pt x="236" y="34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5" name="Shape 305"/>
            <p:cNvSpPr/>
            <p:nvPr/>
          </p:nvSpPr>
          <p:spPr>
            <a:xfrm>
              <a:off x="5733275" y="2429050"/>
              <a:ext cx="16025" cy="17700"/>
            </a:xfrm>
            <a:custGeom>
              <a:avLst/>
              <a:gdLst/>
              <a:ahLst/>
              <a:cxnLst/>
              <a:rect l="0" t="0" r="0" b="0"/>
              <a:pathLst>
                <a:path w="641" h="708" extrusionOk="0">
                  <a:moveTo>
                    <a:pt x="236" y="1"/>
                  </a:moveTo>
                  <a:lnTo>
                    <a:pt x="135" y="68"/>
                  </a:lnTo>
                  <a:lnTo>
                    <a:pt x="68" y="136"/>
                  </a:lnTo>
                  <a:lnTo>
                    <a:pt x="0" y="203"/>
                  </a:lnTo>
                  <a:lnTo>
                    <a:pt x="0" y="304"/>
                  </a:lnTo>
                  <a:lnTo>
                    <a:pt x="34" y="371"/>
                  </a:lnTo>
                  <a:lnTo>
                    <a:pt x="101" y="405"/>
                  </a:lnTo>
                  <a:lnTo>
                    <a:pt x="202" y="439"/>
                  </a:lnTo>
                  <a:lnTo>
                    <a:pt x="337" y="472"/>
                  </a:lnTo>
                  <a:lnTo>
                    <a:pt x="438" y="439"/>
                  </a:lnTo>
                  <a:lnTo>
                    <a:pt x="438" y="540"/>
                  </a:lnTo>
                  <a:lnTo>
                    <a:pt x="438" y="607"/>
                  </a:lnTo>
                  <a:lnTo>
                    <a:pt x="438" y="708"/>
                  </a:lnTo>
                  <a:lnTo>
                    <a:pt x="505" y="708"/>
                  </a:lnTo>
                  <a:lnTo>
                    <a:pt x="573" y="641"/>
                  </a:lnTo>
                  <a:lnTo>
                    <a:pt x="606" y="540"/>
                  </a:lnTo>
                  <a:lnTo>
                    <a:pt x="640" y="304"/>
                  </a:lnTo>
                  <a:lnTo>
                    <a:pt x="640" y="270"/>
                  </a:lnTo>
                  <a:lnTo>
                    <a:pt x="573" y="203"/>
                  </a:lnTo>
                  <a:lnTo>
                    <a:pt x="505" y="237"/>
                  </a:lnTo>
                  <a:lnTo>
                    <a:pt x="371" y="304"/>
                  </a:lnTo>
                  <a:lnTo>
                    <a:pt x="236" y="304"/>
                  </a:lnTo>
                  <a:lnTo>
                    <a:pt x="169" y="270"/>
                  </a:lnTo>
                  <a:lnTo>
                    <a:pt x="202" y="203"/>
                  </a:lnTo>
                  <a:lnTo>
                    <a:pt x="236" y="169"/>
                  </a:lnTo>
                  <a:lnTo>
                    <a:pt x="539" y="169"/>
                  </a:lnTo>
                  <a:lnTo>
                    <a:pt x="539" y="203"/>
                  </a:lnTo>
                  <a:lnTo>
                    <a:pt x="606" y="203"/>
                  </a:lnTo>
                  <a:lnTo>
                    <a:pt x="640" y="169"/>
                  </a:lnTo>
                  <a:lnTo>
                    <a:pt x="573" y="102"/>
                  </a:lnTo>
                  <a:lnTo>
                    <a:pt x="505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>
              <a:off x="5639000" y="2395400"/>
              <a:ext cx="57275" cy="62300"/>
            </a:xfrm>
            <a:custGeom>
              <a:avLst/>
              <a:gdLst/>
              <a:ahLst/>
              <a:cxnLst/>
              <a:rect l="0" t="0" r="0" b="0"/>
              <a:pathLst>
                <a:path w="2291" h="2492" extrusionOk="0">
                  <a:moveTo>
                    <a:pt x="236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4" y="472"/>
                  </a:lnTo>
                  <a:lnTo>
                    <a:pt x="2054" y="707"/>
                  </a:lnTo>
                  <a:lnTo>
                    <a:pt x="2054" y="1145"/>
                  </a:lnTo>
                  <a:lnTo>
                    <a:pt x="2054" y="1717"/>
                  </a:lnTo>
                  <a:lnTo>
                    <a:pt x="2054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5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6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6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6" y="68"/>
                  </a:lnTo>
                  <a:lnTo>
                    <a:pt x="2189" y="34"/>
                  </a:lnTo>
                  <a:lnTo>
                    <a:pt x="943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7" name="Shape 307"/>
            <p:cNvSpPr/>
            <p:nvPr/>
          </p:nvSpPr>
          <p:spPr>
            <a:xfrm>
              <a:off x="5364600" y="2609175"/>
              <a:ext cx="7600" cy="60650"/>
            </a:xfrm>
            <a:custGeom>
              <a:avLst/>
              <a:gdLst/>
              <a:ahLst/>
              <a:cxnLst/>
              <a:rect l="0" t="0" r="0" b="0"/>
              <a:pathLst>
                <a:path w="304" h="2426" extrusionOk="0">
                  <a:moveTo>
                    <a:pt x="102" y="1"/>
                  </a:moveTo>
                  <a:lnTo>
                    <a:pt x="68" y="35"/>
                  </a:lnTo>
                  <a:lnTo>
                    <a:pt x="35" y="304"/>
                  </a:lnTo>
                  <a:lnTo>
                    <a:pt x="1" y="573"/>
                  </a:lnTo>
                  <a:lnTo>
                    <a:pt x="35" y="1112"/>
                  </a:lnTo>
                  <a:lnTo>
                    <a:pt x="35" y="1752"/>
                  </a:lnTo>
                  <a:lnTo>
                    <a:pt x="68" y="2055"/>
                  </a:lnTo>
                  <a:lnTo>
                    <a:pt x="136" y="2358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8"/>
                  </a:lnTo>
                  <a:lnTo>
                    <a:pt x="304" y="2055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5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8" name="Shape 308"/>
            <p:cNvSpPr/>
            <p:nvPr/>
          </p:nvSpPr>
          <p:spPr>
            <a:xfrm>
              <a:off x="5672675" y="2465250"/>
              <a:ext cx="64825" cy="62325"/>
            </a:xfrm>
            <a:custGeom>
              <a:avLst/>
              <a:gdLst/>
              <a:ahLst/>
              <a:cxnLst/>
              <a:rect l="0" t="0" r="0" b="0"/>
              <a:pathLst>
                <a:path w="2593" h="2493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9" name="Shape 309"/>
            <p:cNvSpPr/>
            <p:nvPr/>
          </p:nvSpPr>
          <p:spPr>
            <a:xfrm>
              <a:off x="5528750" y="2626850"/>
              <a:ext cx="19375" cy="22750"/>
            </a:xfrm>
            <a:custGeom>
              <a:avLst/>
              <a:gdLst/>
              <a:ahLst/>
              <a:cxnLst/>
              <a:rect l="0" t="0" r="0" b="0"/>
              <a:pathLst>
                <a:path w="775" h="910" extrusionOk="0">
                  <a:moveTo>
                    <a:pt x="606" y="169"/>
                  </a:moveTo>
                  <a:lnTo>
                    <a:pt x="606" y="237"/>
                  </a:lnTo>
                  <a:lnTo>
                    <a:pt x="539" y="304"/>
                  </a:lnTo>
                  <a:lnTo>
                    <a:pt x="404" y="338"/>
                  </a:lnTo>
                  <a:lnTo>
                    <a:pt x="303" y="371"/>
                  </a:lnTo>
                  <a:lnTo>
                    <a:pt x="236" y="169"/>
                  </a:lnTo>
                  <a:close/>
                  <a:moveTo>
                    <a:pt x="505" y="506"/>
                  </a:moveTo>
                  <a:lnTo>
                    <a:pt x="572" y="540"/>
                  </a:lnTo>
                  <a:lnTo>
                    <a:pt x="606" y="573"/>
                  </a:lnTo>
                  <a:lnTo>
                    <a:pt x="539" y="674"/>
                  </a:lnTo>
                  <a:lnTo>
                    <a:pt x="505" y="708"/>
                  </a:lnTo>
                  <a:lnTo>
                    <a:pt x="438" y="742"/>
                  </a:lnTo>
                  <a:lnTo>
                    <a:pt x="303" y="708"/>
                  </a:lnTo>
                  <a:lnTo>
                    <a:pt x="303" y="540"/>
                  </a:lnTo>
                  <a:lnTo>
                    <a:pt x="337" y="540"/>
                  </a:lnTo>
                  <a:lnTo>
                    <a:pt x="505" y="506"/>
                  </a:lnTo>
                  <a:close/>
                  <a:moveTo>
                    <a:pt x="505" y="1"/>
                  </a:moveTo>
                  <a:lnTo>
                    <a:pt x="303" y="68"/>
                  </a:lnTo>
                  <a:lnTo>
                    <a:pt x="135" y="136"/>
                  </a:lnTo>
                  <a:lnTo>
                    <a:pt x="101" y="169"/>
                  </a:lnTo>
                  <a:lnTo>
                    <a:pt x="135" y="506"/>
                  </a:lnTo>
                  <a:lnTo>
                    <a:pt x="135" y="674"/>
                  </a:lnTo>
                  <a:lnTo>
                    <a:pt x="34" y="674"/>
                  </a:lnTo>
                  <a:lnTo>
                    <a:pt x="0" y="742"/>
                  </a:lnTo>
                  <a:lnTo>
                    <a:pt x="0" y="809"/>
                  </a:lnTo>
                  <a:lnTo>
                    <a:pt x="67" y="876"/>
                  </a:lnTo>
                  <a:lnTo>
                    <a:pt x="269" y="910"/>
                  </a:lnTo>
                  <a:lnTo>
                    <a:pt x="505" y="910"/>
                  </a:lnTo>
                  <a:lnTo>
                    <a:pt x="572" y="876"/>
                  </a:lnTo>
                  <a:lnTo>
                    <a:pt x="673" y="843"/>
                  </a:lnTo>
                  <a:lnTo>
                    <a:pt x="741" y="742"/>
                  </a:lnTo>
                  <a:lnTo>
                    <a:pt x="775" y="641"/>
                  </a:lnTo>
                  <a:lnTo>
                    <a:pt x="775" y="506"/>
                  </a:lnTo>
                  <a:lnTo>
                    <a:pt x="741" y="439"/>
                  </a:lnTo>
                  <a:lnTo>
                    <a:pt x="707" y="405"/>
                  </a:lnTo>
                  <a:lnTo>
                    <a:pt x="775" y="304"/>
                  </a:lnTo>
                  <a:lnTo>
                    <a:pt x="775" y="169"/>
                  </a:lnTo>
                  <a:lnTo>
                    <a:pt x="741" y="68"/>
                  </a:lnTo>
                  <a:lnTo>
                    <a:pt x="707" y="35"/>
                  </a:lnTo>
                  <a:lnTo>
                    <a:pt x="6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0" name="Shape 310"/>
            <p:cNvSpPr/>
            <p:nvPr/>
          </p:nvSpPr>
          <p:spPr>
            <a:xfrm>
              <a:off x="5705500" y="2394550"/>
              <a:ext cx="64825" cy="62300"/>
            </a:xfrm>
            <a:custGeom>
              <a:avLst/>
              <a:gdLst/>
              <a:ahLst/>
              <a:cxnLst/>
              <a:rect l="0" t="0" r="0" b="0"/>
              <a:pathLst>
                <a:path w="2593" h="2492" extrusionOk="0">
                  <a:moveTo>
                    <a:pt x="135" y="1"/>
                  </a:moveTo>
                  <a:lnTo>
                    <a:pt x="101" y="34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0" y="1751"/>
                  </a:lnTo>
                  <a:lnTo>
                    <a:pt x="34" y="2054"/>
                  </a:lnTo>
                  <a:lnTo>
                    <a:pt x="101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2" y="102"/>
                  </a:lnTo>
                  <a:lnTo>
                    <a:pt x="202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1" name="Shape 311"/>
            <p:cNvSpPr/>
            <p:nvPr/>
          </p:nvSpPr>
          <p:spPr>
            <a:xfrm>
              <a:off x="5508550" y="2605825"/>
              <a:ext cx="63150" cy="68200"/>
            </a:xfrm>
            <a:custGeom>
              <a:avLst/>
              <a:gdLst/>
              <a:ahLst/>
              <a:cxnLst/>
              <a:rect l="0" t="0" r="0" b="0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79" y="270"/>
                  </a:lnTo>
                  <a:lnTo>
                    <a:pt x="2357" y="236"/>
                  </a:lnTo>
                  <a:lnTo>
                    <a:pt x="2290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2" y="1886"/>
                  </a:lnTo>
                  <a:lnTo>
                    <a:pt x="2525" y="1313"/>
                  </a:lnTo>
                  <a:lnTo>
                    <a:pt x="2492" y="775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2" name="Shape 312"/>
            <p:cNvSpPr/>
            <p:nvPr/>
          </p:nvSpPr>
          <p:spPr>
            <a:xfrm>
              <a:off x="5436150" y="2606650"/>
              <a:ext cx="64850" cy="62325"/>
            </a:xfrm>
            <a:custGeom>
              <a:avLst/>
              <a:gdLst/>
              <a:ahLst/>
              <a:cxnLst/>
              <a:rect l="0" t="0" r="0" b="0"/>
              <a:pathLst>
                <a:path w="2594" h="249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2"/>
                  </a:lnTo>
                  <a:lnTo>
                    <a:pt x="34" y="2055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8"/>
                  </a:lnTo>
                  <a:lnTo>
                    <a:pt x="270" y="2055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7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8"/>
                  </a:lnTo>
                  <a:lnTo>
                    <a:pt x="2391" y="338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7"/>
                  </a:lnTo>
                  <a:lnTo>
                    <a:pt x="270" y="2358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9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9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1"/>
                  </a:lnTo>
                  <a:lnTo>
                    <a:pt x="2559" y="405"/>
                  </a:lnTo>
                  <a:lnTo>
                    <a:pt x="2526" y="136"/>
                  </a:lnTo>
                  <a:lnTo>
                    <a:pt x="2492" y="136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3" name="Shape 313"/>
            <p:cNvSpPr/>
            <p:nvPr/>
          </p:nvSpPr>
          <p:spPr>
            <a:xfrm>
              <a:off x="5461400" y="2627700"/>
              <a:ext cx="18550" cy="16850"/>
            </a:xfrm>
            <a:custGeom>
              <a:avLst/>
              <a:gdLst/>
              <a:ahLst/>
              <a:cxnLst/>
              <a:rect l="0" t="0" r="0" b="0"/>
              <a:pathLst>
                <a:path w="742" h="674" extrusionOk="0">
                  <a:moveTo>
                    <a:pt x="68" y="1"/>
                  </a:moveTo>
                  <a:lnTo>
                    <a:pt x="1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337"/>
                  </a:lnTo>
                  <a:lnTo>
                    <a:pt x="102" y="438"/>
                  </a:lnTo>
                  <a:lnTo>
                    <a:pt x="169" y="573"/>
                  </a:lnTo>
                  <a:lnTo>
                    <a:pt x="270" y="674"/>
                  </a:lnTo>
                  <a:lnTo>
                    <a:pt x="405" y="674"/>
                  </a:lnTo>
                  <a:lnTo>
                    <a:pt x="438" y="640"/>
                  </a:lnTo>
                  <a:lnTo>
                    <a:pt x="506" y="506"/>
                  </a:lnTo>
                  <a:lnTo>
                    <a:pt x="607" y="371"/>
                  </a:lnTo>
                  <a:lnTo>
                    <a:pt x="708" y="270"/>
                  </a:lnTo>
                  <a:lnTo>
                    <a:pt x="741" y="203"/>
                  </a:lnTo>
                  <a:lnTo>
                    <a:pt x="741" y="135"/>
                  </a:lnTo>
                  <a:lnTo>
                    <a:pt x="741" y="102"/>
                  </a:lnTo>
                  <a:lnTo>
                    <a:pt x="708" y="68"/>
                  </a:lnTo>
                  <a:lnTo>
                    <a:pt x="640" y="68"/>
                  </a:lnTo>
                  <a:lnTo>
                    <a:pt x="573" y="102"/>
                  </a:lnTo>
                  <a:lnTo>
                    <a:pt x="472" y="169"/>
                  </a:lnTo>
                  <a:lnTo>
                    <a:pt x="405" y="270"/>
                  </a:lnTo>
                  <a:lnTo>
                    <a:pt x="304" y="405"/>
                  </a:lnTo>
                  <a:lnTo>
                    <a:pt x="236" y="236"/>
                  </a:lnTo>
                  <a:lnTo>
                    <a:pt x="203" y="68"/>
                  </a:lnTo>
                  <a:lnTo>
                    <a:pt x="2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4" name="Shape 314"/>
            <p:cNvSpPr/>
            <p:nvPr/>
          </p:nvSpPr>
          <p:spPr>
            <a:xfrm>
              <a:off x="5727375" y="2678200"/>
              <a:ext cx="69900" cy="8450"/>
            </a:xfrm>
            <a:custGeom>
              <a:avLst/>
              <a:gdLst/>
              <a:ahLst/>
              <a:cxnLst/>
              <a:rect l="0" t="0" r="0" b="0"/>
              <a:pathLst>
                <a:path w="2796" h="338" extrusionOk="0">
                  <a:moveTo>
                    <a:pt x="337" y="1"/>
                  </a:moveTo>
                  <a:lnTo>
                    <a:pt x="169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35" y="203"/>
                  </a:lnTo>
                  <a:lnTo>
                    <a:pt x="304" y="236"/>
                  </a:lnTo>
                  <a:lnTo>
                    <a:pt x="607" y="270"/>
                  </a:lnTo>
                  <a:lnTo>
                    <a:pt x="1247" y="270"/>
                  </a:lnTo>
                  <a:lnTo>
                    <a:pt x="2021" y="337"/>
                  </a:lnTo>
                  <a:lnTo>
                    <a:pt x="2391" y="337"/>
                  </a:lnTo>
                  <a:lnTo>
                    <a:pt x="2762" y="270"/>
                  </a:lnTo>
                  <a:lnTo>
                    <a:pt x="2795" y="236"/>
                  </a:lnTo>
                  <a:lnTo>
                    <a:pt x="2762" y="169"/>
                  </a:lnTo>
                  <a:lnTo>
                    <a:pt x="2459" y="102"/>
                  </a:lnTo>
                  <a:lnTo>
                    <a:pt x="2122" y="68"/>
                  </a:lnTo>
                  <a:lnTo>
                    <a:pt x="1449" y="68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5" name="Shape 315"/>
            <p:cNvSpPr/>
            <p:nvPr/>
          </p:nvSpPr>
          <p:spPr>
            <a:xfrm>
              <a:off x="5886475" y="2538475"/>
              <a:ext cx="7600" cy="60625"/>
            </a:xfrm>
            <a:custGeom>
              <a:avLst/>
              <a:gdLst/>
              <a:ahLst/>
              <a:cxnLst/>
              <a:rect l="0" t="0" r="0" b="0"/>
              <a:pathLst>
                <a:path w="304" h="2425" extrusionOk="0">
                  <a:moveTo>
                    <a:pt x="135" y="1"/>
                  </a:moveTo>
                  <a:lnTo>
                    <a:pt x="101" y="34"/>
                  </a:lnTo>
                  <a:lnTo>
                    <a:pt x="67" y="304"/>
                  </a:lnTo>
                  <a:lnTo>
                    <a:pt x="67" y="573"/>
                  </a:lnTo>
                  <a:lnTo>
                    <a:pt x="67" y="1112"/>
                  </a:lnTo>
                  <a:lnTo>
                    <a:pt x="34" y="1718"/>
                  </a:lnTo>
                  <a:lnTo>
                    <a:pt x="0" y="2055"/>
                  </a:lnTo>
                  <a:lnTo>
                    <a:pt x="34" y="2358"/>
                  </a:lnTo>
                  <a:lnTo>
                    <a:pt x="67" y="2391"/>
                  </a:lnTo>
                  <a:lnTo>
                    <a:pt x="101" y="2425"/>
                  </a:lnTo>
                  <a:lnTo>
                    <a:pt x="135" y="2425"/>
                  </a:lnTo>
                  <a:lnTo>
                    <a:pt x="168" y="2358"/>
                  </a:lnTo>
                  <a:lnTo>
                    <a:pt x="236" y="2055"/>
                  </a:lnTo>
                  <a:lnTo>
                    <a:pt x="269" y="1752"/>
                  </a:lnTo>
                  <a:lnTo>
                    <a:pt x="269" y="1112"/>
                  </a:lnTo>
                  <a:lnTo>
                    <a:pt x="303" y="573"/>
                  </a:lnTo>
                  <a:lnTo>
                    <a:pt x="269" y="304"/>
                  </a:lnTo>
                  <a:lnTo>
                    <a:pt x="236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6" name="Shape 316"/>
            <p:cNvSpPr/>
            <p:nvPr/>
          </p:nvSpPr>
          <p:spPr>
            <a:xfrm>
              <a:off x="5470675" y="2536800"/>
              <a:ext cx="58100" cy="62300"/>
            </a:xfrm>
            <a:custGeom>
              <a:avLst/>
              <a:gdLst/>
              <a:ahLst/>
              <a:cxnLst/>
              <a:rect l="0" t="0" r="0" b="0"/>
              <a:pathLst>
                <a:path w="2324" h="2492" extrusionOk="0">
                  <a:moveTo>
                    <a:pt x="1852" y="0"/>
                  </a:moveTo>
                  <a:lnTo>
                    <a:pt x="1380" y="34"/>
                  </a:lnTo>
                  <a:lnTo>
                    <a:pt x="135" y="34"/>
                  </a:lnTo>
                  <a:lnTo>
                    <a:pt x="67" y="68"/>
                  </a:lnTo>
                  <a:lnTo>
                    <a:pt x="34" y="135"/>
                  </a:lnTo>
                  <a:lnTo>
                    <a:pt x="34" y="202"/>
                  </a:lnTo>
                  <a:lnTo>
                    <a:pt x="67" y="236"/>
                  </a:lnTo>
                  <a:lnTo>
                    <a:pt x="34" y="472"/>
                  </a:lnTo>
                  <a:lnTo>
                    <a:pt x="34" y="708"/>
                  </a:lnTo>
                  <a:lnTo>
                    <a:pt x="34" y="1145"/>
                  </a:lnTo>
                  <a:lnTo>
                    <a:pt x="0" y="1718"/>
                  </a:lnTo>
                  <a:lnTo>
                    <a:pt x="34" y="2021"/>
                  </a:lnTo>
                  <a:lnTo>
                    <a:pt x="34" y="2290"/>
                  </a:lnTo>
                  <a:lnTo>
                    <a:pt x="34" y="2357"/>
                  </a:lnTo>
                  <a:lnTo>
                    <a:pt x="34" y="2425"/>
                  </a:lnTo>
                  <a:lnTo>
                    <a:pt x="67" y="2492"/>
                  </a:lnTo>
                  <a:lnTo>
                    <a:pt x="1818" y="2492"/>
                  </a:lnTo>
                  <a:lnTo>
                    <a:pt x="2020" y="2458"/>
                  </a:lnTo>
                  <a:lnTo>
                    <a:pt x="2121" y="2391"/>
                  </a:lnTo>
                  <a:lnTo>
                    <a:pt x="2188" y="2324"/>
                  </a:lnTo>
                  <a:lnTo>
                    <a:pt x="2121" y="2256"/>
                  </a:lnTo>
                  <a:lnTo>
                    <a:pt x="2020" y="2223"/>
                  </a:lnTo>
                  <a:lnTo>
                    <a:pt x="1818" y="2189"/>
                  </a:lnTo>
                  <a:lnTo>
                    <a:pt x="1414" y="2223"/>
                  </a:lnTo>
                  <a:lnTo>
                    <a:pt x="236" y="2256"/>
                  </a:lnTo>
                  <a:lnTo>
                    <a:pt x="269" y="1987"/>
                  </a:lnTo>
                  <a:lnTo>
                    <a:pt x="269" y="1718"/>
                  </a:lnTo>
                  <a:lnTo>
                    <a:pt x="269" y="1145"/>
                  </a:lnTo>
                  <a:lnTo>
                    <a:pt x="269" y="708"/>
                  </a:lnTo>
                  <a:lnTo>
                    <a:pt x="269" y="472"/>
                  </a:lnTo>
                  <a:lnTo>
                    <a:pt x="236" y="270"/>
                  </a:lnTo>
                  <a:lnTo>
                    <a:pt x="1953" y="270"/>
                  </a:lnTo>
                  <a:lnTo>
                    <a:pt x="2155" y="202"/>
                  </a:lnTo>
                  <a:lnTo>
                    <a:pt x="2222" y="169"/>
                  </a:lnTo>
                  <a:lnTo>
                    <a:pt x="2323" y="101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0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7" name="Shape 317"/>
            <p:cNvSpPr/>
            <p:nvPr/>
          </p:nvSpPr>
          <p:spPr>
            <a:xfrm>
              <a:off x="5849425" y="2395400"/>
              <a:ext cx="64000" cy="61450"/>
            </a:xfrm>
            <a:custGeom>
              <a:avLst/>
              <a:gdLst/>
              <a:ahLst/>
              <a:cxnLst/>
              <a:rect l="0" t="0" r="0" b="0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6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7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39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7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8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59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8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8" name="Shape 318"/>
            <p:cNvSpPr/>
            <p:nvPr/>
          </p:nvSpPr>
          <p:spPr>
            <a:xfrm>
              <a:off x="5777875" y="2393700"/>
              <a:ext cx="63150" cy="68225"/>
            </a:xfrm>
            <a:custGeom>
              <a:avLst/>
              <a:gdLst/>
              <a:ahLst/>
              <a:cxnLst/>
              <a:rect l="0" t="0" r="0" b="0"/>
              <a:pathLst>
                <a:path w="2526" h="2729" extrusionOk="0">
                  <a:moveTo>
                    <a:pt x="203" y="169"/>
                  </a:moveTo>
                  <a:lnTo>
                    <a:pt x="742" y="237"/>
                  </a:lnTo>
                  <a:lnTo>
                    <a:pt x="1280" y="270"/>
                  </a:lnTo>
                  <a:lnTo>
                    <a:pt x="2358" y="237"/>
                  </a:lnTo>
                  <a:lnTo>
                    <a:pt x="2358" y="237"/>
                  </a:lnTo>
                  <a:lnTo>
                    <a:pt x="2290" y="775"/>
                  </a:lnTo>
                  <a:lnTo>
                    <a:pt x="2257" y="1348"/>
                  </a:lnTo>
                  <a:lnTo>
                    <a:pt x="2257" y="1886"/>
                  </a:lnTo>
                  <a:lnTo>
                    <a:pt x="2290" y="2425"/>
                  </a:lnTo>
                  <a:lnTo>
                    <a:pt x="2290" y="2459"/>
                  </a:lnTo>
                  <a:lnTo>
                    <a:pt x="2257" y="2459"/>
                  </a:lnTo>
                  <a:lnTo>
                    <a:pt x="2021" y="2425"/>
                  </a:lnTo>
                  <a:lnTo>
                    <a:pt x="809" y="2425"/>
                  </a:lnTo>
                  <a:lnTo>
                    <a:pt x="304" y="2391"/>
                  </a:lnTo>
                  <a:lnTo>
                    <a:pt x="237" y="1280"/>
                  </a:lnTo>
                  <a:lnTo>
                    <a:pt x="203" y="169"/>
                  </a:lnTo>
                  <a:close/>
                  <a:moveTo>
                    <a:pt x="742" y="1"/>
                  </a:moveTo>
                  <a:lnTo>
                    <a:pt x="169" y="35"/>
                  </a:lnTo>
                  <a:lnTo>
                    <a:pt x="136" y="35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775"/>
                  </a:lnTo>
                  <a:lnTo>
                    <a:pt x="1" y="1415"/>
                  </a:lnTo>
                  <a:lnTo>
                    <a:pt x="35" y="2021"/>
                  </a:lnTo>
                  <a:lnTo>
                    <a:pt x="102" y="2661"/>
                  </a:lnTo>
                  <a:lnTo>
                    <a:pt x="136" y="2694"/>
                  </a:lnTo>
                  <a:lnTo>
                    <a:pt x="169" y="2728"/>
                  </a:lnTo>
                  <a:lnTo>
                    <a:pt x="237" y="2728"/>
                  </a:lnTo>
                  <a:lnTo>
                    <a:pt x="304" y="2694"/>
                  </a:lnTo>
                  <a:lnTo>
                    <a:pt x="338" y="2661"/>
                  </a:lnTo>
                  <a:lnTo>
                    <a:pt x="338" y="2627"/>
                  </a:lnTo>
                  <a:lnTo>
                    <a:pt x="338" y="2560"/>
                  </a:lnTo>
                  <a:lnTo>
                    <a:pt x="809" y="2661"/>
                  </a:lnTo>
                  <a:lnTo>
                    <a:pt x="1314" y="2694"/>
                  </a:lnTo>
                  <a:lnTo>
                    <a:pt x="1819" y="2694"/>
                  </a:lnTo>
                  <a:lnTo>
                    <a:pt x="2055" y="2661"/>
                  </a:lnTo>
                  <a:lnTo>
                    <a:pt x="2257" y="2627"/>
                  </a:lnTo>
                  <a:lnTo>
                    <a:pt x="2324" y="2593"/>
                  </a:lnTo>
                  <a:lnTo>
                    <a:pt x="2324" y="2492"/>
                  </a:lnTo>
                  <a:lnTo>
                    <a:pt x="2358" y="2526"/>
                  </a:lnTo>
                  <a:lnTo>
                    <a:pt x="2391" y="2526"/>
                  </a:lnTo>
                  <a:lnTo>
                    <a:pt x="2459" y="2492"/>
                  </a:lnTo>
                  <a:lnTo>
                    <a:pt x="2459" y="2425"/>
                  </a:lnTo>
                  <a:lnTo>
                    <a:pt x="2492" y="1886"/>
                  </a:lnTo>
                  <a:lnTo>
                    <a:pt x="2526" y="1314"/>
                  </a:lnTo>
                  <a:lnTo>
                    <a:pt x="2492" y="775"/>
                  </a:lnTo>
                  <a:lnTo>
                    <a:pt x="2459" y="203"/>
                  </a:lnTo>
                  <a:lnTo>
                    <a:pt x="2492" y="169"/>
                  </a:lnTo>
                  <a:lnTo>
                    <a:pt x="2492" y="102"/>
                  </a:lnTo>
                  <a:lnTo>
                    <a:pt x="2459" y="35"/>
                  </a:lnTo>
                  <a:lnTo>
                    <a:pt x="1853" y="35"/>
                  </a:lnTo>
                  <a:lnTo>
                    <a:pt x="12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9" name="Shape 319"/>
            <p:cNvSpPr/>
            <p:nvPr/>
          </p:nvSpPr>
          <p:spPr>
            <a:xfrm>
              <a:off x="6053950" y="571425"/>
              <a:ext cx="7600" cy="11800"/>
            </a:xfrm>
            <a:custGeom>
              <a:avLst/>
              <a:gdLst/>
              <a:ahLst/>
              <a:cxnLst/>
              <a:rect l="0" t="0" r="0" b="0"/>
              <a:pathLst>
                <a:path w="304" h="472" extrusionOk="0">
                  <a:moveTo>
                    <a:pt x="169" y="1"/>
                  </a:moveTo>
                  <a:lnTo>
                    <a:pt x="102" y="34"/>
                  </a:lnTo>
                  <a:lnTo>
                    <a:pt x="35" y="203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68" y="438"/>
                  </a:lnTo>
                  <a:lnTo>
                    <a:pt x="102" y="472"/>
                  </a:lnTo>
                  <a:lnTo>
                    <a:pt x="169" y="438"/>
                  </a:lnTo>
                  <a:lnTo>
                    <a:pt x="203" y="405"/>
                  </a:lnTo>
                  <a:lnTo>
                    <a:pt x="237" y="270"/>
                  </a:lnTo>
                  <a:lnTo>
                    <a:pt x="304" y="102"/>
                  </a:lnTo>
                  <a:lnTo>
                    <a:pt x="304" y="34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0" name="Shape 320"/>
            <p:cNvSpPr/>
            <p:nvPr/>
          </p:nvSpPr>
          <p:spPr>
            <a:xfrm>
              <a:off x="5384800" y="2467775"/>
              <a:ext cx="7600" cy="60625"/>
            </a:xfrm>
            <a:custGeom>
              <a:avLst/>
              <a:gdLst/>
              <a:ahLst/>
              <a:cxnLst/>
              <a:rect l="0" t="0" r="0" b="0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5" y="304"/>
                  </a:lnTo>
                  <a:lnTo>
                    <a:pt x="1" y="573"/>
                  </a:lnTo>
                  <a:lnTo>
                    <a:pt x="35" y="1112"/>
                  </a:lnTo>
                  <a:lnTo>
                    <a:pt x="35" y="1751"/>
                  </a:lnTo>
                  <a:lnTo>
                    <a:pt x="68" y="2054"/>
                  </a:lnTo>
                  <a:lnTo>
                    <a:pt x="136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1" name="Shape 321"/>
            <p:cNvSpPr/>
            <p:nvPr/>
          </p:nvSpPr>
          <p:spPr>
            <a:xfrm>
              <a:off x="5456350" y="2465250"/>
              <a:ext cx="64850" cy="62325"/>
            </a:xfrm>
            <a:custGeom>
              <a:avLst/>
              <a:gdLst/>
              <a:ahLst/>
              <a:cxnLst/>
              <a:rect l="0" t="0" r="0" b="0"/>
              <a:pathLst>
                <a:path w="2594" h="2493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2" name="Shape 322"/>
            <p:cNvSpPr/>
            <p:nvPr/>
          </p:nvSpPr>
          <p:spPr>
            <a:xfrm>
              <a:off x="5397425" y="2535950"/>
              <a:ext cx="64850" cy="62325"/>
            </a:xfrm>
            <a:custGeom>
              <a:avLst/>
              <a:gdLst/>
              <a:ahLst/>
              <a:cxnLst/>
              <a:rect l="0" t="0" r="0" b="0"/>
              <a:pathLst>
                <a:path w="2594" h="2493" extrusionOk="0">
                  <a:moveTo>
                    <a:pt x="2391" y="1"/>
                  </a:moveTo>
                  <a:lnTo>
                    <a:pt x="2391" y="34"/>
                  </a:lnTo>
                  <a:lnTo>
                    <a:pt x="2391" y="102"/>
                  </a:lnTo>
                  <a:lnTo>
                    <a:pt x="2021" y="68"/>
                  </a:lnTo>
                  <a:lnTo>
                    <a:pt x="1651" y="68"/>
                  </a:lnTo>
                  <a:lnTo>
                    <a:pt x="910" y="102"/>
                  </a:lnTo>
                  <a:lnTo>
                    <a:pt x="506" y="68"/>
                  </a:lnTo>
                  <a:lnTo>
                    <a:pt x="304" y="68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35" y="405"/>
                  </a:lnTo>
                  <a:lnTo>
                    <a:pt x="1" y="640"/>
                  </a:lnTo>
                  <a:lnTo>
                    <a:pt x="35" y="1179"/>
                  </a:lnTo>
                  <a:lnTo>
                    <a:pt x="35" y="2391"/>
                  </a:lnTo>
                  <a:lnTo>
                    <a:pt x="68" y="2459"/>
                  </a:lnTo>
                  <a:lnTo>
                    <a:pt x="136" y="2492"/>
                  </a:lnTo>
                  <a:lnTo>
                    <a:pt x="203" y="2492"/>
                  </a:lnTo>
                  <a:lnTo>
                    <a:pt x="237" y="2459"/>
                  </a:lnTo>
                  <a:lnTo>
                    <a:pt x="506" y="2492"/>
                  </a:lnTo>
                  <a:lnTo>
                    <a:pt x="2122" y="2492"/>
                  </a:lnTo>
                  <a:lnTo>
                    <a:pt x="2257" y="2425"/>
                  </a:lnTo>
                  <a:lnTo>
                    <a:pt x="2324" y="2358"/>
                  </a:lnTo>
                  <a:lnTo>
                    <a:pt x="2223" y="2257"/>
                  </a:lnTo>
                  <a:lnTo>
                    <a:pt x="2088" y="2223"/>
                  </a:lnTo>
                  <a:lnTo>
                    <a:pt x="1954" y="2189"/>
                  </a:lnTo>
                  <a:lnTo>
                    <a:pt x="1819" y="2189"/>
                  </a:lnTo>
                  <a:lnTo>
                    <a:pt x="1213" y="2223"/>
                  </a:lnTo>
                  <a:lnTo>
                    <a:pt x="742" y="2189"/>
                  </a:lnTo>
                  <a:lnTo>
                    <a:pt x="472" y="2189"/>
                  </a:lnTo>
                  <a:lnTo>
                    <a:pt x="270" y="2223"/>
                  </a:lnTo>
                  <a:lnTo>
                    <a:pt x="237" y="1011"/>
                  </a:lnTo>
                  <a:lnTo>
                    <a:pt x="237" y="674"/>
                  </a:lnTo>
                  <a:lnTo>
                    <a:pt x="203" y="506"/>
                  </a:lnTo>
                  <a:lnTo>
                    <a:pt x="169" y="337"/>
                  </a:lnTo>
                  <a:lnTo>
                    <a:pt x="237" y="337"/>
                  </a:lnTo>
                  <a:lnTo>
                    <a:pt x="270" y="304"/>
                  </a:lnTo>
                  <a:lnTo>
                    <a:pt x="304" y="270"/>
                  </a:lnTo>
                  <a:lnTo>
                    <a:pt x="2122" y="270"/>
                  </a:lnTo>
                  <a:lnTo>
                    <a:pt x="2358" y="236"/>
                  </a:lnTo>
                  <a:lnTo>
                    <a:pt x="2358" y="674"/>
                  </a:lnTo>
                  <a:lnTo>
                    <a:pt x="2358" y="1112"/>
                  </a:lnTo>
                  <a:lnTo>
                    <a:pt x="2324" y="1718"/>
                  </a:lnTo>
                  <a:lnTo>
                    <a:pt x="2324" y="2055"/>
                  </a:lnTo>
                  <a:lnTo>
                    <a:pt x="2324" y="2358"/>
                  </a:lnTo>
                  <a:lnTo>
                    <a:pt x="2358" y="2425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60" y="2055"/>
                  </a:lnTo>
                  <a:lnTo>
                    <a:pt x="2593" y="1752"/>
                  </a:lnTo>
                  <a:lnTo>
                    <a:pt x="2593" y="1112"/>
                  </a:lnTo>
                  <a:lnTo>
                    <a:pt x="2593" y="573"/>
                  </a:lnTo>
                  <a:lnTo>
                    <a:pt x="2560" y="304"/>
                  </a:lnTo>
                  <a:lnTo>
                    <a:pt x="2492" y="34"/>
                  </a:lnTo>
                  <a:lnTo>
                    <a:pt x="24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3" name="Shape 323"/>
            <p:cNvSpPr/>
            <p:nvPr/>
          </p:nvSpPr>
          <p:spPr>
            <a:xfrm>
              <a:off x="5479075" y="2489675"/>
              <a:ext cx="21925" cy="17700"/>
            </a:xfrm>
            <a:custGeom>
              <a:avLst/>
              <a:gdLst/>
              <a:ahLst/>
              <a:cxnLst/>
              <a:rect l="0" t="0" r="0" b="0"/>
              <a:pathLst>
                <a:path w="877" h="708" extrusionOk="0">
                  <a:moveTo>
                    <a:pt x="34" y="0"/>
                  </a:moveTo>
                  <a:lnTo>
                    <a:pt x="1" y="34"/>
                  </a:lnTo>
                  <a:lnTo>
                    <a:pt x="1" y="67"/>
                  </a:lnTo>
                  <a:lnTo>
                    <a:pt x="34" y="101"/>
                  </a:lnTo>
                  <a:lnTo>
                    <a:pt x="135" y="168"/>
                  </a:lnTo>
                  <a:lnTo>
                    <a:pt x="236" y="202"/>
                  </a:lnTo>
                  <a:lnTo>
                    <a:pt x="169" y="404"/>
                  </a:lnTo>
                  <a:lnTo>
                    <a:pt x="135" y="606"/>
                  </a:lnTo>
                  <a:lnTo>
                    <a:pt x="169" y="673"/>
                  </a:lnTo>
                  <a:lnTo>
                    <a:pt x="203" y="707"/>
                  </a:lnTo>
                  <a:lnTo>
                    <a:pt x="270" y="707"/>
                  </a:lnTo>
                  <a:lnTo>
                    <a:pt x="304" y="640"/>
                  </a:lnTo>
                  <a:lnTo>
                    <a:pt x="371" y="438"/>
                  </a:lnTo>
                  <a:lnTo>
                    <a:pt x="405" y="202"/>
                  </a:lnTo>
                  <a:lnTo>
                    <a:pt x="438" y="236"/>
                  </a:lnTo>
                  <a:lnTo>
                    <a:pt x="741" y="236"/>
                  </a:lnTo>
                  <a:lnTo>
                    <a:pt x="842" y="202"/>
                  </a:lnTo>
                  <a:lnTo>
                    <a:pt x="876" y="168"/>
                  </a:lnTo>
                  <a:lnTo>
                    <a:pt x="876" y="101"/>
                  </a:lnTo>
                  <a:lnTo>
                    <a:pt x="876" y="67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4" name="Shape 324"/>
            <p:cNvSpPr/>
            <p:nvPr/>
          </p:nvSpPr>
          <p:spPr>
            <a:xfrm>
              <a:off x="5369650" y="2607500"/>
              <a:ext cx="57275" cy="62325"/>
            </a:xfrm>
            <a:custGeom>
              <a:avLst/>
              <a:gdLst/>
              <a:ahLst/>
              <a:cxnLst/>
              <a:rect l="0" t="0" r="0" b="0"/>
              <a:pathLst>
                <a:path w="2291" h="2493" extrusionOk="0">
                  <a:moveTo>
                    <a:pt x="237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8"/>
                  </a:lnTo>
                  <a:lnTo>
                    <a:pt x="2055" y="1145"/>
                  </a:lnTo>
                  <a:lnTo>
                    <a:pt x="2055" y="1718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3"/>
                  </a:lnTo>
                  <a:lnTo>
                    <a:pt x="506" y="2189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136" y="2324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5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1"/>
                  </a:lnTo>
                  <a:lnTo>
                    <a:pt x="2290" y="1718"/>
                  </a:lnTo>
                  <a:lnTo>
                    <a:pt x="2290" y="1145"/>
                  </a:lnTo>
                  <a:lnTo>
                    <a:pt x="2290" y="708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3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5" name="Shape 325"/>
            <p:cNvSpPr/>
            <p:nvPr/>
          </p:nvSpPr>
          <p:spPr>
            <a:xfrm>
              <a:off x="5422675" y="2558675"/>
              <a:ext cx="18550" cy="26975"/>
            </a:xfrm>
            <a:custGeom>
              <a:avLst/>
              <a:gdLst/>
              <a:ahLst/>
              <a:cxnLst/>
              <a:rect l="0" t="0" r="0" b="0"/>
              <a:pathLst>
                <a:path w="742" h="1079" extrusionOk="0">
                  <a:moveTo>
                    <a:pt x="540" y="1"/>
                  </a:moveTo>
                  <a:lnTo>
                    <a:pt x="371" y="35"/>
                  </a:lnTo>
                  <a:lnTo>
                    <a:pt x="136" y="35"/>
                  </a:lnTo>
                  <a:lnTo>
                    <a:pt x="102" y="68"/>
                  </a:lnTo>
                  <a:lnTo>
                    <a:pt x="35" y="68"/>
                  </a:lnTo>
                  <a:lnTo>
                    <a:pt x="1" y="136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36" y="1011"/>
                  </a:lnTo>
                  <a:lnTo>
                    <a:pt x="169" y="1078"/>
                  </a:lnTo>
                  <a:lnTo>
                    <a:pt x="237" y="1078"/>
                  </a:lnTo>
                  <a:lnTo>
                    <a:pt x="304" y="1045"/>
                  </a:lnTo>
                  <a:lnTo>
                    <a:pt x="338" y="977"/>
                  </a:lnTo>
                  <a:lnTo>
                    <a:pt x="304" y="607"/>
                  </a:lnTo>
                  <a:lnTo>
                    <a:pt x="371" y="641"/>
                  </a:lnTo>
                  <a:lnTo>
                    <a:pt x="472" y="607"/>
                  </a:lnTo>
                  <a:lnTo>
                    <a:pt x="573" y="573"/>
                  </a:lnTo>
                  <a:lnTo>
                    <a:pt x="607" y="540"/>
                  </a:lnTo>
                  <a:lnTo>
                    <a:pt x="607" y="506"/>
                  </a:lnTo>
                  <a:lnTo>
                    <a:pt x="573" y="439"/>
                  </a:lnTo>
                  <a:lnTo>
                    <a:pt x="506" y="439"/>
                  </a:lnTo>
                  <a:lnTo>
                    <a:pt x="338" y="472"/>
                  </a:lnTo>
                  <a:lnTo>
                    <a:pt x="270" y="506"/>
                  </a:lnTo>
                  <a:lnTo>
                    <a:pt x="237" y="237"/>
                  </a:lnTo>
                  <a:lnTo>
                    <a:pt x="540" y="237"/>
                  </a:lnTo>
                  <a:lnTo>
                    <a:pt x="641" y="203"/>
                  </a:lnTo>
                  <a:lnTo>
                    <a:pt x="708" y="169"/>
                  </a:lnTo>
                  <a:lnTo>
                    <a:pt x="742" y="136"/>
                  </a:lnTo>
                  <a:lnTo>
                    <a:pt x="742" y="68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6" name="Shape 326"/>
            <p:cNvSpPr/>
            <p:nvPr/>
          </p:nvSpPr>
          <p:spPr>
            <a:xfrm>
              <a:off x="5489175" y="2395400"/>
              <a:ext cx="64000" cy="61450"/>
            </a:xfrm>
            <a:custGeom>
              <a:avLst/>
              <a:gdLst/>
              <a:ahLst/>
              <a:cxnLst/>
              <a:rect l="0" t="0" r="0" b="0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6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7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39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7" name="Shape 327"/>
            <p:cNvSpPr/>
            <p:nvPr/>
          </p:nvSpPr>
          <p:spPr>
            <a:xfrm>
              <a:off x="5389025" y="2629375"/>
              <a:ext cx="16850" cy="16025"/>
            </a:xfrm>
            <a:custGeom>
              <a:avLst/>
              <a:gdLst/>
              <a:ahLst/>
              <a:cxnLst/>
              <a:rect l="0" t="0" r="0" b="0"/>
              <a:pathLst>
                <a:path w="674" h="641" extrusionOk="0">
                  <a:moveTo>
                    <a:pt x="270" y="1"/>
                  </a:moveTo>
                  <a:lnTo>
                    <a:pt x="169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34" y="405"/>
                  </a:lnTo>
                  <a:lnTo>
                    <a:pt x="68" y="506"/>
                  </a:lnTo>
                  <a:lnTo>
                    <a:pt x="169" y="573"/>
                  </a:lnTo>
                  <a:lnTo>
                    <a:pt x="270" y="607"/>
                  </a:lnTo>
                  <a:lnTo>
                    <a:pt x="371" y="641"/>
                  </a:lnTo>
                  <a:lnTo>
                    <a:pt x="472" y="607"/>
                  </a:lnTo>
                  <a:lnTo>
                    <a:pt x="539" y="540"/>
                  </a:lnTo>
                  <a:lnTo>
                    <a:pt x="606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472" y="371"/>
                  </a:lnTo>
                  <a:lnTo>
                    <a:pt x="404" y="405"/>
                  </a:lnTo>
                  <a:lnTo>
                    <a:pt x="303" y="405"/>
                  </a:lnTo>
                  <a:lnTo>
                    <a:pt x="236" y="371"/>
                  </a:lnTo>
                  <a:lnTo>
                    <a:pt x="202" y="338"/>
                  </a:lnTo>
                  <a:lnTo>
                    <a:pt x="202" y="304"/>
                  </a:lnTo>
                  <a:lnTo>
                    <a:pt x="236" y="237"/>
                  </a:lnTo>
                  <a:lnTo>
                    <a:pt x="270" y="203"/>
                  </a:lnTo>
                  <a:lnTo>
                    <a:pt x="404" y="169"/>
                  </a:lnTo>
                  <a:lnTo>
                    <a:pt x="505" y="169"/>
                  </a:lnTo>
                  <a:lnTo>
                    <a:pt x="640" y="136"/>
                  </a:lnTo>
                  <a:lnTo>
                    <a:pt x="674" y="136"/>
                  </a:lnTo>
                  <a:lnTo>
                    <a:pt x="674" y="68"/>
                  </a:lnTo>
                  <a:lnTo>
                    <a:pt x="573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8" name="Shape 328"/>
            <p:cNvSpPr/>
            <p:nvPr/>
          </p:nvSpPr>
          <p:spPr>
            <a:xfrm>
              <a:off x="5389850" y="2466100"/>
              <a:ext cx="57275" cy="62300"/>
            </a:xfrm>
            <a:custGeom>
              <a:avLst/>
              <a:gdLst/>
              <a:ahLst/>
              <a:cxnLst/>
              <a:rect l="0" t="0" r="0" b="0"/>
              <a:pathLst>
                <a:path w="2291" h="2492" extrusionOk="0">
                  <a:moveTo>
                    <a:pt x="237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7"/>
                  </a:lnTo>
                  <a:lnTo>
                    <a:pt x="2055" y="1145"/>
                  </a:lnTo>
                  <a:lnTo>
                    <a:pt x="2055" y="1717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6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9" name="Shape 329"/>
            <p:cNvSpPr/>
            <p:nvPr/>
          </p:nvSpPr>
          <p:spPr>
            <a:xfrm>
              <a:off x="5410900" y="2488825"/>
              <a:ext cx="14325" cy="21900"/>
            </a:xfrm>
            <a:custGeom>
              <a:avLst/>
              <a:gdLst/>
              <a:ahLst/>
              <a:cxnLst/>
              <a:rect l="0" t="0" r="0" b="0"/>
              <a:pathLst>
                <a:path w="573" h="876" extrusionOk="0">
                  <a:moveTo>
                    <a:pt x="371" y="169"/>
                  </a:moveTo>
                  <a:lnTo>
                    <a:pt x="337" y="303"/>
                  </a:lnTo>
                  <a:lnTo>
                    <a:pt x="270" y="371"/>
                  </a:lnTo>
                  <a:lnTo>
                    <a:pt x="203" y="404"/>
                  </a:lnTo>
                  <a:lnTo>
                    <a:pt x="169" y="438"/>
                  </a:lnTo>
                  <a:lnTo>
                    <a:pt x="169" y="337"/>
                  </a:lnTo>
                  <a:lnTo>
                    <a:pt x="203" y="270"/>
                  </a:lnTo>
                  <a:lnTo>
                    <a:pt x="236" y="236"/>
                  </a:lnTo>
                  <a:lnTo>
                    <a:pt x="304" y="169"/>
                  </a:lnTo>
                  <a:close/>
                  <a:moveTo>
                    <a:pt x="405" y="0"/>
                  </a:moveTo>
                  <a:lnTo>
                    <a:pt x="236" y="34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1" y="472"/>
                  </a:lnTo>
                  <a:lnTo>
                    <a:pt x="34" y="741"/>
                  </a:lnTo>
                  <a:lnTo>
                    <a:pt x="68" y="808"/>
                  </a:lnTo>
                  <a:lnTo>
                    <a:pt x="102" y="808"/>
                  </a:lnTo>
                  <a:lnTo>
                    <a:pt x="135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03" y="674"/>
                  </a:lnTo>
                  <a:lnTo>
                    <a:pt x="270" y="775"/>
                  </a:lnTo>
                  <a:lnTo>
                    <a:pt x="371" y="842"/>
                  </a:lnTo>
                  <a:lnTo>
                    <a:pt x="472" y="876"/>
                  </a:lnTo>
                  <a:lnTo>
                    <a:pt x="539" y="876"/>
                  </a:lnTo>
                  <a:lnTo>
                    <a:pt x="573" y="808"/>
                  </a:lnTo>
                  <a:lnTo>
                    <a:pt x="573" y="741"/>
                  </a:lnTo>
                  <a:lnTo>
                    <a:pt x="506" y="674"/>
                  </a:lnTo>
                  <a:lnTo>
                    <a:pt x="405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73" y="270"/>
                  </a:lnTo>
                  <a:lnTo>
                    <a:pt x="573" y="169"/>
                  </a:lnTo>
                  <a:lnTo>
                    <a:pt x="573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0" name="Shape 330"/>
            <p:cNvSpPr/>
            <p:nvPr/>
          </p:nvSpPr>
          <p:spPr>
            <a:xfrm>
              <a:off x="5671000" y="2627700"/>
              <a:ext cx="23575" cy="21075"/>
            </a:xfrm>
            <a:custGeom>
              <a:avLst/>
              <a:gdLst/>
              <a:ahLst/>
              <a:cxnLst/>
              <a:rect l="0" t="0" r="0" b="0"/>
              <a:pathLst>
                <a:path w="943" h="843" extrusionOk="0">
                  <a:moveTo>
                    <a:pt x="67" y="1"/>
                  </a:moveTo>
                  <a:lnTo>
                    <a:pt x="34" y="34"/>
                  </a:lnTo>
                  <a:lnTo>
                    <a:pt x="0" y="102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40"/>
                  </a:lnTo>
                  <a:lnTo>
                    <a:pt x="337" y="674"/>
                  </a:lnTo>
                  <a:lnTo>
                    <a:pt x="438" y="674"/>
                  </a:lnTo>
                  <a:lnTo>
                    <a:pt x="471" y="640"/>
                  </a:lnTo>
                  <a:lnTo>
                    <a:pt x="673" y="438"/>
                  </a:lnTo>
                  <a:lnTo>
                    <a:pt x="707" y="607"/>
                  </a:lnTo>
                  <a:lnTo>
                    <a:pt x="774" y="775"/>
                  </a:lnTo>
                  <a:lnTo>
                    <a:pt x="808" y="842"/>
                  </a:lnTo>
                  <a:lnTo>
                    <a:pt x="875" y="809"/>
                  </a:lnTo>
                  <a:lnTo>
                    <a:pt x="943" y="775"/>
                  </a:lnTo>
                  <a:lnTo>
                    <a:pt x="943" y="674"/>
                  </a:lnTo>
                  <a:lnTo>
                    <a:pt x="875" y="573"/>
                  </a:lnTo>
                  <a:lnTo>
                    <a:pt x="875" y="438"/>
                  </a:lnTo>
                  <a:lnTo>
                    <a:pt x="875" y="304"/>
                  </a:lnTo>
                  <a:lnTo>
                    <a:pt x="875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34"/>
                  </a:lnTo>
                  <a:lnTo>
                    <a:pt x="707" y="68"/>
                  </a:lnTo>
                  <a:lnTo>
                    <a:pt x="404" y="405"/>
                  </a:lnTo>
                  <a:lnTo>
                    <a:pt x="202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1" name="Shape 331"/>
            <p:cNvSpPr/>
            <p:nvPr/>
          </p:nvSpPr>
          <p:spPr>
            <a:xfrm>
              <a:off x="5347775" y="2557000"/>
              <a:ext cx="19375" cy="26950"/>
            </a:xfrm>
            <a:custGeom>
              <a:avLst/>
              <a:gdLst/>
              <a:ahLst/>
              <a:cxnLst/>
              <a:rect l="0" t="0" r="0" b="0"/>
              <a:pathLst>
                <a:path w="775" h="1078" extrusionOk="0">
                  <a:moveTo>
                    <a:pt x="472" y="270"/>
                  </a:moveTo>
                  <a:lnTo>
                    <a:pt x="573" y="304"/>
                  </a:lnTo>
                  <a:lnTo>
                    <a:pt x="640" y="371"/>
                  </a:lnTo>
                  <a:lnTo>
                    <a:pt x="640" y="472"/>
                  </a:lnTo>
                  <a:lnTo>
                    <a:pt x="640" y="640"/>
                  </a:lnTo>
                  <a:lnTo>
                    <a:pt x="573" y="708"/>
                  </a:lnTo>
                  <a:lnTo>
                    <a:pt x="506" y="775"/>
                  </a:lnTo>
                  <a:lnTo>
                    <a:pt x="438" y="842"/>
                  </a:lnTo>
                  <a:lnTo>
                    <a:pt x="337" y="876"/>
                  </a:lnTo>
                  <a:lnTo>
                    <a:pt x="304" y="876"/>
                  </a:lnTo>
                  <a:lnTo>
                    <a:pt x="304" y="472"/>
                  </a:lnTo>
                  <a:lnTo>
                    <a:pt x="337" y="270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203" y="169"/>
                  </a:lnTo>
                  <a:lnTo>
                    <a:pt x="135" y="405"/>
                  </a:lnTo>
                  <a:lnTo>
                    <a:pt x="102" y="640"/>
                  </a:lnTo>
                  <a:lnTo>
                    <a:pt x="135" y="876"/>
                  </a:lnTo>
                  <a:lnTo>
                    <a:pt x="34" y="910"/>
                  </a:lnTo>
                  <a:lnTo>
                    <a:pt x="1" y="910"/>
                  </a:lnTo>
                  <a:lnTo>
                    <a:pt x="1" y="977"/>
                  </a:lnTo>
                  <a:lnTo>
                    <a:pt x="1" y="1011"/>
                  </a:lnTo>
                  <a:lnTo>
                    <a:pt x="34" y="1044"/>
                  </a:lnTo>
                  <a:lnTo>
                    <a:pt x="135" y="1078"/>
                  </a:lnTo>
                  <a:lnTo>
                    <a:pt x="236" y="1078"/>
                  </a:lnTo>
                  <a:lnTo>
                    <a:pt x="337" y="1044"/>
                  </a:lnTo>
                  <a:lnTo>
                    <a:pt x="472" y="1011"/>
                  </a:lnTo>
                  <a:lnTo>
                    <a:pt x="640" y="842"/>
                  </a:lnTo>
                  <a:lnTo>
                    <a:pt x="708" y="741"/>
                  </a:lnTo>
                  <a:lnTo>
                    <a:pt x="775" y="674"/>
                  </a:lnTo>
                  <a:lnTo>
                    <a:pt x="775" y="573"/>
                  </a:lnTo>
                  <a:lnTo>
                    <a:pt x="775" y="438"/>
                  </a:lnTo>
                  <a:lnTo>
                    <a:pt x="741" y="337"/>
                  </a:lnTo>
                  <a:lnTo>
                    <a:pt x="708" y="236"/>
                  </a:lnTo>
                  <a:lnTo>
                    <a:pt x="640" y="203"/>
                  </a:lnTo>
                  <a:lnTo>
                    <a:pt x="539" y="169"/>
                  </a:lnTo>
                  <a:lnTo>
                    <a:pt x="337" y="169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2" name="Shape 332"/>
            <p:cNvSpPr/>
            <p:nvPr/>
          </p:nvSpPr>
          <p:spPr>
            <a:xfrm>
              <a:off x="5219825" y="2607500"/>
              <a:ext cx="64000" cy="61475"/>
            </a:xfrm>
            <a:custGeom>
              <a:avLst/>
              <a:gdLst/>
              <a:ahLst/>
              <a:cxnLst/>
              <a:rect l="0" t="0" r="0" b="0"/>
              <a:pathLst>
                <a:path w="2560" h="2459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3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4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5"/>
                  </a:lnTo>
                  <a:lnTo>
                    <a:pt x="1280" y="2425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5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26" y="2122"/>
                  </a:lnTo>
                  <a:lnTo>
                    <a:pt x="2560" y="1852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5652475" y="2606650"/>
              <a:ext cx="64825" cy="62325"/>
            </a:xfrm>
            <a:custGeom>
              <a:avLst/>
              <a:gdLst/>
              <a:ahLst/>
              <a:cxnLst/>
              <a:rect l="0" t="0" r="0" b="0"/>
              <a:pathLst>
                <a:path w="2593" h="2493" extrusionOk="0">
                  <a:moveTo>
                    <a:pt x="707" y="1"/>
                  </a:moveTo>
                  <a:lnTo>
                    <a:pt x="438" y="35"/>
                  </a:lnTo>
                  <a:lnTo>
                    <a:pt x="337" y="68"/>
                  </a:lnTo>
                  <a:lnTo>
                    <a:pt x="236" y="136"/>
                  </a:lnTo>
                  <a:lnTo>
                    <a:pt x="303" y="203"/>
                  </a:lnTo>
                  <a:lnTo>
                    <a:pt x="404" y="237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8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6"/>
                  </a:lnTo>
                  <a:lnTo>
                    <a:pt x="2357" y="1684"/>
                  </a:lnTo>
                  <a:lnTo>
                    <a:pt x="2357" y="1954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2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6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3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9"/>
                  </a:lnTo>
                  <a:lnTo>
                    <a:pt x="270" y="2459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9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9"/>
                  </a:lnTo>
                  <a:lnTo>
                    <a:pt x="2458" y="2425"/>
                  </a:lnTo>
                  <a:lnTo>
                    <a:pt x="2492" y="2459"/>
                  </a:lnTo>
                  <a:lnTo>
                    <a:pt x="2525" y="2459"/>
                  </a:lnTo>
                  <a:lnTo>
                    <a:pt x="2559" y="2425"/>
                  </a:lnTo>
                  <a:lnTo>
                    <a:pt x="2593" y="2156"/>
                  </a:lnTo>
                  <a:lnTo>
                    <a:pt x="2593" y="1886"/>
                  </a:lnTo>
                  <a:lnTo>
                    <a:pt x="2593" y="1348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5"/>
                  </a:lnTo>
                  <a:lnTo>
                    <a:pt x="2458" y="35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5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4" name="Shape 334"/>
            <p:cNvSpPr/>
            <p:nvPr/>
          </p:nvSpPr>
          <p:spPr>
            <a:xfrm>
              <a:off x="5326725" y="2535125"/>
              <a:ext cx="63150" cy="68200"/>
            </a:xfrm>
            <a:custGeom>
              <a:avLst/>
              <a:gdLst/>
              <a:ahLst/>
              <a:cxnLst/>
              <a:rect l="0" t="0" r="0" b="0"/>
              <a:pathLst>
                <a:path w="2526" h="2728" extrusionOk="0">
                  <a:moveTo>
                    <a:pt x="2324" y="168"/>
                  </a:moveTo>
                  <a:lnTo>
                    <a:pt x="2257" y="1280"/>
                  </a:lnTo>
                  <a:lnTo>
                    <a:pt x="2223" y="2391"/>
                  </a:lnTo>
                  <a:lnTo>
                    <a:pt x="1718" y="2424"/>
                  </a:lnTo>
                  <a:lnTo>
                    <a:pt x="506" y="2424"/>
                  </a:lnTo>
                  <a:lnTo>
                    <a:pt x="270" y="2458"/>
                  </a:lnTo>
                  <a:lnTo>
                    <a:pt x="236" y="2458"/>
                  </a:lnTo>
                  <a:lnTo>
                    <a:pt x="236" y="2424"/>
                  </a:lnTo>
                  <a:lnTo>
                    <a:pt x="270" y="1886"/>
                  </a:lnTo>
                  <a:lnTo>
                    <a:pt x="270" y="1347"/>
                  </a:lnTo>
                  <a:lnTo>
                    <a:pt x="236" y="775"/>
                  </a:lnTo>
                  <a:lnTo>
                    <a:pt x="169" y="236"/>
                  </a:lnTo>
                  <a:lnTo>
                    <a:pt x="1247" y="269"/>
                  </a:lnTo>
                  <a:lnTo>
                    <a:pt x="1785" y="236"/>
                  </a:lnTo>
                  <a:lnTo>
                    <a:pt x="2324" y="168"/>
                  </a:lnTo>
                  <a:close/>
                  <a:moveTo>
                    <a:pt x="1247" y="0"/>
                  </a:moveTo>
                  <a:lnTo>
                    <a:pt x="674" y="34"/>
                  </a:lnTo>
                  <a:lnTo>
                    <a:pt x="68" y="34"/>
                  </a:lnTo>
                  <a:lnTo>
                    <a:pt x="34" y="101"/>
                  </a:lnTo>
                  <a:lnTo>
                    <a:pt x="34" y="168"/>
                  </a:lnTo>
                  <a:lnTo>
                    <a:pt x="68" y="202"/>
                  </a:lnTo>
                  <a:lnTo>
                    <a:pt x="34" y="775"/>
                  </a:lnTo>
                  <a:lnTo>
                    <a:pt x="1" y="1313"/>
                  </a:lnTo>
                  <a:lnTo>
                    <a:pt x="34" y="1886"/>
                  </a:lnTo>
                  <a:lnTo>
                    <a:pt x="68" y="2424"/>
                  </a:lnTo>
                  <a:lnTo>
                    <a:pt x="68" y="2492"/>
                  </a:lnTo>
                  <a:lnTo>
                    <a:pt x="102" y="2525"/>
                  </a:lnTo>
                  <a:lnTo>
                    <a:pt x="169" y="2525"/>
                  </a:lnTo>
                  <a:lnTo>
                    <a:pt x="203" y="2492"/>
                  </a:lnTo>
                  <a:lnTo>
                    <a:pt x="203" y="2593"/>
                  </a:lnTo>
                  <a:lnTo>
                    <a:pt x="270" y="2626"/>
                  </a:lnTo>
                  <a:lnTo>
                    <a:pt x="472" y="2660"/>
                  </a:lnTo>
                  <a:lnTo>
                    <a:pt x="708" y="2694"/>
                  </a:lnTo>
                  <a:lnTo>
                    <a:pt x="1213" y="2694"/>
                  </a:lnTo>
                  <a:lnTo>
                    <a:pt x="1718" y="2660"/>
                  </a:lnTo>
                  <a:lnTo>
                    <a:pt x="2189" y="2559"/>
                  </a:lnTo>
                  <a:lnTo>
                    <a:pt x="2189" y="2626"/>
                  </a:lnTo>
                  <a:lnTo>
                    <a:pt x="2189" y="2660"/>
                  </a:lnTo>
                  <a:lnTo>
                    <a:pt x="2223" y="2694"/>
                  </a:lnTo>
                  <a:lnTo>
                    <a:pt x="2290" y="2727"/>
                  </a:lnTo>
                  <a:lnTo>
                    <a:pt x="2358" y="2727"/>
                  </a:lnTo>
                  <a:lnTo>
                    <a:pt x="2391" y="2694"/>
                  </a:lnTo>
                  <a:lnTo>
                    <a:pt x="2425" y="2660"/>
                  </a:lnTo>
                  <a:lnTo>
                    <a:pt x="2492" y="2020"/>
                  </a:lnTo>
                  <a:lnTo>
                    <a:pt x="2526" y="1414"/>
                  </a:lnTo>
                  <a:lnTo>
                    <a:pt x="2526" y="775"/>
                  </a:lnTo>
                  <a:lnTo>
                    <a:pt x="2459" y="168"/>
                  </a:lnTo>
                  <a:lnTo>
                    <a:pt x="2459" y="101"/>
                  </a:lnTo>
                  <a:lnTo>
                    <a:pt x="2425" y="101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5" name="Shape 335"/>
            <p:cNvSpPr/>
            <p:nvPr/>
          </p:nvSpPr>
          <p:spPr>
            <a:xfrm>
              <a:off x="5244250" y="2627700"/>
              <a:ext cx="19375" cy="22750"/>
            </a:xfrm>
            <a:custGeom>
              <a:avLst/>
              <a:gdLst/>
              <a:ahLst/>
              <a:cxnLst/>
              <a:rect l="0" t="0" r="0" b="0"/>
              <a:pathLst>
                <a:path w="775" h="910" extrusionOk="0">
                  <a:moveTo>
                    <a:pt x="135" y="1"/>
                  </a:moveTo>
                  <a:lnTo>
                    <a:pt x="68" y="34"/>
                  </a:lnTo>
                  <a:lnTo>
                    <a:pt x="34" y="34"/>
                  </a:lnTo>
                  <a:lnTo>
                    <a:pt x="34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2" y="506"/>
                  </a:lnTo>
                  <a:lnTo>
                    <a:pt x="34" y="741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35" y="910"/>
                  </a:lnTo>
                  <a:lnTo>
                    <a:pt x="539" y="809"/>
                  </a:lnTo>
                  <a:lnTo>
                    <a:pt x="674" y="775"/>
                  </a:lnTo>
                  <a:lnTo>
                    <a:pt x="741" y="741"/>
                  </a:lnTo>
                  <a:lnTo>
                    <a:pt x="775" y="674"/>
                  </a:lnTo>
                  <a:lnTo>
                    <a:pt x="741" y="607"/>
                  </a:lnTo>
                  <a:lnTo>
                    <a:pt x="707" y="573"/>
                  </a:lnTo>
                  <a:lnTo>
                    <a:pt x="640" y="573"/>
                  </a:lnTo>
                  <a:lnTo>
                    <a:pt x="505" y="607"/>
                  </a:lnTo>
                  <a:lnTo>
                    <a:pt x="371" y="640"/>
                  </a:lnTo>
                  <a:lnTo>
                    <a:pt x="674" y="270"/>
                  </a:lnTo>
                  <a:lnTo>
                    <a:pt x="707" y="203"/>
                  </a:lnTo>
                  <a:lnTo>
                    <a:pt x="674" y="135"/>
                  </a:lnTo>
                  <a:lnTo>
                    <a:pt x="640" y="102"/>
                  </a:lnTo>
                  <a:lnTo>
                    <a:pt x="606" y="68"/>
                  </a:lnTo>
                  <a:lnTo>
                    <a:pt x="270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6" name="Shape 336"/>
            <p:cNvSpPr/>
            <p:nvPr/>
          </p:nvSpPr>
          <p:spPr>
            <a:xfrm>
              <a:off x="5057400" y="2606650"/>
              <a:ext cx="81650" cy="67375"/>
            </a:xfrm>
            <a:custGeom>
              <a:avLst/>
              <a:gdLst/>
              <a:ahLst/>
              <a:cxnLst/>
              <a:rect l="0" t="0" r="0" b="0"/>
              <a:pathLst>
                <a:path w="3266" h="2695" extrusionOk="0">
                  <a:moveTo>
                    <a:pt x="269" y="270"/>
                  </a:moveTo>
                  <a:lnTo>
                    <a:pt x="572" y="304"/>
                  </a:lnTo>
                  <a:lnTo>
                    <a:pt x="842" y="304"/>
                  </a:lnTo>
                  <a:lnTo>
                    <a:pt x="1414" y="338"/>
                  </a:lnTo>
                  <a:lnTo>
                    <a:pt x="2222" y="371"/>
                  </a:lnTo>
                  <a:lnTo>
                    <a:pt x="2996" y="439"/>
                  </a:lnTo>
                  <a:lnTo>
                    <a:pt x="2963" y="910"/>
                  </a:lnTo>
                  <a:lnTo>
                    <a:pt x="2929" y="1415"/>
                  </a:lnTo>
                  <a:lnTo>
                    <a:pt x="2963" y="1920"/>
                  </a:lnTo>
                  <a:lnTo>
                    <a:pt x="2996" y="2391"/>
                  </a:lnTo>
                  <a:lnTo>
                    <a:pt x="2424" y="2391"/>
                  </a:lnTo>
                  <a:lnTo>
                    <a:pt x="1616" y="2425"/>
                  </a:lnTo>
                  <a:lnTo>
                    <a:pt x="875" y="2425"/>
                  </a:lnTo>
                  <a:lnTo>
                    <a:pt x="572" y="2391"/>
                  </a:lnTo>
                  <a:lnTo>
                    <a:pt x="404" y="2324"/>
                  </a:lnTo>
                  <a:lnTo>
                    <a:pt x="404" y="2055"/>
                  </a:lnTo>
                  <a:lnTo>
                    <a:pt x="404" y="1752"/>
                  </a:lnTo>
                  <a:lnTo>
                    <a:pt x="370" y="1179"/>
                  </a:lnTo>
                  <a:lnTo>
                    <a:pt x="337" y="708"/>
                  </a:lnTo>
                  <a:lnTo>
                    <a:pt x="269" y="270"/>
                  </a:lnTo>
                  <a:close/>
                  <a:moveTo>
                    <a:pt x="135" y="1"/>
                  </a:moveTo>
                  <a:lnTo>
                    <a:pt x="101" y="35"/>
                  </a:lnTo>
                  <a:lnTo>
                    <a:pt x="67" y="102"/>
                  </a:lnTo>
                  <a:lnTo>
                    <a:pt x="67" y="136"/>
                  </a:lnTo>
                  <a:lnTo>
                    <a:pt x="34" y="169"/>
                  </a:lnTo>
                  <a:lnTo>
                    <a:pt x="0" y="203"/>
                  </a:lnTo>
                  <a:lnTo>
                    <a:pt x="34" y="237"/>
                  </a:lnTo>
                  <a:lnTo>
                    <a:pt x="67" y="237"/>
                  </a:lnTo>
                  <a:lnTo>
                    <a:pt x="67" y="775"/>
                  </a:lnTo>
                  <a:lnTo>
                    <a:pt x="101" y="1348"/>
                  </a:lnTo>
                  <a:lnTo>
                    <a:pt x="135" y="1886"/>
                  </a:lnTo>
                  <a:lnTo>
                    <a:pt x="135" y="2156"/>
                  </a:lnTo>
                  <a:lnTo>
                    <a:pt x="202" y="2425"/>
                  </a:lnTo>
                  <a:lnTo>
                    <a:pt x="202" y="2492"/>
                  </a:lnTo>
                  <a:lnTo>
                    <a:pt x="236" y="2526"/>
                  </a:lnTo>
                  <a:lnTo>
                    <a:pt x="337" y="2492"/>
                  </a:lnTo>
                  <a:lnTo>
                    <a:pt x="1010" y="2627"/>
                  </a:lnTo>
                  <a:lnTo>
                    <a:pt x="1717" y="2694"/>
                  </a:lnTo>
                  <a:lnTo>
                    <a:pt x="2390" y="2661"/>
                  </a:lnTo>
                  <a:lnTo>
                    <a:pt x="3064" y="2560"/>
                  </a:lnTo>
                  <a:lnTo>
                    <a:pt x="3131" y="2593"/>
                  </a:lnTo>
                  <a:lnTo>
                    <a:pt x="3199" y="2560"/>
                  </a:lnTo>
                  <a:lnTo>
                    <a:pt x="3232" y="2526"/>
                  </a:lnTo>
                  <a:lnTo>
                    <a:pt x="3266" y="2459"/>
                  </a:lnTo>
                  <a:lnTo>
                    <a:pt x="3232" y="1819"/>
                  </a:lnTo>
                  <a:lnTo>
                    <a:pt x="3232" y="1179"/>
                  </a:lnTo>
                  <a:lnTo>
                    <a:pt x="3266" y="641"/>
                  </a:lnTo>
                  <a:lnTo>
                    <a:pt x="3266" y="371"/>
                  </a:lnTo>
                  <a:lnTo>
                    <a:pt x="3232" y="102"/>
                  </a:lnTo>
                  <a:lnTo>
                    <a:pt x="3232" y="35"/>
                  </a:lnTo>
                  <a:lnTo>
                    <a:pt x="3131" y="35"/>
                  </a:lnTo>
                  <a:lnTo>
                    <a:pt x="3097" y="102"/>
                  </a:lnTo>
                  <a:lnTo>
                    <a:pt x="3064" y="237"/>
                  </a:lnTo>
                  <a:lnTo>
                    <a:pt x="2357" y="169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606" y="68"/>
                  </a:lnTo>
                  <a:lnTo>
                    <a:pt x="269" y="102"/>
                  </a:lnTo>
                  <a:lnTo>
                    <a:pt x="236" y="68"/>
                  </a:lnTo>
                  <a:lnTo>
                    <a:pt x="202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7" name="Shape 337"/>
            <p:cNvSpPr/>
            <p:nvPr/>
          </p:nvSpPr>
          <p:spPr>
            <a:xfrm>
              <a:off x="5058225" y="2535950"/>
              <a:ext cx="117025" cy="65675"/>
            </a:xfrm>
            <a:custGeom>
              <a:avLst/>
              <a:gdLst/>
              <a:ahLst/>
              <a:cxnLst/>
              <a:rect l="0" t="0" r="0" b="0"/>
              <a:pathLst>
                <a:path w="4681" h="2627" extrusionOk="0">
                  <a:moveTo>
                    <a:pt x="2357" y="270"/>
                  </a:moveTo>
                  <a:lnTo>
                    <a:pt x="4479" y="337"/>
                  </a:lnTo>
                  <a:lnTo>
                    <a:pt x="4411" y="539"/>
                  </a:lnTo>
                  <a:lnTo>
                    <a:pt x="4411" y="742"/>
                  </a:lnTo>
                  <a:lnTo>
                    <a:pt x="4411" y="1112"/>
                  </a:lnTo>
                  <a:lnTo>
                    <a:pt x="4411" y="1684"/>
                  </a:lnTo>
                  <a:lnTo>
                    <a:pt x="4411" y="2257"/>
                  </a:lnTo>
                  <a:lnTo>
                    <a:pt x="3401" y="2223"/>
                  </a:lnTo>
                  <a:lnTo>
                    <a:pt x="2391" y="2189"/>
                  </a:lnTo>
                  <a:lnTo>
                    <a:pt x="1852" y="2189"/>
                  </a:lnTo>
                  <a:lnTo>
                    <a:pt x="1347" y="2223"/>
                  </a:lnTo>
                  <a:lnTo>
                    <a:pt x="809" y="2257"/>
                  </a:lnTo>
                  <a:lnTo>
                    <a:pt x="539" y="2324"/>
                  </a:lnTo>
                  <a:lnTo>
                    <a:pt x="304" y="2391"/>
                  </a:lnTo>
                  <a:lnTo>
                    <a:pt x="270" y="1213"/>
                  </a:lnTo>
                  <a:lnTo>
                    <a:pt x="304" y="742"/>
                  </a:lnTo>
                  <a:lnTo>
                    <a:pt x="270" y="506"/>
                  </a:lnTo>
                  <a:lnTo>
                    <a:pt x="236" y="270"/>
                  </a:lnTo>
                  <a:close/>
                  <a:moveTo>
                    <a:pt x="842" y="1"/>
                  </a:moveTo>
                  <a:lnTo>
                    <a:pt x="607" y="34"/>
                  </a:lnTo>
                  <a:lnTo>
                    <a:pt x="405" y="102"/>
                  </a:lnTo>
                  <a:lnTo>
                    <a:pt x="203" y="169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34" y="337"/>
                  </a:lnTo>
                  <a:lnTo>
                    <a:pt x="1" y="573"/>
                  </a:lnTo>
                  <a:lnTo>
                    <a:pt x="34" y="1011"/>
                  </a:lnTo>
                  <a:lnTo>
                    <a:pt x="68" y="2459"/>
                  </a:lnTo>
                  <a:lnTo>
                    <a:pt x="68" y="2492"/>
                  </a:lnTo>
                  <a:lnTo>
                    <a:pt x="102" y="2526"/>
                  </a:lnTo>
                  <a:lnTo>
                    <a:pt x="203" y="2560"/>
                  </a:lnTo>
                  <a:lnTo>
                    <a:pt x="270" y="2526"/>
                  </a:lnTo>
                  <a:lnTo>
                    <a:pt x="304" y="2492"/>
                  </a:lnTo>
                  <a:lnTo>
                    <a:pt x="304" y="2459"/>
                  </a:lnTo>
                  <a:lnTo>
                    <a:pt x="304" y="2425"/>
                  </a:lnTo>
                  <a:lnTo>
                    <a:pt x="741" y="2459"/>
                  </a:lnTo>
                  <a:lnTo>
                    <a:pt x="1213" y="2459"/>
                  </a:lnTo>
                  <a:lnTo>
                    <a:pt x="2122" y="2425"/>
                  </a:lnTo>
                  <a:lnTo>
                    <a:pt x="3267" y="2425"/>
                  </a:lnTo>
                  <a:lnTo>
                    <a:pt x="4445" y="2459"/>
                  </a:lnTo>
                  <a:lnTo>
                    <a:pt x="4445" y="2526"/>
                  </a:lnTo>
                  <a:lnTo>
                    <a:pt x="4479" y="2627"/>
                  </a:lnTo>
                  <a:lnTo>
                    <a:pt x="4613" y="2627"/>
                  </a:lnTo>
                  <a:lnTo>
                    <a:pt x="4647" y="2526"/>
                  </a:lnTo>
                  <a:lnTo>
                    <a:pt x="4681" y="1920"/>
                  </a:lnTo>
                  <a:lnTo>
                    <a:pt x="4681" y="1314"/>
                  </a:lnTo>
                  <a:lnTo>
                    <a:pt x="4681" y="809"/>
                  </a:lnTo>
                  <a:lnTo>
                    <a:pt x="4681" y="573"/>
                  </a:lnTo>
                  <a:lnTo>
                    <a:pt x="4613" y="337"/>
                  </a:lnTo>
                  <a:lnTo>
                    <a:pt x="4681" y="304"/>
                  </a:lnTo>
                  <a:lnTo>
                    <a:pt x="4681" y="236"/>
                  </a:lnTo>
                  <a:lnTo>
                    <a:pt x="4647" y="169"/>
                  </a:lnTo>
                  <a:lnTo>
                    <a:pt x="4580" y="135"/>
                  </a:lnTo>
                  <a:lnTo>
                    <a:pt x="3940" y="102"/>
                  </a:lnTo>
                  <a:lnTo>
                    <a:pt x="3334" y="68"/>
                  </a:lnTo>
                  <a:lnTo>
                    <a:pt x="2054" y="34"/>
                  </a:lnTo>
                  <a:lnTo>
                    <a:pt x="161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8" name="Shape 338"/>
            <p:cNvSpPr/>
            <p:nvPr/>
          </p:nvSpPr>
          <p:spPr>
            <a:xfrm>
              <a:off x="5128925" y="2395400"/>
              <a:ext cx="64000" cy="61450"/>
            </a:xfrm>
            <a:custGeom>
              <a:avLst/>
              <a:gdLst/>
              <a:ahLst/>
              <a:cxnLst/>
              <a:rect l="0" t="0" r="0" b="0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1415" y="2189"/>
                  </a:lnTo>
                  <a:lnTo>
                    <a:pt x="1449" y="2155"/>
                  </a:lnTo>
                  <a:lnTo>
                    <a:pt x="1449" y="1953"/>
                  </a:lnTo>
                  <a:lnTo>
                    <a:pt x="1449" y="1751"/>
                  </a:lnTo>
                  <a:lnTo>
                    <a:pt x="1449" y="1347"/>
                  </a:lnTo>
                  <a:lnTo>
                    <a:pt x="1415" y="1280"/>
                  </a:lnTo>
                  <a:lnTo>
                    <a:pt x="1348" y="1246"/>
                  </a:lnTo>
                  <a:lnTo>
                    <a:pt x="1314" y="1280"/>
                  </a:lnTo>
                  <a:lnTo>
                    <a:pt x="1280" y="1347"/>
                  </a:lnTo>
                  <a:lnTo>
                    <a:pt x="1247" y="1751"/>
                  </a:lnTo>
                  <a:lnTo>
                    <a:pt x="1247" y="1987"/>
                  </a:lnTo>
                  <a:lnTo>
                    <a:pt x="1314" y="2155"/>
                  </a:lnTo>
                  <a:lnTo>
                    <a:pt x="1314" y="2189"/>
                  </a:lnTo>
                  <a:lnTo>
                    <a:pt x="573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9" name="Shape 339"/>
            <p:cNvSpPr/>
            <p:nvPr/>
          </p:nvSpPr>
          <p:spPr>
            <a:xfrm>
              <a:off x="5148300" y="2605825"/>
              <a:ext cx="63150" cy="68200"/>
            </a:xfrm>
            <a:custGeom>
              <a:avLst/>
              <a:gdLst/>
              <a:ahLst/>
              <a:cxnLst/>
              <a:rect l="0" t="0" r="0" b="0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80" y="270"/>
                  </a:lnTo>
                  <a:lnTo>
                    <a:pt x="2357" y="236"/>
                  </a:lnTo>
                  <a:lnTo>
                    <a:pt x="2290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9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9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2" y="1886"/>
                  </a:lnTo>
                  <a:lnTo>
                    <a:pt x="2525" y="1313"/>
                  </a:lnTo>
                  <a:lnTo>
                    <a:pt x="2492" y="775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0" name="Shape 340"/>
            <p:cNvSpPr/>
            <p:nvPr/>
          </p:nvSpPr>
          <p:spPr>
            <a:xfrm>
              <a:off x="5199625" y="2678200"/>
              <a:ext cx="64000" cy="71575"/>
            </a:xfrm>
            <a:custGeom>
              <a:avLst/>
              <a:gdLst/>
              <a:ahLst/>
              <a:cxnLst/>
              <a:rect l="0" t="0" r="0" b="0"/>
              <a:pathLst>
                <a:path w="2560" h="2863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886"/>
                  </a:lnTo>
                  <a:lnTo>
                    <a:pt x="2324" y="2627"/>
                  </a:lnTo>
                  <a:lnTo>
                    <a:pt x="2088" y="2593"/>
                  </a:lnTo>
                  <a:lnTo>
                    <a:pt x="607" y="2593"/>
                  </a:lnTo>
                  <a:lnTo>
                    <a:pt x="338" y="2660"/>
                  </a:lnTo>
                  <a:lnTo>
                    <a:pt x="304" y="1886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953"/>
                  </a:lnTo>
                  <a:lnTo>
                    <a:pt x="102" y="2391"/>
                  </a:lnTo>
                  <a:lnTo>
                    <a:pt x="169" y="2728"/>
                  </a:lnTo>
                  <a:lnTo>
                    <a:pt x="169" y="2795"/>
                  </a:lnTo>
                  <a:lnTo>
                    <a:pt x="304" y="2795"/>
                  </a:lnTo>
                  <a:lnTo>
                    <a:pt x="540" y="2829"/>
                  </a:lnTo>
                  <a:lnTo>
                    <a:pt x="1280" y="2829"/>
                  </a:lnTo>
                  <a:lnTo>
                    <a:pt x="1819" y="2862"/>
                  </a:lnTo>
                  <a:lnTo>
                    <a:pt x="2088" y="2862"/>
                  </a:lnTo>
                  <a:lnTo>
                    <a:pt x="2358" y="2829"/>
                  </a:lnTo>
                  <a:lnTo>
                    <a:pt x="2391" y="2862"/>
                  </a:lnTo>
                  <a:lnTo>
                    <a:pt x="2425" y="2862"/>
                  </a:lnTo>
                  <a:lnTo>
                    <a:pt x="2459" y="2829"/>
                  </a:lnTo>
                  <a:lnTo>
                    <a:pt x="2492" y="2795"/>
                  </a:lnTo>
                  <a:lnTo>
                    <a:pt x="2526" y="2458"/>
                  </a:lnTo>
                  <a:lnTo>
                    <a:pt x="2560" y="2054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1" name="Shape 341"/>
            <p:cNvSpPr/>
            <p:nvPr/>
          </p:nvSpPr>
          <p:spPr>
            <a:xfrm>
              <a:off x="5724850" y="2609175"/>
              <a:ext cx="7600" cy="60650"/>
            </a:xfrm>
            <a:custGeom>
              <a:avLst/>
              <a:gdLst/>
              <a:ahLst/>
              <a:cxnLst/>
              <a:rect l="0" t="0" r="0" b="0"/>
              <a:pathLst>
                <a:path w="304" h="2426" extrusionOk="0">
                  <a:moveTo>
                    <a:pt x="102" y="1"/>
                  </a:moveTo>
                  <a:lnTo>
                    <a:pt x="68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2"/>
                  </a:lnTo>
                  <a:lnTo>
                    <a:pt x="68" y="2055"/>
                  </a:lnTo>
                  <a:lnTo>
                    <a:pt x="135" y="2358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8"/>
                  </a:lnTo>
                  <a:lnTo>
                    <a:pt x="304" y="2055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5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2" name="Shape 342"/>
            <p:cNvSpPr/>
            <p:nvPr/>
          </p:nvSpPr>
          <p:spPr>
            <a:xfrm>
              <a:off x="5806500" y="2684100"/>
              <a:ext cx="7600" cy="68200"/>
            </a:xfrm>
            <a:custGeom>
              <a:avLst/>
              <a:gdLst/>
              <a:ahLst/>
              <a:cxnLst/>
              <a:rect l="0" t="0" r="0" b="0"/>
              <a:pathLst>
                <a:path w="304" h="2728" extrusionOk="0">
                  <a:moveTo>
                    <a:pt x="169" y="0"/>
                  </a:moveTo>
                  <a:lnTo>
                    <a:pt x="102" y="236"/>
                  </a:lnTo>
                  <a:lnTo>
                    <a:pt x="68" y="505"/>
                  </a:lnTo>
                  <a:lnTo>
                    <a:pt x="68" y="1010"/>
                  </a:lnTo>
                  <a:lnTo>
                    <a:pt x="1" y="1852"/>
                  </a:lnTo>
                  <a:lnTo>
                    <a:pt x="1" y="2256"/>
                  </a:lnTo>
                  <a:lnTo>
                    <a:pt x="34" y="2660"/>
                  </a:lnTo>
                  <a:lnTo>
                    <a:pt x="68" y="2694"/>
                  </a:lnTo>
                  <a:lnTo>
                    <a:pt x="102" y="2727"/>
                  </a:lnTo>
                  <a:lnTo>
                    <a:pt x="169" y="2727"/>
                  </a:lnTo>
                  <a:lnTo>
                    <a:pt x="203" y="2660"/>
                  </a:lnTo>
                  <a:lnTo>
                    <a:pt x="236" y="2357"/>
                  </a:lnTo>
                  <a:lnTo>
                    <a:pt x="236" y="2054"/>
                  </a:lnTo>
                  <a:lnTo>
                    <a:pt x="270" y="1414"/>
                  </a:lnTo>
                  <a:lnTo>
                    <a:pt x="304" y="707"/>
                  </a:lnTo>
                  <a:lnTo>
                    <a:pt x="270" y="337"/>
                  </a:lnTo>
                  <a:lnTo>
                    <a:pt x="270" y="169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3" name="Shape 343"/>
            <p:cNvSpPr/>
            <p:nvPr/>
          </p:nvSpPr>
          <p:spPr>
            <a:xfrm>
              <a:off x="5912550" y="2723650"/>
              <a:ext cx="11825" cy="17700"/>
            </a:xfrm>
            <a:custGeom>
              <a:avLst/>
              <a:gdLst/>
              <a:ahLst/>
              <a:cxnLst/>
              <a:rect l="0" t="0" r="0" b="0"/>
              <a:pathLst>
                <a:path w="473" h="708" extrusionOk="0">
                  <a:moveTo>
                    <a:pt x="304" y="1"/>
                  </a:moveTo>
                  <a:lnTo>
                    <a:pt x="203" y="68"/>
                  </a:lnTo>
                  <a:lnTo>
                    <a:pt x="135" y="135"/>
                  </a:lnTo>
                  <a:lnTo>
                    <a:pt x="68" y="236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35" y="438"/>
                  </a:lnTo>
                  <a:lnTo>
                    <a:pt x="169" y="506"/>
                  </a:lnTo>
                  <a:lnTo>
                    <a:pt x="304" y="674"/>
                  </a:lnTo>
                  <a:lnTo>
                    <a:pt x="371" y="708"/>
                  </a:lnTo>
                  <a:lnTo>
                    <a:pt x="405" y="674"/>
                  </a:lnTo>
                  <a:lnTo>
                    <a:pt x="438" y="640"/>
                  </a:lnTo>
                  <a:lnTo>
                    <a:pt x="438" y="573"/>
                  </a:lnTo>
                  <a:lnTo>
                    <a:pt x="337" y="438"/>
                  </a:lnTo>
                  <a:lnTo>
                    <a:pt x="236" y="337"/>
                  </a:lnTo>
                  <a:lnTo>
                    <a:pt x="438" y="203"/>
                  </a:lnTo>
                  <a:lnTo>
                    <a:pt x="472" y="135"/>
                  </a:lnTo>
                  <a:lnTo>
                    <a:pt x="472" y="68"/>
                  </a:lnTo>
                  <a:lnTo>
                    <a:pt x="438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4" name="Shape 344"/>
            <p:cNvSpPr/>
            <p:nvPr/>
          </p:nvSpPr>
          <p:spPr>
            <a:xfrm>
              <a:off x="5888150" y="2710200"/>
              <a:ext cx="64825" cy="43775"/>
            </a:xfrm>
            <a:custGeom>
              <a:avLst/>
              <a:gdLst/>
              <a:ahLst/>
              <a:cxnLst/>
              <a:rect l="0" t="0" r="0" b="0"/>
              <a:pathLst>
                <a:path w="2593" h="1751" extrusionOk="0">
                  <a:moveTo>
                    <a:pt x="169" y="236"/>
                  </a:moveTo>
                  <a:lnTo>
                    <a:pt x="438" y="303"/>
                  </a:lnTo>
                  <a:lnTo>
                    <a:pt x="674" y="337"/>
                  </a:lnTo>
                  <a:lnTo>
                    <a:pt x="1212" y="370"/>
                  </a:lnTo>
                  <a:lnTo>
                    <a:pt x="1751" y="370"/>
                  </a:lnTo>
                  <a:lnTo>
                    <a:pt x="2020" y="337"/>
                  </a:lnTo>
                  <a:lnTo>
                    <a:pt x="2290" y="303"/>
                  </a:lnTo>
                  <a:lnTo>
                    <a:pt x="2323" y="943"/>
                  </a:lnTo>
                  <a:lnTo>
                    <a:pt x="2391" y="1414"/>
                  </a:lnTo>
                  <a:lnTo>
                    <a:pt x="2121" y="1380"/>
                  </a:lnTo>
                  <a:lnTo>
                    <a:pt x="505" y="1380"/>
                  </a:lnTo>
                  <a:lnTo>
                    <a:pt x="202" y="1448"/>
                  </a:lnTo>
                  <a:lnTo>
                    <a:pt x="202" y="808"/>
                  </a:lnTo>
                  <a:lnTo>
                    <a:pt x="202" y="505"/>
                  </a:lnTo>
                  <a:lnTo>
                    <a:pt x="202" y="370"/>
                  </a:lnTo>
                  <a:lnTo>
                    <a:pt x="169" y="236"/>
                  </a:lnTo>
                  <a:close/>
                  <a:moveTo>
                    <a:pt x="2290" y="0"/>
                  </a:moveTo>
                  <a:lnTo>
                    <a:pt x="2290" y="34"/>
                  </a:lnTo>
                  <a:lnTo>
                    <a:pt x="2290" y="135"/>
                  </a:lnTo>
                  <a:lnTo>
                    <a:pt x="1818" y="135"/>
                  </a:lnTo>
                  <a:lnTo>
                    <a:pt x="1381" y="168"/>
                  </a:lnTo>
                  <a:lnTo>
                    <a:pt x="775" y="135"/>
                  </a:lnTo>
                  <a:lnTo>
                    <a:pt x="472" y="101"/>
                  </a:lnTo>
                  <a:lnTo>
                    <a:pt x="169" y="135"/>
                  </a:lnTo>
                  <a:lnTo>
                    <a:pt x="101" y="135"/>
                  </a:lnTo>
                  <a:lnTo>
                    <a:pt x="68" y="168"/>
                  </a:lnTo>
                  <a:lnTo>
                    <a:pt x="34" y="303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515"/>
                  </a:lnTo>
                  <a:lnTo>
                    <a:pt x="34" y="1582"/>
                  </a:lnTo>
                  <a:lnTo>
                    <a:pt x="101" y="1616"/>
                  </a:lnTo>
                  <a:lnTo>
                    <a:pt x="169" y="1582"/>
                  </a:lnTo>
                  <a:lnTo>
                    <a:pt x="202" y="1549"/>
                  </a:lnTo>
                  <a:lnTo>
                    <a:pt x="472" y="1582"/>
                  </a:lnTo>
                  <a:lnTo>
                    <a:pt x="707" y="1616"/>
                  </a:lnTo>
                  <a:lnTo>
                    <a:pt x="1212" y="1582"/>
                  </a:lnTo>
                  <a:lnTo>
                    <a:pt x="1818" y="1616"/>
                  </a:lnTo>
                  <a:lnTo>
                    <a:pt x="2121" y="1582"/>
                  </a:lnTo>
                  <a:lnTo>
                    <a:pt x="2391" y="1549"/>
                  </a:lnTo>
                  <a:lnTo>
                    <a:pt x="2458" y="1751"/>
                  </a:lnTo>
                  <a:lnTo>
                    <a:pt x="2525" y="1751"/>
                  </a:lnTo>
                  <a:lnTo>
                    <a:pt x="2559" y="1717"/>
                  </a:lnTo>
                  <a:lnTo>
                    <a:pt x="2593" y="1515"/>
                  </a:lnTo>
                  <a:lnTo>
                    <a:pt x="2593" y="1347"/>
                  </a:lnTo>
                  <a:lnTo>
                    <a:pt x="2525" y="943"/>
                  </a:lnTo>
                  <a:lnTo>
                    <a:pt x="2492" y="606"/>
                  </a:lnTo>
                  <a:lnTo>
                    <a:pt x="2458" y="269"/>
                  </a:lnTo>
                  <a:lnTo>
                    <a:pt x="2458" y="236"/>
                  </a:lnTo>
                  <a:lnTo>
                    <a:pt x="2492" y="202"/>
                  </a:lnTo>
                  <a:lnTo>
                    <a:pt x="2458" y="168"/>
                  </a:lnTo>
                  <a:lnTo>
                    <a:pt x="2424" y="168"/>
                  </a:lnTo>
                  <a:lnTo>
                    <a:pt x="2391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5" name="Shape 345"/>
            <p:cNvSpPr/>
            <p:nvPr/>
          </p:nvSpPr>
          <p:spPr>
            <a:xfrm>
              <a:off x="5950425" y="2345725"/>
              <a:ext cx="69050" cy="47175"/>
            </a:xfrm>
            <a:custGeom>
              <a:avLst/>
              <a:gdLst/>
              <a:ahLst/>
              <a:cxnLst/>
              <a:rect l="0" t="0" r="0" b="0"/>
              <a:pathLst>
                <a:path w="2762" h="1887" extrusionOk="0">
                  <a:moveTo>
                    <a:pt x="1415" y="1"/>
                  </a:moveTo>
                  <a:lnTo>
                    <a:pt x="1078" y="34"/>
                  </a:lnTo>
                  <a:lnTo>
                    <a:pt x="742" y="68"/>
                  </a:lnTo>
                  <a:lnTo>
                    <a:pt x="405" y="102"/>
                  </a:lnTo>
                  <a:lnTo>
                    <a:pt x="102" y="203"/>
                  </a:lnTo>
                  <a:lnTo>
                    <a:pt x="34" y="169"/>
                  </a:lnTo>
                  <a:lnTo>
                    <a:pt x="1" y="237"/>
                  </a:lnTo>
                  <a:lnTo>
                    <a:pt x="1" y="607"/>
                  </a:lnTo>
                  <a:lnTo>
                    <a:pt x="34" y="1011"/>
                  </a:lnTo>
                  <a:lnTo>
                    <a:pt x="34" y="1348"/>
                  </a:lnTo>
                  <a:lnTo>
                    <a:pt x="102" y="1684"/>
                  </a:lnTo>
                  <a:lnTo>
                    <a:pt x="135" y="1718"/>
                  </a:lnTo>
                  <a:lnTo>
                    <a:pt x="237" y="1718"/>
                  </a:lnTo>
                  <a:lnTo>
                    <a:pt x="237" y="1651"/>
                  </a:lnTo>
                  <a:lnTo>
                    <a:pt x="237" y="1280"/>
                  </a:lnTo>
                  <a:lnTo>
                    <a:pt x="203" y="876"/>
                  </a:lnTo>
                  <a:lnTo>
                    <a:pt x="169" y="573"/>
                  </a:lnTo>
                  <a:lnTo>
                    <a:pt x="102" y="237"/>
                  </a:lnTo>
                  <a:lnTo>
                    <a:pt x="102" y="237"/>
                  </a:lnTo>
                  <a:lnTo>
                    <a:pt x="439" y="270"/>
                  </a:lnTo>
                  <a:lnTo>
                    <a:pt x="742" y="304"/>
                  </a:lnTo>
                  <a:lnTo>
                    <a:pt x="1348" y="270"/>
                  </a:lnTo>
                  <a:lnTo>
                    <a:pt x="1987" y="270"/>
                  </a:lnTo>
                  <a:lnTo>
                    <a:pt x="2290" y="304"/>
                  </a:lnTo>
                  <a:lnTo>
                    <a:pt x="2593" y="338"/>
                  </a:lnTo>
                  <a:lnTo>
                    <a:pt x="2560" y="540"/>
                  </a:lnTo>
                  <a:lnTo>
                    <a:pt x="2526" y="775"/>
                  </a:lnTo>
                  <a:lnTo>
                    <a:pt x="2526" y="1213"/>
                  </a:lnTo>
                  <a:lnTo>
                    <a:pt x="2560" y="1684"/>
                  </a:lnTo>
                  <a:lnTo>
                    <a:pt x="2560" y="1684"/>
                  </a:lnTo>
                  <a:lnTo>
                    <a:pt x="2257" y="1651"/>
                  </a:lnTo>
                  <a:lnTo>
                    <a:pt x="1415" y="1651"/>
                  </a:lnTo>
                  <a:lnTo>
                    <a:pt x="843" y="1583"/>
                  </a:lnTo>
                  <a:lnTo>
                    <a:pt x="540" y="1583"/>
                  </a:lnTo>
                  <a:lnTo>
                    <a:pt x="270" y="1651"/>
                  </a:lnTo>
                  <a:lnTo>
                    <a:pt x="506" y="1752"/>
                  </a:lnTo>
                  <a:lnTo>
                    <a:pt x="742" y="1785"/>
                  </a:lnTo>
                  <a:lnTo>
                    <a:pt x="1280" y="1819"/>
                  </a:lnTo>
                  <a:lnTo>
                    <a:pt x="1583" y="1853"/>
                  </a:lnTo>
                  <a:lnTo>
                    <a:pt x="1954" y="1886"/>
                  </a:lnTo>
                  <a:lnTo>
                    <a:pt x="2290" y="1853"/>
                  </a:lnTo>
                  <a:lnTo>
                    <a:pt x="2593" y="1785"/>
                  </a:lnTo>
                  <a:lnTo>
                    <a:pt x="2694" y="1785"/>
                  </a:lnTo>
                  <a:lnTo>
                    <a:pt x="2728" y="1752"/>
                  </a:lnTo>
                  <a:lnTo>
                    <a:pt x="2728" y="1718"/>
                  </a:lnTo>
                  <a:lnTo>
                    <a:pt x="2694" y="876"/>
                  </a:lnTo>
                  <a:lnTo>
                    <a:pt x="2728" y="607"/>
                  </a:lnTo>
                  <a:lnTo>
                    <a:pt x="2728" y="338"/>
                  </a:lnTo>
                  <a:lnTo>
                    <a:pt x="2762" y="304"/>
                  </a:lnTo>
                  <a:lnTo>
                    <a:pt x="2762" y="237"/>
                  </a:lnTo>
                  <a:lnTo>
                    <a:pt x="2762" y="169"/>
                  </a:lnTo>
                  <a:lnTo>
                    <a:pt x="2694" y="135"/>
                  </a:lnTo>
                  <a:lnTo>
                    <a:pt x="2391" y="68"/>
                  </a:lnTo>
                  <a:lnTo>
                    <a:pt x="2055" y="34"/>
                  </a:lnTo>
                  <a:lnTo>
                    <a:pt x="141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6" name="Shape 346"/>
            <p:cNvSpPr/>
            <p:nvPr/>
          </p:nvSpPr>
          <p:spPr>
            <a:xfrm>
              <a:off x="5710550" y="2559525"/>
              <a:ext cx="21075" cy="22750"/>
            </a:xfrm>
            <a:custGeom>
              <a:avLst/>
              <a:gdLst/>
              <a:ahLst/>
              <a:cxnLst/>
              <a:rect l="0" t="0" r="0" b="0"/>
              <a:pathLst>
                <a:path w="843" h="910" extrusionOk="0">
                  <a:moveTo>
                    <a:pt x="34" y="1"/>
                  </a:moveTo>
                  <a:lnTo>
                    <a:pt x="0" y="135"/>
                  </a:lnTo>
                  <a:lnTo>
                    <a:pt x="0" y="270"/>
                  </a:lnTo>
                  <a:lnTo>
                    <a:pt x="34" y="708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169" y="775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505" y="775"/>
                  </a:lnTo>
                  <a:lnTo>
                    <a:pt x="573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7" y="876"/>
                  </a:lnTo>
                  <a:lnTo>
                    <a:pt x="707" y="809"/>
                  </a:lnTo>
                  <a:lnTo>
                    <a:pt x="640" y="708"/>
                  </a:lnTo>
                  <a:lnTo>
                    <a:pt x="539" y="573"/>
                  </a:lnTo>
                  <a:lnTo>
                    <a:pt x="505" y="539"/>
                  </a:lnTo>
                  <a:lnTo>
                    <a:pt x="472" y="506"/>
                  </a:lnTo>
                  <a:lnTo>
                    <a:pt x="438" y="506"/>
                  </a:lnTo>
                  <a:lnTo>
                    <a:pt x="539" y="438"/>
                  </a:lnTo>
                  <a:lnTo>
                    <a:pt x="674" y="337"/>
                  </a:lnTo>
                  <a:lnTo>
                    <a:pt x="775" y="337"/>
                  </a:lnTo>
                  <a:lnTo>
                    <a:pt x="842" y="270"/>
                  </a:lnTo>
                  <a:lnTo>
                    <a:pt x="842" y="203"/>
                  </a:lnTo>
                  <a:lnTo>
                    <a:pt x="842" y="169"/>
                  </a:lnTo>
                  <a:lnTo>
                    <a:pt x="775" y="135"/>
                  </a:lnTo>
                  <a:lnTo>
                    <a:pt x="741" y="102"/>
                  </a:lnTo>
                  <a:lnTo>
                    <a:pt x="640" y="102"/>
                  </a:lnTo>
                  <a:lnTo>
                    <a:pt x="472" y="203"/>
                  </a:lnTo>
                  <a:lnTo>
                    <a:pt x="337" y="337"/>
                  </a:lnTo>
                  <a:lnTo>
                    <a:pt x="169" y="506"/>
                  </a:lnTo>
                  <a:lnTo>
                    <a:pt x="169" y="337"/>
                  </a:lnTo>
                  <a:lnTo>
                    <a:pt x="135" y="169"/>
                  </a:lnTo>
                  <a:lnTo>
                    <a:pt x="135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7" name="Shape 347"/>
            <p:cNvSpPr/>
            <p:nvPr/>
          </p:nvSpPr>
          <p:spPr>
            <a:xfrm>
              <a:off x="6010200" y="1881125"/>
              <a:ext cx="297150" cy="942725"/>
            </a:xfrm>
            <a:custGeom>
              <a:avLst/>
              <a:gdLst/>
              <a:ahLst/>
              <a:cxnLst/>
              <a:rect l="0" t="0" r="0" b="0"/>
              <a:pathLst>
                <a:path w="11886" h="37709" extrusionOk="0">
                  <a:moveTo>
                    <a:pt x="11885" y="0"/>
                  </a:moveTo>
                  <a:lnTo>
                    <a:pt x="11683" y="303"/>
                  </a:lnTo>
                  <a:lnTo>
                    <a:pt x="11515" y="606"/>
                  </a:lnTo>
                  <a:lnTo>
                    <a:pt x="11279" y="1279"/>
                  </a:lnTo>
                  <a:lnTo>
                    <a:pt x="10437" y="3266"/>
                  </a:lnTo>
                  <a:lnTo>
                    <a:pt x="8720" y="7508"/>
                  </a:lnTo>
                  <a:lnTo>
                    <a:pt x="5252" y="15959"/>
                  </a:lnTo>
                  <a:lnTo>
                    <a:pt x="5252" y="16026"/>
                  </a:lnTo>
                  <a:lnTo>
                    <a:pt x="4646" y="15992"/>
                  </a:lnTo>
                  <a:lnTo>
                    <a:pt x="2896" y="15992"/>
                  </a:lnTo>
                  <a:lnTo>
                    <a:pt x="2189" y="15959"/>
                  </a:lnTo>
                  <a:lnTo>
                    <a:pt x="1448" y="15891"/>
                  </a:lnTo>
                  <a:lnTo>
                    <a:pt x="707" y="15891"/>
                  </a:lnTo>
                  <a:lnTo>
                    <a:pt x="371" y="15925"/>
                  </a:lnTo>
                  <a:lnTo>
                    <a:pt x="34" y="15992"/>
                  </a:lnTo>
                  <a:lnTo>
                    <a:pt x="0" y="16026"/>
                  </a:lnTo>
                  <a:lnTo>
                    <a:pt x="34" y="16060"/>
                  </a:lnTo>
                  <a:lnTo>
                    <a:pt x="337" y="16127"/>
                  </a:lnTo>
                  <a:lnTo>
                    <a:pt x="640" y="16194"/>
                  </a:lnTo>
                  <a:lnTo>
                    <a:pt x="1313" y="16228"/>
                  </a:lnTo>
                  <a:lnTo>
                    <a:pt x="2660" y="16228"/>
                  </a:lnTo>
                  <a:lnTo>
                    <a:pt x="3838" y="16295"/>
                  </a:lnTo>
                  <a:lnTo>
                    <a:pt x="4444" y="16329"/>
                  </a:lnTo>
                  <a:lnTo>
                    <a:pt x="5050" y="16329"/>
                  </a:lnTo>
                  <a:lnTo>
                    <a:pt x="5623" y="16767"/>
                  </a:lnTo>
                  <a:lnTo>
                    <a:pt x="5892" y="16969"/>
                  </a:lnTo>
                  <a:lnTo>
                    <a:pt x="6094" y="17238"/>
                  </a:lnTo>
                  <a:lnTo>
                    <a:pt x="6296" y="17507"/>
                  </a:lnTo>
                  <a:lnTo>
                    <a:pt x="6465" y="17777"/>
                  </a:lnTo>
                  <a:lnTo>
                    <a:pt x="6566" y="18113"/>
                  </a:lnTo>
                  <a:lnTo>
                    <a:pt x="6633" y="18484"/>
                  </a:lnTo>
                  <a:lnTo>
                    <a:pt x="6667" y="18821"/>
                  </a:lnTo>
                  <a:lnTo>
                    <a:pt x="6667" y="19157"/>
                  </a:lnTo>
                  <a:lnTo>
                    <a:pt x="6633" y="19864"/>
                  </a:lnTo>
                  <a:lnTo>
                    <a:pt x="6532" y="21278"/>
                  </a:lnTo>
                  <a:lnTo>
                    <a:pt x="6397" y="24039"/>
                  </a:lnTo>
                  <a:lnTo>
                    <a:pt x="6364" y="26833"/>
                  </a:lnTo>
                  <a:lnTo>
                    <a:pt x="6330" y="29561"/>
                  </a:lnTo>
                  <a:lnTo>
                    <a:pt x="6330" y="32288"/>
                  </a:lnTo>
                  <a:lnTo>
                    <a:pt x="6364" y="37708"/>
                  </a:lnTo>
                  <a:lnTo>
                    <a:pt x="6667" y="37708"/>
                  </a:lnTo>
                  <a:lnTo>
                    <a:pt x="6599" y="31884"/>
                  </a:lnTo>
                  <a:lnTo>
                    <a:pt x="6599" y="28955"/>
                  </a:lnTo>
                  <a:lnTo>
                    <a:pt x="6633" y="26025"/>
                  </a:lnTo>
                  <a:lnTo>
                    <a:pt x="6700" y="22995"/>
                  </a:lnTo>
                  <a:lnTo>
                    <a:pt x="6835" y="19932"/>
                  </a:lnTo>
                  <a:lnTo>
                    <a:pt x="6869" y="19326"/>
                  </a:lnTo>
                  <a:lnTo>
                    <a:pt x="6869" y="18719"/>
                  </a:lnTo>
                  <a:lnTo>
                    <a:pt x="6869" y="18450"/>
                  </a:lnTo>
                  <a:lnTo>
                    <a:pt x="6801" y="18147"/>
                  </a:lnTo>
                  <a:lnTo>
                    <a:pt x="6734" y="17844"/>
                  </a:lnTo>
                  <a:lnTo>
                    <a:pt x="6633" y="17575"/>
                  </a:lnTo>
                  <a:lnTo>
                    <a:pt x="6532" y="17373"/>
                  </a:lnTo>
                  <a:lnTo>
                    <a:pt x="6397" y="17171"/>
                  </a:lnTo>
                  <a:lnTo>
                    <a:pt x="6094" y="16868"/>
                  </a:lnTo>
                  <a:lnTo>
                    <a:pt x="5757" y="16565"/>
                  </a:lnTo>
                  <a:lnTo>
                    <a:pt x="5387" y="16329"/>
                  </a:lnTo>
                  <a:lnTo>
                    <a:pt x="5791" y="16262"/>
                  </a:lnTo>
                  <a:lnTo>
                    <a:pt x="5825" y="16262"/>
                  </a:lnTo>
                  <a:lnTo>
                    <a:pt x="5858" y="16194"/>
                  </a:lnTo>
                  <a:lnTo>
                    <a:pt x="5858" y="16127"/>
                  </a:lnTo>
                  <a:lnTo>
                    <a:pt x="5791" y="16093"/>
                  </a:lnTo>
                  <a:lnTo>
                    <a:pt x="5454" y="16060"/>
                  </a:lnTo>
                  <a:lnTo>
                    <a:pt x="5454" y="16026"/>
                  </a:lnTo>
                  <a:lnTo>
                    <a:pt x="7138" y="11919"/>
                  </a:lnTo>
                  <a:lnTo>
                    <a:pt x="8821" y="7811"/>
                  </a:lnTo>
                  <a:lnTo>
                    <a:pt x="10437" y="3805"/>
                  </a:lnTo>
                  <a:lnTo>
                    <a:pt x="11245" y="1818"/>
                  </a:lnTo>
                  <a:lnTo>
                    <a:pt x="11649" y="943"/>
                  </a:lnTo>
                  <a:lnTo>
                    <a:pt x="11818" y="471"/>
                  </a:lnTo>
                  <a:lnTo>
                    <a:pt x="11851" y="236"/>
                  </a:lnTo>
                  <a:lnTo>
                    <a:pt x="11885" y="34"/>
                  </a:lnTo>
                  <a:lnTo>
                    <a:pt x="118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8" name="Shape 348"/>
            <p:cNvSpPr/>
            <p:nvPr/>
          </p:nvSpPr>
          <p:spPr>
            <a:xfrm>
              <a:off x="7092625" y="1473725"/>
              <a:ext cx="198650" cy="260950"/>
            </a:xfrm>
            <a:custGeom>
              <a:avLst/>
              <a:gdLst/>
              <a:ahLst/>
              <a:cxnLst/>
              <a:rect l="0" t="0" r="0" b="0"/>
              <a:pathLst>
                <a:path w="7946" h="10438" extrusionOk="0">
                  <a:moveTo>
                    <a:pt x="4647" y="1246"/>
                  </a:moveTo>
                  <a:lnTo>
                    <a:pt x="4546" y="1280"/>
                  </a:lnTo>
                  <a:lnTo>
                    <a:pt x="4512" y="1347"/>
                  </a:lnTo>
                  <a:lnTo>
                    <a:pt x="4546" y="1381"/>
                  </a:lnTo>
                  <a:lnTo>
                    <a:pt x="4579" y="1448"/>
                  </a:lnTo>
                  <a:lnTo>
                    <a:pt x="4613" y="1482"/>
                  </a:lnTo>
                  <a:lnTo>
                    <a:pt x="4680" y="1516"/>
                  </a:lnTo>
                  <a:lnTo>
                    <a:pt x="4748" y="1516"/>
                  </a:lnTo>
                  <a:lnTo>
                    <a:pt x="4815" y="1549"/>
                  </a:lnTo>
                  <a:lnTo>
                    <a:pt x="4916" y="1650"/>
                  </a:lnTo>
                  <a:lnTo>
                    <a:pt x="4983" y="1819"/>
                  </a:lnTo>
                  <a:lnTo>
                    <a:pt x="5017" y="2021"/>
                  </a:lnTo>
                  <a:lnTo>
                    <a:pt x="5017" y="2391"/>
                  </a:lnTo>
                  <a:lnTo>
                    <a:pt x="4983" y="2694"/>
                  </a:lnTo>
                  <a:lnTo>
                    <a:pt x="4950" y="2930"/>
                  </a:lnTo>
                  <a:lnTo>
                    <a:pt x="4849" y="3199"/>
                  </a:lnTo>
                  <a:lnTo>
                    <a:pt x="4647" y="3671"/>
                  </a:lnTo>
                  <a:lnTo>
                    <a:pt x="4377" y="4142"/>
                  </a:lnTo>
                  <a:lnTo>
                    <a:pt x="4074" y="4580"/>
                  </a:lnTo>
                  <a:lnTo>
                    <a:pt x="3468" y="5455"/>
                  </a:lnTo>
                  <a:lnTo>
                    <a:pt x="2862" y="6330"/>
                  </a:lnTo>
                  <a:lnTo>
                    <a:pt x="2222" y="7172"/>
                  </a:lnTo>
                  <a:lnTo>
                    <a:pt x="1515" y="7980"/>
                  </a:lnTo>
                  <a:lnTo>
                    <a:pt x="1515" y="8014"/>
                  </a:lnTo>
                  <a:lnTo>
                    <a:pt x="1313" y="8115"/>
                  </a:lnTo>
                  <a:lnTo>
                    <a:pt x="1078" y="8148"/>
                  </a:lnTo>
                  <a:lnTo>
                    <a:pt x="876" y="8115"/>
                  </a:lnTo>
                  <a:lnTo>
                    <a:pt x="640" y="8081"/>
                  </a:lnTo>
                  <a:lnTo>
                    <a:pt x="337" y="8014"/>
                  </a:lnTo>
                  <a:lnTo>
                    <a:pt x="202" y="8014"/>
                  </a:lnTo>
                  <a:lnTo>
                    <a:pt x="34" y="8047"/>
                  </a:lnTo>
                  <a:lnTo>
                    <a:pt x="0" y="8047"/>
                  </a:lnTo>
                  <a:lnTo>
                    <a:pt x="0" y="8081"/>
                  </a:lnTo>
                  <a:lnTo>
                    <a:pt x="0" y="8148"/>
                  </a:lnTo>
                  <a:lnTo>
                    <a:pt x="34" y="8148"/>
                  </a:lnTo>
                  <a:lnTo>
                    <a:pt x="472" y="8317"/>
                  </a:lnTo>
                  <a:lnTo>
                    <a:pt x="707" y="8350"/>
                  </a:lnTo>
                  <a:lnTo>
                    <a:pt x="943" y="8384"/>
                  </a:lnTo>
                  <a:lnTo>
                    <a:pt x="1179" y="8384"/>
                  </a:lnTo>
                  <a:lnTo>
                    <a:pt x="1381" y="8350"/>
                  </a:lnTo>
                  <a:lnTo>
                    <a:pt x="1583" y="8249"/>
                  </a:lnTo>
                  <a:lnTo>
                    <a:pt x="1785" y="8115"/>
                  </a:lnTo>
                  <a:lnTo>
                    <a:pt x="1818" y="8047"/>
                  </a:lnTo>
                  <a:lnTo>
                    <a:pt x="1785" y="7980"/>
                  </a:lnTo>
                  <a:lnTo>
                    <a:pt x="1987" y="7778"/>
                  </a:lnTo>
                  <a:lnTo>
                    <a:pt x="2323" y="7408"/>
                  </a:lnTo>
                  <a:lnTo>
                    <a:pt x="2660" y="7037"/>
                  </a:lnTo>
                  <a:lnTo>
                    <a:pt x="3232" y="6229"/>
                  </a:lnTo>
                  <a:lnTo>
                    <a:pt x="3940" y="5219"/>
                  </a:lnTo>
                  <a:lnTo>
                    <a:pt x="4613" y="4209"/>
                  </a:lnTo>
                  <a:lnTo>
                    <a:pt x="4815" y="3805"/>
                  </a:lnTo>
                  <a:lnTo>
                    <a:pt x="5017" y="3401"/>
                  </a:lnTo>
                  <a:lnTo>
                    <a:pt x="5185" y="3469"/>
                  </a:lnTo>
                  <a:lnTo>
                    <a:pt x="5354" y="3502"/>
                  </a:lnTo>
                  <a:lnTo>
                    <a:pt x="5522" y="3502"/>
                  </a:lnTo>
                  <a:lnTo>
                    <a:pt x="5724" y="3469"/>
                  </a:lnTo>
                  <a:lnTo>
                    <a:pt x="5892" y="3435"/>
                  </a:lnTo>
                  <a:lnTo>
                    <a:pt x="5960" y="3368"/>
                  </a:lnTo>
                  <a:lnTo>
                    <a:pt x="5993" y="3300"/>
                  </a:lnTo>
                  <a:lnTo>
                    <a:pt x="6027" y="3267"/>
                  </a:lnTo>
                  <a:lnTo>
                    <a:pt x="5993" y="3233"/>
                  </a:lnTo>
                  <a:lnTo>
                    <a:pt x="5993" y="3199"/>
                  </a:lnTo>
                  <a:lnTo>
                    <a:pt x="5926" y="3166"/>
                  </a:lnTo>
                  <a:lnTo>
                    <a:pt x="5825" y="3199"/>
                  </a:lnTo>
                  <a:lnTo>
                    <a:pt x="5724" y="3233"/>
                  </a:lnTo>
                  <a:lnTo>
                    <a:pt x="5589" y="3267"/>
                  </a:lnTo>
                  <a:lnTo>
                    <a:pt x="5488" y="3300"/>
                  </a:lnTo>
                  <a:lnTo>
                    <a:pt x="5253" y="3267"/>
                  </a:lnTo>
                  <a:lnTo>
                    <a:pt x="5185" y="3233"/>
                  </a:lnTo>
                  <a:lnTo>
                    <a:pt x="5084" y="3166"/>
                  </a:lnTo>
                  <a:lnTo>
                    <a:pt x="5219" y="2795"/>
                  </a:lnTo>
                  <a:lnTo>
                    <a:pt x="5253" y="2357"/>
                  </a:lnTo>
                  <a:lnTo>
                    <a:pt x="5253" y="2189"/>
                  </a:lnTo>
                  <a:lnTo>
                    <a:pt x="5253" y="1987"/>
                  </a:lnTo>
                  <a:lnTo>
                    <a:pt x="5185" y="1819"/>
                  </a:lnTo>
                  <a:lnTo>
                    <a:pt x="5118" y="1650"/>
                  </a:lnTo>
                  <a:lnTo>
                    <a:pt x="5017" y="1448"/>
                  </a:lnTo>
                  <a:lnTo>
                    <a:pt x="4916" y="1314"/>
                  </a:lnTo>
                  <a:lnTo>
                    <a:pt x="4882" y="1280"/>
                  </a:lnTo>
                  <a:lnTo>
                    <a:pt x="4781" y="1280"/>
                  </a:lnTo>
                  <a:lnTo>
                    <a:pt x="4748" y="1246"/>
                  </a:lnTo>
                  <a:close/>
                  <a:moveTo>
                    <a:pt x="7946" y="1"/>
                  </a:moveTo>
                  <a:lnTo>
                    <a:pt x="7542" y="708"/>
                  </a:lnTo>
                  <a:lnTo>
                    <a:pt x="7138" y="1415"/>
                  </a:lnTo>
                  <a:lnTo>
                    <a:pt x="6700" y="2155"/>
                  </a:lnTo>
                  <a:lnTo>
                    <a:pt x="6263" y="2930"/>
                  </a:lnTo>
                  <a:lnTo>
                    <a:pt x="5421" y="4512"/>
                  </a:lnTo>
                  <a:lnTo>
                    <a:pt x="5017" y="5219"/>
                  </a:lnTo>
                  <a:lnTo>
                    <a:pt x="4579" y="5893"/>
                  </a:lnTo>
                  <a:lnTo>
                    <a:pt x="4108" y="6532"/>
                  </a:lnTo>
                  <a:lnTo>
                    <a:pt x="3569" y="7138"/>
                  </a:lnTo>
                  <a:lnTo>
                    <a:pt x="3098" y="7677"/>
                  </a:lnTo>
                  <a:lnTo>
                    <a:pt x="2626" y="8249"/>
                  </a:lnTo>
                  <a:lnTo>
                    <a:pt x="2626" y="8216"/>
                  </a:lnTo>
                  <a:lnTo>
                    <a:pt x="2492" y="7946"/>
                  </a:lnTo>
                  <a:lnTo>
                    <a:pt x="2424" y="7845"/>
                  </a:lnTo>
                  <a:lnTo>
                    <a:pt x="2290" y="7778"/>
                  </a:lnTo>
                  <a:lnTo>
                    <a:pt x="2155" y="7744"/>
                  </a:lnTo>
                  <a:lnTo>
                    <a:pt x="2020" y="7744"/>
                  </a:lnTo>
                  <a:lnTo>
                    <a:pt x="1987" y="7778"/>
                  </a:lnTo>
                  <a:lnTo>
                    <a:pt x="1953" y="7845"/>
                  </a:lnTo>
                  <a:lnTo>
                    <a:pt x="1953" y="7879"/>
                  </a:lnTo>
                  <a:lnTo>
                    <a:pt x="1987" y="7946"/>
                  </a:lnTo>
                  <a:lnTo>
                    <a:pt x="2054" y="7946"/>
                  </a:lnTo>
                  <a:lnTo>
                    <a:pt x="2155" y="7980"/>
                  </a:lnTo>
                  <a:lnTo>
                    <a:pt x="2222" y="7980"/>
                  </a:lnTo>
                  <a:lnTo>
                    <a:pt x="2290" y="8047"/>
                  </a:lnTo>
                  <a:lnTo>
                    <a:pt x="2357" y="8115"/>
                  </a:lnTo>
                  <a:lnTo>
                    <a:pt x="2391" y="8317"/>
                  </a:lnTo>
                  <a:lnTo>
                    <a:pt x="2424" y="8384"/>
                  </a:lnTo>
                  <a:lnTo>
                    <a:pt x="2458" y="8451"/>
                  </a:lnTo>
                  <a:lnTo>
                    <a:pt x="2121" y="8889"/>
                  </a:lnTo>
                  <a:lnTo>
                    <a:pt x="1751" y="9293"/>
                  </a:lnTo>
                  <a:lnTo>
                    <a:pt x="1717" y="9327"/>
                  </a:lnTo>
                  <a:lnTo>
                    <a:pt x="1751" y="9394"/>
                  </a:lnTo>
                  <a:lnTo>
                    <a:pt x="1684" y="9529"/>
                  </a:lnTo>
                  <a:lnTo>
                    <a:pt x="1650" y="9731"/>
                  </a:lnTo>
                  <a:lnTo>
                    <a:pt x="1650" y="9899"/>
                  </a:lnTo>
                  <a:lnTo>
                    <a:pt x="1684" y="10101"/>
                  </a:lnTo>
                  <a:lnTo>
                    <a:pt x="1751" y="10269"/>
                  </a:lnTo>
                  <a:lnTo>
                    <a:pt x="1852" y="10370"/>
                  </a:lnTo>
                  <a:lnTo>
                    <a:pt x="1987" y="10438"/>
                  </a:lnTo>
                  <a:lnTo>
                    <a:pt x="2290" y="10438"/>
                  </a:lnTo>
                  <a:lnTo>
                    <a:pt x="2424" y="10370"/>
                  </a:lnTo>
                  <a:lnTo>
                    <a:pt x="2626" y="10202"/>
                  </a:lnTo>
                  <a:lnTo>
                    <a:pt x="2997" y="9832"/>
                  </a:lnTo>
                  <a:lnTo>
                    <a:pt x="3468" y="9293"/>
                  </a:lnTo>
                  <a:lnTo>
                    <a:pt x="3906" y="8687"/>
                  </a:lnTo>
                  <a:lnTo>
                    <a:pt x="4579" y="7812"/>
                  </a:lnTo>
                  <a:lnTo>
                    <a:pt x="5320" y="6936"/>
                  </a:lnTo>
                  <a:lnTo>
                    <a:pt x="5993" y="6027"/>
                  </a:lnTo>
                  <a:lnTo>
                    <a:pt x="6330" y="5590"/>
                  </a:lnTo>
                  <a:lnTo>
                    <a:pt x="6633" y="5085"/>
                  </a:lnTo>
                  <a:lnTo>
                    <a:pt x="7239" y="3974"/>
                  </a:lnTo>
                  <a:lnTo>
                    <a:pt x="7576" y="3435"/>
                  </a:lnTo>
                  <a:lnTo>
                    <a:pt x="7946" y="2896"/>
                  </a:lnTo>
                  <a:lnTo>
                    <a:pt x="7946" y="2458"/>
                  </a:lnTo>
                  <a:lnTo>
                    <a:pt x="7306" y="3401"/>
                  </a:lnTo>
                  <a:lnTo>
                    <a:pt x="6801" y="4209"/>
                  </a:lnTo>
                  <a:lnTo>
                    <a:pt x="6330" y="5051"/>
                  </a:lnTo>
                  <a:lnTo>
                    <a:pt x="5825" y="5859"/>
                  </a:lnTo>
                  <a:lnTo>
                    <a:pt x="5556" y="6263"/>
                  </a:lnTo>
                  <a:lnTo>
                    <a:pt x="5253" y="6633"/>
                  </a:lnTo>
                  <a:lnTo>
                    <a:pt x="4344" y="7744"/>
                  </a:lnTo>
                  <a:lnTo>
                    <a:pt x="3468" y="8855"/>
                  </a:lnTo>
                  <a:lnTo>
                    <a:pt x="3064" y="9394"/>
                  </a:lnTo>
                  <a:lnTo>
                    <a:pt x="2593" y="9865"/>
                  </a:lnTo>
                  <a:lnTo>
                    <a:pt x="2391" y="10067"/>
                  </a:lnTo>
                  <a:lnTo>
                    <a:pt x="2256" y="10168"/>
                  </a:lnTo>
                  <a:lnTo>
                    <a:pt x="2121" y="10236"/>
                  </a:lnTo>
                  <a:lnTo>
                    <a:pt x="1987" y="10236"/>
                  </a:lnTo>
                  <a:lnTo>
                    <a:pt x="1919" y="10168"/>
                  </a:lnTo>
                  <a:lnTo>
                    <a:pt x="1886" y="10067"/>
                  </a:lnTo>
                  <a:lnTo>
                    <a:pt x="1852" y="9899"/>
                  </a:lnTo>
                  <a:lnTo>
                    <a:pt x="1886" y="9596"/>
                  </a:lnTo>
                  <a:lnTo>
                    <a:pt x="1919" y="9394"/>
                  </a:lnTo>
                  <a:lnTo>
                    <a:pt x="1919" y="9360"/>
                  </a:lnTo>
                  <a:lnTo>
                    <a:pt x="2155" y="9158"/>
                  </a:lnTo>
                  <a:lnTo>
                    <a:pt x="2391" y="8923"/>
                  </a:lnTo>
                  <a:lnTo>
                    <a:pt x="2795" y="8418"/>
                  </a:lnTo>
                  <a:lnTo>
                    <a:pt x="3165" y="7913"/>
                  </a:lnTo>
                  <a:lnTo>
                    <a:pt x="3569" y="7441"/>
                  </a:lnTo>
                  <a:lnTo>
                    <a:pt x="4074" y="6869"/>
                  </a:lnTo>
                  <a:lnTo>
                    <a:pt x="4546" y="6297"/>
                  </a:lnTo>
                  <a:lnTo>
                    <a:pt x="4983" y="5691"/>
                  </a:lnTo>
                  <a:lnTo>
                    <a:pt x="5354" y="5051"/>
                  </a:lnTo>
                  <a:lnTo>
                    <a:pt x="6229" y="3502"/>
                  </a:lnTo>
                  <a:lnTo>
                    <a:pt x="7071" y="1953"/>
                  </a:lnTo>
                  <a:lnTo>
                    <a:pt x="7946" y="506"/>
                  </a:lnTo>
                  <a:lnTo>
                    <a:pt x="79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9" name="Shape 349"/>
            <p:cNvSpPr/>
            <p:nvPr/>
          </p:nvSpPr>
          <p:spPr>
            <a:xfrm>
              <a:off x="5168500" y="2464425"/>
              <a:ext cx="63150" cy="68200"/>
            </a:xfrm>
            <a:custGeom>
              <a:avLst/>
              <a:gdLst/>
              <a:ahLst/>
              <a:cxnLst/>
              <a:rect l="0" t="0" r="0" b="0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80" y="269"/>
                  </a:lnTo>
                  <a:lnTo>
                    <a:pt x="2357" y="236"/>
                  </a:lnTo>
                  <a:lnTo>
                    <a:pt x="2290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9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8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9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2" y="1885"/>
                  </a:lnTo>
                  <a:lnTo>
                    <a:pt x="2525" y="1313"/>
                  </a:lnTo>
                  <a:lnTo>
                    <a:pt x="2492" y="774"/>
                  </a:lnTo>
                  <a:lnTo>
                    <a:pt x="2458" y="202"/>
                  </a:lnTo>
                  <a:lnTo>
                    <a:pt x="2492" y="168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0" name="Shape 350"/>
            <p:cNvSpPr/>
            <p:nvPr/>
          </p:nvSpPr>
          <p:spPr>
            <a:xfrm>
              <a:off x="5686975" y="2535125"/>
              <a:ext cx="63150" cy="68200"/>
            </a:xfrm>
            <a:custGeom>
              <a:avLst/>
              <a:gdLst/>
              <a:ahLst/>
              <a:cxnLst/>
              <a:rect l="0" t="0" r="0" b="0"/>
              <a:pathLst>
                <a:path w="2526" h="2728" extrusionOk="0">
                  <a:moveTo>
                    <a:pt x="2324" y="168"/>
                  </a:moveTo>
                  <a:lnTo>
                    <a:pt x="2256" y="1280"/>
                  </a:lnTo>
                  <a:lnTo>
                    <a:pt x="2223" y="2391"/>
                  </a:lnTo>
                  <a:lnTo>
                    <a:pt x="1718" y="2424"/>
                  </a:lnTo>
                  <a:lnTo>
                    <a:pt x="506" y="2424"/>
                  </a:lnTo>
                  <a:lnTo>
                    <a:pt x="270" y="2458"/>
                  </a:lnTo>
                  <a:lnTo>
                    <a:pt x="236" y="2458"/>
                  </a:lnTo>
                  <a:lnTo>
                    <a:pt x="236" y="2424"/>
                  </a:lnTo>
                  <a:lnTo>
                    <a:pt x="270" y="1886"/>
                  </a:lnTo>
                  <a:lnTo>
                    <a:pt x="270" y="1347"/>
                  </a:lnTo>
                  <a:lnTo>
                    <a:pt x="236" y="775"/>
                  </a:lnTo>
                  <a:lnTo>
                    <a:pt x="169" y="236"/>
                  </a:lnTo>
                  <a:lnTo>
                    <a:pt x="1246" y="269"/>
                  </a:lnTo>
                  <a:lnTo>
                    <a:pt x="1785" y="236"/>
                  </a:lnTo>
                  <a:lnTo>
                    <a:pt x="2324" y="168"/>
                  </a:lnTo>
                  <a:close/>
                  <a:moveTo>
                    <a:pt x="1246" y="0"/>
                  </a:moveTo>
                  <a:lnTo>
                    <a:pt x="674" y="34"/>
                  </a:lnTo>
                  <a:lnTo>
                    <a:pt x="68" y="34"/>
                  </a:lnTo>
                  <a:lnTo>
                    <a:pt x="34" y="101"/>
                  </a:lnTo>
                  <a:lnTo>
                    <a:pt x="34" y="168"/>
                  </a:lnTo>
                  <a:lnTo>
                    <a:pt x="68" y="202"/>
                  </a:lnTo>
                  <a:lnTo>
                    <a:pt x="34" y="775"/>
                  </a:lnTo>
                  <a:lnTo>
                    <a:pt x="1" y="1313"/>
                  </a:lnTo>
                  <a:lnTo>
                    <a:pt x="34" y="1886"/>
                  </a:lnTo>
                  <a:lnTo>
                    <a:pt x="68" y="2424"/>
                  </a:lnTo>
                  <a:lnTo>
                    <a:pt x="68" y="2492"/>
                  </a:lnTo>
                  <a:lnTo>
                    <a:pt x="102" y="2525"/>
                  </a:lnTo>
                  <a:lnTo>
                    <a:pt x="169" y="2525"/>
                  </a:lnTo>
                  <a:lnTo>
                    <a:pt x="203" y="2492"/>
                  </a:lnTo>
                  <a:lnTo>
                    <a:pt x="203" y="2593"/>
                  </a:lnTo>
                  <a:lnTo>
                    <a:pt x="270" y="2626"/>
                  </a:lnTo>
                  <a:lnTo>
                    <a:pt x="472" y="2660"/>
                  </a:lnTo>
                  <a:lnTo>
                    <a:pt x="708" y="2694"/>
                  </a:lnTo>
                  <a:lnTo>
                    <a:pt x="1213" y="2694"/>
                  </a:lnTo>
                  <a:lnTo>
                    <a:pt x="1718" y="2660"/>
                  </a:lnTo>
                  <a:lnTo>
                    <a:pt x="2189" y="2559"/>
                  </a:lnTo>
                  <a:lnTo>
                    <a:pt x="2189" y="2626"/>
                  </a:lnTo>
                  <a:lnTo>
                    <a:pt x="2189" y="2660"/>
                  </a:lnTo>
                  <a:lnTo>
                    <a:pt x="2223" y="2694"/>
                  </a:lnTo>
                  <a:lnTo>
                    <a:pt x="2290" y="2727"/>
                  </a:lnTo>
                  <a:lnTo>
                    <a:pt x="2357" y="2727"/>
                  </a:lnTo>
                  <a:lnTo>
                    <a:pt x="2391" y="2694"/>
                  </a:lnTo>
                  <a:lnTo>
                    <a:pt x="2425" y="2660"/>
                  </a:lnTo>
                  <a:lnTo>
                    <a:pt x="2492" y="2020"/>
                  </a:lnTo>
                  <a:lnTo>
                    <a:pt x="2526" y="1414"/>
                  </a:lnTo>
                  <a:lnTo>
                    <a:pt x="2526" y="775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25" y="101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1" name="Shape 351"/>
            <p:cNvSpPr/>
            <p:nvPr/>
          </p:nvSpPr>
          <p:spPr>
            <a:xfrm>
              <a:off x="5796400" y="2606650"/>
              <a:ext cx="64825" cy="62325"/>
            </a:xfrm>
            <a:custGeom>
              <a:avLst/>
              <a:gdLst/>
              <a:ahLst/>
              <a:cxnLst/>
              <a:rect l="0" t="0" r="0" b="0"/>
              <a:pathLst>
                <a:path w="2593" h="249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2"/>
                  </a:lnTo>
                  <a:lnTo>
                    <a:pt x="34" y="2055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8"/>
                  </a:lnTo>
                  <a:lnTo>
                    <a:pt x="270" y="2055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7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8"/>
                  </a:lnTo>
                  <a:lnTo>
                    <a:pt x="2391" y="338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7"/>
                  </a:lnTo>
                  <a:lnTo>
                    <a:pt x="270" y="2358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9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9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1"/>
                  </a:lnTo>
                  <a:lnTo>
                    <a:pt x="2559" y="405"/>
                  </a:lnTo>
                  <a:lnTo>
                    <a:pt x="2526" y="136"/>
                  </a:lnTo>
                  <a:lnTo>
                    <a:pt x="2492" y="136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2" name="Shape 352"/>
            <p:cNvSpPr/>
            <p:nvPr/>
          </p:nvSpPr>
          <p:spPr>
            <a:xfrm>
              <a:off x="5818275" y="2619275"/>
              <a:ext cx="16875" cy="16875"/>
            </a:xfrm>
            <a:custGeom>
              <a:avLst/>
              <a:gdLst/>
              <a:ahLst/>
              <a:cxnLst/>
              <a:rect l="0" t="0" r="0" b="0"/>
              <a:pathLst>
                <a:path w="675" h="675" extrusionOk="0">
                  <a:moveTo>
                    <a:pt x="1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69" y="237"/>
                  </a:lnTo>
                  <a:lnTo>
                    <a:pt x="338" y="304"/>
                  </a:lnTo>
                  <a:lnTo>
                    <a:pt x="68" y="506"/>
                  </a:lnTo>
                  <a:lnTo>
                    <a:pt x="35" y="573"/>
                  </a:lnTo>
                  <a:lnTo>
                    <a:pt x="68" y="641"/>
                  </a:lnTo>
                  <a:lnTo>
                    <a:pt x="136" y="674"/>
                  </a:lnTo>
                  <a:lnTo>
                    <a:pt x="203" y="674"/>
                  </a:lnTo>
                  <a:lnTo>
                    <a:pt x="405" y="506"/>
                  </a:lnTo>
                  <a:lnTo>
                    <a:pt x="641" y="371"/>
                  </a:lnTo>
                  <a:lnTo>
                    <a:pt x="674" y="304"/>
                  </a:lnTo>
                  <a:lnTo>
                    <a:pt x="674" y="237"/>
                  </a:lnTo>
                  <a:lnTo>
                    <a:pt x="674" y="203"/>
                  </a:lnTo>
                  <a:lnTo>
                    <a:pt x="607" y="169"/>
                  </a:lnTo>
                  <a:lnTo>
                    <a:pt x="338" y="68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3" name="Shape 353"/>
            <p:cNvSpPr/>
            <p:nvPr/>
          </p:nvSpPr>
          <p:spPr>
            <a:xfrm>
              <a:off x="5280450" y="2348250"/>
              <a:ext cx="68200" cy="42125"/>
            </a:xfrm>
            <a:custGeom>
              <a:avLst/>
              <a:gdLst/>
              <a:ahLst/>
              <a:cxnLst/>
              <a:rect l="0" t="0" r="0" b="0"/>
              <a:pathLst>
                <a:path w="2728" h="1685" extrusionOk="0">
                  <a:moveTo>
                    <a:pt x="67" y="1"/>
                  </a:moveTo>
                  <a:lnTo>
                    <a:pt x="67" y="68"/>
                  </a:lnTo>
                  <a:lnTo>
                    <a:pt x="34" y="439"/>
                  </a:lnTo>
                  <a:lnTo>
                    <a:pt x="0" y="809"/>
                  </a:lnTo>
                  <a:lnTo>
                    <a:pt x="0" y="1550"/>
                  </a:lnTo>
                  <a:lnTo>
                    <a:pt x="0" y="1617"/>
                  </a:lnTo>
                  <a:lnTo>
                    <a:pt x="67" y="1651"/>
                  </a:lnTo>
                  <a:lnTo>
                    <a:pt x="135" y="1617"/>
                  </a:lnTo>
                  <a:lnTo>
                    <a:pt x="168" y="1550"/>
                  </a:lnTo>
                  <a:lnTo>
                    <a:pt x="202" y="843"/>
                  </a:lnTo>
                  <a:lnTo>
                    <a:pt x="202" y="169"/>
                  </a:lnTo>
                  <a:lnTo>
                    <a:pt x="842" y="203"/>
                  </a:lnTo>
                  <a:lnTo>
                    <a:pt x="1481" y="203"/>
                  </a:lnTo>
                  <a:lnTo>
                    <a:pt x="2054" y="237"/>
                  </a:lnTo>
                  <a:lnTo>
                    <a:pt x="2323" y="237"/>
                  </a:lnTo>
                  <a:lnTo>
                    <a:pt x="2593" y="169"/>
                  </a:lnTo>
                  <a:lnTo>
                    <a:pt x="2525" y="472"/>
                  </a:lnTo>
                  <a:lnTo>
                    <a:pt x="2525" y="809"/>
                  </a:lnTo>
                  <a:lnTo>
                    <a:pt x="2525" y="1415"/>
                  </a:lnTo>
                  <a:lnTo>
                    <a:pt x="875" y="1415"/>
                  </a:lnTo>
                  <a:lnTo>
                    <a:pt x="606" y="1449"/>
                  </a:lnTo>
                  <a:lnTo>
                    <a:pt x="337" y="1516"/>
                  </a:lnTo>
                  <a:lnTo>
                    <a:pt x="606" y="1583"/>
                  </a:lnTo>
                  <a:lnTo>
                    <a:pt x="842" y="1617"/>
                  </a:lnTo>
                  <a:lnTo>
                    <a:pt x="1953" y="1617"/>
                  </a:lnTo>
                  <a:lnTo>
                    <a:pt x="2458" y="1583"/>
                  </a:lnTo>
                  <a:lnTo>
                    <a:pt x="2458" y="1617"/>
                  </a:lnTo>
                  <a:lnTo>
                    <a:pt x="2492" y="1651"/>
                  </a:lnTo>
                  <a:lnTo>
                    <a:pt x="2559" y="1684"/>
                  </a:lnTo>
                  <a:lnTo>
                    <a:pt x="2626" y="1651"/>
                  </a:lnTo>
                  <a:lnTo>
                    <a:pt x="2660" y="1617"/>
                  </a:lnTo>
                  <a:lnTo>
                    <a:pt x="2660" y="1550"/>
                  </a:lnTo>
                  <a:lnTo>
                    <a:pt x="2694" y="1482"/>
                  </a:lnTo>
                  <a:lnTo>
                    <a:pt x="2727" y="775"/>
                  </a:lnTo>
                  <a:lnTo>
                    <a:pt x="2727" y="405"/>
                  </a:lnTo>
                  <a:lnTo>
                    <a:pt x="2660" y="68"/>
                  </a:lnTo>
                  <a:lnTo>
                    <a:pt x="2626" y="68"/>
                  </a:lnTo>
                  <a:lnTo>
                    <a:pt x="2593" y="102"/>
                  </a:lnTo>
                  <a:lnTo>
                    <a:pt x="2357" y="34"/>
                  </a:lnTo>
                  <a:lnTo>
                    <a:pt x="2054" y="1"/>
                  </a:lnTo>
                  <a:lnTo>
                    <a:pt x="505" y="1"/>
                  </a:lnTo>
                  <a:lnTo>
                    <a:pt x="202" y="34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4" name="Shape 354"/>
            <p:cNvSpPr/>
            <p:nvPr/>
          </p:nvSpPr>
          <p:spPr>
            <a:xfrm>
              <a:off x="5262775" y="2490500"/>
              <a:ext cx="24425" cy="17700"/>
            </a:xfrm>
            <a:custGeom>
              <a:avLst/>
              <a:gdLst/>
              <a:ahLst/>
              <a:cxnLst/>
              <a:rect l="0" t="0" r="0" b="0"/>
              <a:pathLst>
                <a:path w="977" h="708" extrusionOk="0">
                  <a:moveTo>
                    <a:pt x="875" y="1"/>
                  </a:moveTo>
                  <a:lnTo>
                    <a:pt x="842" y="34"/>
                  </a:lnTo>
                  <a:lnTo>
                    <a:pt x="774" y="135"/>
                  </a:lnTo>
                  <a:lnTo>
                    <a:pt x="707" y="236"/>
                  </a:lnTo>
                  <a:lnTo>
                    <a:pt x="606" y="506"/>
                  </a:lnTo>
                  <a:lnTo>
                    <a:pt x="539" y="371"/>
                  </a:lnTo>
                  <a:lnTo>
                    <a:pt x="471" y="270"/>
                  </a:lnTo>
                  <a:lnTo>
                    <a:pt x="539" y="169"/>
                  </a:lnTo>
                  <a:lnTo>
                    <a:pt x="539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68"/>
                  </a:lnTo>
                  <a:lnTo>
                    <a:pt x="168" y="405"/>
                  </a:lnTo>
                  <a:lnTo>
                    <a:pt x="168" y="337"/>
                  </a:lnTo>
                  <a:lnTo>
                    <a:pt x="135" y="203"/>
                  </a:lnTo>
                  <a:lnTo>
                    <a:pt x="135" y="169"/>
                  </a:lnTo>
                  <a:lnTo>
                    <a:pt x="101" y="135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236"/>
                  </a:lnTo>
                  <a:lnTo>
                    <a:pt x="0" y="371"/>
                  </a:lnTo>
                  <a:lnTo>
                    <a:pt x="67" y="607"/>
                  </a:lnTo>
                  <a:lnTo>
                    <a:pt x="101" y="674"/>
                  </a:lnTo>
                  <a:lnTo>
                    <a:pt x="202" y="674"/>
                  </a:lnTo>
                  <a:lnTo>
                    <a:pt x="236" y="640"/>
                  </a:lnTo>
                  <a:lnTo>
                    <a:pt x="370" y="405"/>
                  </a:lnTo>
                  <a:lnTo>
                    <a:pt x="404" y="472"/>
                  </a:lnTo>
                  <a:lnTo>
                    <a:pt x="505" y="607"/>
                  </a:lnTo>
                  <a:lnTo>
                    <a:pt x="640" y="708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76" y="102"/>
                  </a:lnTo>
                  <a:lnTo>
                    <a:pt x="943" y="34"/>
                  </a:lnTo>
                  <a:lnTo>
                    <a:pt x="90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5" name="Shape 355"/>
            <p:cNvSpPr/>
            <p:nvPr/>
          </p:nvSpPr>
          <p:spPr>
            <a:xfrm>
              <a:off x="5240050" y="2466100"/>
              <a:ext cx="63975" cy="61475"/>
            </a:xfrm>
            <a:custGeom>
              <a:avLst/>
              <a:gdLst/>
              <a:ahLst/>
              <a:cxnLst/>
              <a:rect l="0" t="0" r="0" b="0"/>
              <a:pathLst>
                <a:path w="2559" h="2459" extrusionOk="0">
                  <a:moveTo>
                    <a:pt x="168" y="202"/>
                  </a:moveTo>
                  <a:lnTo>
                    <a:pt x="707" y="236"/>
                  </a:lnTo>
                  <a:lnTo>
                    <a:pt x="1246" y="270"/>
                  </a:lnTo>
                  <a:lnTo>
                    <a:pt x="2323" y="236"/>
                  </a:lnTo>
                  <a:lnTo>
                    <a:pt x="2323" y="707"/>
                  </a:lnTo>
                  <a:lnTo>
                    <a:pt x="2323" y="1145"/>
                  </a:lnTo>
                  <a:lnTo>
                    <a:pt x="2323" y="1684"/>
                  </a:lnTo>
                  <a:lnTo>
                    <a:pt x="2323" y="2222"/>
                  </a:lnTo>
                  <a:lnTo>
                    <a:pt x="2087" y="2189"/>
                  </a:lnTo>
                  <a:lnTo>
                    <a:pt x="606" y="2189"/>
                  </a:lnTo>
                  <a:lnTo>
                    <a:pt x="337" y="2256"/>
                  </a:lnTo>
                  <a:lnTo>
                    <a:pt x="303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8" y="202"/>
                  </a:lnTo>
                  <a:close/>
                  <a:moveTo>
                    <a:pt x="707" y="0"/>
                  </a:moveTo>
                  <a:lnTo>
                    <a:pt x="168" y="34"/>
                  </a:lnTo>
                  <a:lnTo>
                    <a:pt x="101" y="68"/>
                  </a:lnTo>
                  <a:lnTo>
                    <a:pt x="67" y="135"/>
                  </a:lnTo>
                  <a:lnTo>
                    <a:pt x="34" y="371"/>
                  </a:lnTo>
                  <a:lnTo>
                    <a:pt x="0" y="640"/>
                  </a:lnTo>
                  <a:lnTo>
                    <a:pt x="34" y="1145"/>
                  </a:lnTo>
                  <a:lnTo>
                    <a:pt x="67" y="1751"/>
                  </a:lnTo>
                  <a:lnTo>
                    <a:pt x="101" y="2054"/>
                  </a:lnTo>
                  <a:lnTo>
                    <a:pt x="168" y="2323"/>
                  </a:lnTo>
                  <a:lnTo>
                    <a:pt x="168" y="2391"/>
                  </a:lnTo>
                  <a:lnTo>
                    <a:pt x="303" y="2391"/>
                  </a:lnTo>
                  <a:lnTo>
                    <a:pt x="539" y="2424"/>
                  </a:lnTo>
                  <a:lnTo>
                    <a:pt x="1279" y="2424"/>
                  </a:lnTo>
                  <a:lnTo>
                    <a:pt x="1818" y="2458"/>
                  </a:lnTo>
                  <a:lnTo>
                    <a:pt x="2087" y="2458"/>
                  </a:lnTo>
                  <a:lnTo>
                    <a:pt x="2357" y="2424"/>
                  </a:lnTo>
                  <a:lnTo>
                    <a:pt x="2390" y="2458"/>
                  </a:lnTo>
                  <a:lnTo>
                    <a:pt x="2424" y="2458"/>
                  </a:lnTo>
                  <a:lnTo>
                    <a:pt x="2458" y="2424"/>
                  </a:lnTo>
                  <a:lnTo>
                    <a:pt x="2491" y="2391"/>
                  </a:lnTo>
                  <a:lnTo>
                    <a:pt x="2525" y="2121"/>
                  </a:lnTo>
                  <a:lnTo>
                    <a:pt x="2559" y="1852"/>
                  </a:lnTo>
                  <a:lnTo>
                    <a:pt x="2525" y="1313"/>
                  </a:lnTo>
                  <a:lnTo>
                    <a:pt x="2525" y="707"/>
                  </a:lnTo>
                  <a:lnTo>
                    <a:pt x="2525" y="404"/>
                  </a:lnTo>
                  <a:lnTo>
                    <a:pt x="2458" y="101"/>
                  </a:lnTo>
                  <a:lnTo>
                    <a:pt x="2424" y="68"/>
                  </a:lnTo>
                  <a:lnTo>
                    <a:pt x="2390" y="34"/>
                  </a:lnTo>
                  <a:lnTo>
                    <a:pt x="2323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6" name="Shape 356"/>
            <p:cNvSpPr/>
            <p:nvPr/>
          </p:nvSpPr>
          <p:spPr>
            <a:xfrm>
              <a:off x="5209725" y="2556150"/>
              <a:ext cx="15175" cy="23600"/>
            </a:xfrm>
            <a:custGeom>
              <a:avLst/>
              <a:gdLst/>
              <a:ahLst/>
              <a:cxnLst/>
              <a:rect l="0" t="0" r="0" b="0"/>
              <a:pathLst>
                <a:path w="607" h="944" extrusionOk="0">
                  <a:moveTo>
                    <a:pt x="338" y="1"/>
                  </a:moveTo>
                  <a:lnTo>
                    <a:pt x="270" y="35"/>
                  </a:lnTo>
                  <a:lnTo>
                    <a:pt x="237" y="68"/>
                  </a:lnTo>
                  <a:lnTo>
                    <a:pt x="102" y="506"/>
                  </a:lnTo>
                  <a:lnTo>
                    <a:pt x="35" y="641"/>
                  </a:lnTo>
                  <a:lnTo>
                    <a:pt x="1" y="742"/>
                  </a:lnTo>
                  <a:lnTo>
                    <a:pt x="35" y="843"/>
                  </a:lnTo>
                  <a:lnTo>
                    <a:pt x="68" y="876"/>
                  </a:lnTo>
                  <a:lnTo>
                    <a:pt x="169" y="809"/>
                  </a:lnTo>
                  <a:lnTo>
                    <a:pt x="237" y="742"/>
                  </a:lnTo>
                  <a:lnTo>
                    <a:pt x="371" y="742"/>
                  </a:lnTo>
                  <a:lnTo>
                    <a:pt x="405" y="809"/>
                  </a:lnTo>
                  <a:lnTo>
                    <a:pt x="439" y="910"/>
                  </a:lnTo>
                  <a:lnTo>
                    <a:pt x="472" y="944"/>
                  </a:lnTo>
                  <a:lnTo>
                    <a:pt x="540" y="944"/>
                  </a:lnTo>
                  <a:lnTo>
                    <a:pt x="573" y="910"/>
                  </a:lnTo>
                  <a:lnTo>
                    <a:pt x="607" y="843"/>
                  </a:lnTo>
                  <a:lnTo>
                    <a:pt x="573" y="708"/>
                  </a:lnTo>
                  <a:lnTo>
                    <a:pt x="607" y="674"/>
                  </a:lnTo>
                  <a:lnTo>
                    <a:pt x="607" y="641"/>
                  </a:lnTo>
                  <a:lnTo>
                    <a:pt x="607" y="607"/>
                  </a:lnTo>
                  <a:lnTo>
                    <a:pt x="573" y="607"/>
                  </a:lnTo>
                  <a:lnTo>
                    <a:pt x="540" y="472"/>
                  </a:lnTo>
                  <a:lnTo>
                    <a:pt x="439" y="68"/>
                  </a:lnTo>
                  <a:lnTo>
                    <a:pt x="405" y="35"/>
                  </a:lnTo>
                  <a:lnTo>
                    <a:pt x="33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>
              <a:off x="5254350" y="2536800"/>
              <a:ext cx="63150" cy="61475"/>
            </a:xfrm>
            <a:custGeom>
              <a:avLst/>
              <a:gdLst/>
              <a:ahLst/>
              <a:cxnLst/>
              <a:rect l="0" t="0" r="0" b="0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8" name="Shape 358"/>
            <p:cNvSpPr/>
            <p:nvPr/>
          </p:nvSpPr>
          <p:spPr>
            <a:xfrm>
              <a:off x="5278750" y="2560375"/>
              <a:ext cx="16025" cy="21900"/>
            </a:xfrm>
            <a:custGeom>
              <a:avLst/>
              <a:gdLst/>
              <a:ahLst/>
              <a:cxnLst/>
              <a:rect l="0" t="0" r="0" b="0"/>
              <a:pathLst>
                <a:path w="641" h="876" extrusionOk="0">
                  <a:moveTo>
                    <a:pt x="337" y="0"/>
                  </a:moveTo>
                  <a:lnTo>
                    <a:pt x="203" y="68"/>
                  </a:lnTo>
                  <a:lnTo>
                    <a:pt x="135" y="101"/>
                  </a:lnTo>
                  <a:lnTo>
                    <a:pt x="102" y="169"/>
                  </a:lnTo>
                  <a:lnTo>
                    <a:pt x="102" y="236"/>
                  </a:lnTo>
                  <a:lnTo>
                    <a:pt x="102" y="303"/>
                  </a:lnTo>
                  <a:lnTo>
                    <a:pt x="169" y="438"/>
                  </a:lnTo>
                  <a:lnTo>
                    <a:pt x="270" y="505"/>
                  </a:lnTo>
                  <a:lnTo>
                    <a:pt x="438" y="573"/>
                  </a:lnTo>
                  <a:lnTo>
                    <a:pt x="405" y="606"/>
                  </a:lnTo>
                  <a:lnTo>
                    <a:pt x="371" y="674"/>
                  </a:lnTo>
                  <a:lnTo>
                    <a:pt x="304" y="707"/>
                  </a:lnTo>
                  <a:lnTo>
                    <a:pt x="236" y="707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34" y="775"/>
                  </a:lnTo>
                  <a:lnTo>
                    <a:pt x="135" y="842"/>
                  </a:lnTo>
                  <a:lnTo>
                    <a:pt x="236" y="876"/>
                  </a:lnTo>
                  <a:lnTo>
                    <a:pt x="337" y="876"/>
                  </a:lnTo>
                  <a:lnTo>
                    <a:pt x="472" y="842"/>
                  </a:lnTo>
                  <a:lnTo>
                    <a:pt x="539" y="775"/>
                  </a:lnTo>
                  <a:lnTo>
                    <a:pt x="607" y="674"/>
                  </a:lnTo>
                  <a:lnTo>
                    <a:pt x="640" y="573"/>
                  </a:lnTo>
                  <a:lnTo>
                    <a:pt x="607" y="438"/>
                  </a:lnTo>
                  <a:lnTo>
                    <a:pt x="573" y="404"/>
                  </a:lnTo>
                  <a:lnTo>
                    <a:pt x="506" y="371"/>
                  </a:lnTo>
                  <a:lnTo>
                    <a:pt x="371" y="337"/>
                  </a:lnTo>
                  <a:lnTo>
                    <a:pt x="304" y="303"/>
                  </a:lnTo>
                  <a:lnTo>
                    <a:pt x="304" y="236"/>
                  </a:lnTo>
                  <a:lnTo>
                    <a:pt x="304" y="202"/>
                  </a:lnTo>
                  <a:lnTo>
                    <a:pt x="371" y="169"/>
                  </a:lnTo>
                  <a:lnTo>
                    <a:pt x="539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9" name="Shape 359"/>
            <p:cNvSpPr/>
            <p:nvPr/>
          </p:nvSpPr>
          <p:spPr>
            <a:xfrm>
              <a:off x="5181125" y="2535950"/>
              <a:ext cx="64825" cy="62325"/>
            </a:xfrm>
            <a:custGeom>
              <a:avLst/>
              <a:gdLst/>
              <a:ahLst/>
              <a:cxnLst/>
              <a:rect l="0" t="0" r="0" b="0"/>
              <a:pathLst>
                <a:path w="2593" h="2493" extrusionOk="0">
                  <a:moveTo>
                    <a:pt x="1886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9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8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80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8" y="2223"/>
                  </a:lnTo>
                  <a:lnTo>
                    <a:pt x="1818" y="2189"/>
                  </a:lnTo>
                  <a:lnTo>
                    <a:pt x="1280" y="2189"/>
                  </a:lnTo>
                  <a:lnTo>
                    <a:pt x="202" y="2223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0" name="Shape 360"/>
            <p:cNvSpPr/>
            <p:nvPr/>
          </p:nvSpPr>
          <p:spPr>
            <a:xfrm>
              <a:off x="5315800" y="2629375"/>
              <a:ext cx="20225" cy="19400"/>
            </a:xfrm>
            <a:custGeom>
              <a:avLst/>
              <a:gdLst/>
              <a:ahLst/>
              <a:cxnLst/>
              <a:rect l="0" t="0" r="0" b="0"/>
              <a:pathLst>
                <a:path w="809" h="776" extrusionOk="0">
                  <a:moveTo>
                    <a:pt x="741" y="1"/>
                  </a:moveTo>
                  <a:lnTo>
                    <a:pt x="539" y="102"/>
                  </a:lnTo>
                  <a:lnTo>
                    <a:pt x="404" y="237"/>
                  </a:lnTo>
                  <a:lnTo>
                    <a:pt x="202" y="102"/>
                  </a:lnTo>
                  <a:lnTo>
                    <a:pt x="135" y="102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269" y="371"/>
                  </a:lnTo>
                  <a:lnTo>
                    <a:pt x="168" y="472"/>
                  </a:lnTo>
                  <a:lnTo>
                    <a:pt x="67" y="573"/>
                  </a:lnTo>
                  <a:lnTo>
                    <a:pt x="34" y="607"/>
                  </a:lnTo>
                  <a:lnTo>
                    <a:pt x="0" y="674"/>
                  </a:lnTo>
                  <a:lnTo>
                    <a:pt x="34" y="742"/>
                  </a:lnTo>
                  <a:lnTo>
                    <a:pt x="101" y="775"/>
                  </a:lnTo>
                  <a:lnTo>
                    <a:pt x="202" y="742"/>
                  </a:lnTo>
                  <a:lnTo>
                    <a:pt x="303" y="674"/>
                  </a:lnTo>
                  <a:lnTo>
                    <a:pt x="438" y="472"/>
                  </a:lnTo>
                  <a:lnTo>
                    <a:pt x="673" y="573"/>
                  </a:lnTo>
                  <a:lnTo>
                    <a:pt x="741" y="573"/>
                  </a:lnTo>
                  <a:lnTo>
                    <a:pt x="808" y="506"/>
                  </a:lnTo>
                  <a:lnTo>
                    <a:pt x="774" y="439"/>
                  </a:lnTo>
                  <a:lnTo>
                    <a:pt x="741" y="371"/>
                  </a:lnTo>
                  <a:lnTo>
                    <a:pt x="572" y="338"/>
                  </a:lnTo>
                  <a:lnTo>
                    <a:pt x="640" y="270"/>
                  </a:lnTo>
                  <a:lnTo>
                    <a:pt x="774" y="35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1" name="Shape 361"/>
            <p:cNvSpPr/>
            <p:nvPr/>
          </p:nvSpPr>
          <p:spPr>
            <a:xfrm>
              <a:off x="5345250" y="2394550"/>
              <a:ext cx="64825" cy="62300"/>
            </a:xfrm>
            <a:custGeom>
              <a:avLst/>
              <a:gdLst/>
              <a:ahLst/>
              <a:cxnLst/>
              <a:rect l="0" t="0" r="0" b="0"/>
              <a:pathLst>
                <a:path w="2593" h="2492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2" name="Shape 362"/>
            <p:cNvSpPr/>
            <p:nvPr/>
          </p:nvSpPr>
          <p:spPr>
            <a:xfrm>
              <a:off x="5417625" y="2393700"/>
              <a:ext cx="63175" cy="68225"/>
            </a:xfrm>
            <a:custGeom>
              <a:avLst/>
              <a:gdLst/>
              <a:ahLst/>
              <a:cxnLst/>
              <a:rect l="0" t="0" r="0" b="0"/>
              <a:pathLst>
                <a:path w="2527" h="2729" extrusionOk="0">
                  <a:moveTo>
                    <a:pt x="203" y="169"/>
                  </a:moveTo>
                  <a:lnTo>
                    <a:pt x="742" y="237"/>
                  </a:lnTo>
                  <a:lnTo>
                    <a:pt x="1280" y="270"/>
                  </a:lnTo>
                  <a:lnTo>
                    <a:pt x="2358" y="237"/>
                  </a:lnTo>
                  <a:lnTo>
                    <a:pt x="2290" y="775"/>
                  </a:lnTo>
                  <a:lnTo>
                    <a:pt x="2257" y="1348"/>
                  </a:lnTo>
                  <a:lnTo>
                    <a:pt x="2257" y="1886"/>
                  </a:lnTo>
                  <a:lnTo>
                    <a:pt x="2290" y="2425"/>
                  </a:lnTo>
                  <a:lnTo>
                    <a:pt x="2290" y="2459"/>
                  </a:lnTo>
                  <a:lnTo>
                    <a:pt x="2257" y="2459"/>
                  </a:lnTo>
                  <a:lnTo>
                    <a:pt x="2021" y="2425"/>
                  </a:lnTo>
                  <a:lnTo>
                    <a:pt x="809" y="2425"/>
                  </a:lnTo>
                  <a:lnTo>
                    <a:pt x="304" y="2391"/>
                  </a:lnTo>
                  <a:lnTo>
                    <a:pt x="237" y="1280"/>
                  </a:lnTo>
                  <a:lnTo>
                    <a:pt x="203" y="169"/>
                  </a:lnTo>
                  <a:close/>
                  <a:moveTo>
                    <a:pt x="742" y="1"/>
                  </a:moveTo>
                  <a:lnTo>
                    <a:pt x="169" y="35"/>
                  </a:lnTo>
                  <a:lnTo>
                    <a:pt x="136" y="35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775"/>
                  </a:lnTo>
                  <a:lnTo>
                    <a:pt x="1" y="1415"/>
                  </a:lnTo>
                  <a:lnTo>
                    <a:pt x="35" y="2021"/>
                  </a:lnTo>
                  <a:lnTo>
                    <a:pt x="102" y="2661"/>
                  </a:lnTo>
                  <a:lnTo>
                    <a:pt x="136" y="2694"/>
                  </a:lnTo>
                  <a:lnTo>
                    <a:pt x="169" y="2728"/>
                  </a:lnTo>
                  <a:lnTo>
                    <a:pt x="237" y="2728"/>
                  </a:lnTo>
                  <a:lnTo>
                    <a:pt x="304" y="2694"/>
                  </a:lnTo>
                  <a:lnTo>
                    <a:pt x="338" y="2661"/>
                  </a:lnTo>
                  <a:lnTo>
                    <a:pt x="338" y="2627"/>
                  </a:lnTo>
                  <a:lnTo>
                    <a:pt x="338" y="2560"/>
                  </a:lnTo>
                  <a:lnTo>
                    <a:pt x="809" y="2661"/>
                  </a:lnTo>
                  <a:lnTo>
                    <a:pt x="1314" y="2694"/>
                  </a:lnTo>
                  <a:lnTo>
                    <a:pt x="1819" y="2694"/>
                  </a:lnTo>
                  <a:lnTo>
                    <a:pt x="2055" y="2661"/>
                  </a:lnTo>
                  <a:lnTo>
                    <a:pt x="2257" y="2627"/>
                  </a:lnTo>
                  <a:lnTo>
                    <a:pt x="2324" y="2593"/>
                  </a:lnTo>
                  <a:lnTo>
                    <a:pt x="2324" y="2492"/>
                  </a:lnTo>
                  <a:lnTo>
                    <a:pt x="2358" y="2526"/>
                  </a:lnTo>
                  <a:lnTo>
                    <a:pt x="2391" y="2526"/>
                  </a:lnTo>
                  <a:lnTo>
                    <a:pt x="2459" y="2492"/>
                  </a:lnTo>
                  <a:lnTo>
                    <a:pt x="2459" y="2425"/>
                  </a:lnTo>
                  <a:lnTo>
                    <a:pt x="2492" y="1886"/>
                  </a:lnTo>
                  <a:lnTo>
                    <a:pt x="2526" y="1314"/>
                  </a:lnTo>
                  <a:lnTo>
                    <a:pt x="2492" y="775"/>
                  </a:lnTo>
                  <a:lnTo>
                    <a:pt x="2459" y="203"/>
                  </a:lnTo>
                  <a:lnTo>
                    <a:pt x="2492" y="169"/>
                  </a:lnTo>
                  <a:lnTo>
                    <a:pt x="2492" y="102"/>
                  </a:lnTo>
                  <a:lnTo>
                    <a:pt x="2459" y="35"/>
                  </a:lnTo>
                  <a:lnTo>
                    <a:pt x="1853" y="35"/>
                  </a:lnTo>
                  <a:lnTo>
                    <a:pt x="12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3" name="Shape 363"/>
            <p:cNvSpPr/>
            <p:nvPr/>
          </p:nvSpPr>
          <p:spPr>
            <a:xfrm>
              <a:off x="5292225" y="2606650"/>
              <a:ext cx="64825" cy="62325"/>
            </a:xfrm>
            <a:custGeom>
              <a:avLst/>
              <a:gdLst/>
              <a:ahLst/>
              <a:cxnLst/>
              <a:rect l="0" t="0" r="0" b="0"/>
              <a:pathLst>
                <a:path w="2593" h="2493" extrusionOk="0">
                  <a:moveTo>
                    <a:pt x="707" y="1"/>
                  </a:moveTo>
                  <a:lnTo>
                    <a:pt x="438" y="35"/>
                  </a:lnTo>
                  <a:lnTo>
                    <a:pt x="337" y="68"/>
                  </a:lnTo>
                  <a:lnTo>
                    <a:pt x="236" y="136"/>
                  </a:lnTo>
                  <a:lnTo>
                    <a:pt x="303" y="203"/>
                  </a:lnTo>
                  <a:lnTo>
                    <a:pt x="404" y="237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8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6"/>
                  </a:lnTo>
                  <a:lnTo>
                    <a:pt x="2357" y="1684"/>
                  </a:lnTo>
                  <a:lnTo>
                    <a:pt x="2357" y="1954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2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6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3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9"/>
                  </a:lnTo>
                  <a:lnTo>
                    <a:pt x="270" y="2459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9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9"/>
                  </a:lnTo>
                  <a:lnTo>
                    <a:pt x="2458" y="2425"/>
                  </a:lnTo>
                  <a:lnTo>
                    <a:pt x="2492" y="2459"/>
                  </a:lnTo>
                  <a:lnTo>
                    <a:pt x="2526" y="2459"/>
                  </a:lnTo>
                  <a:lnTo>
                    <a:pt x="2559" y="2425"/>
                  </a:lnTo>
                  <a:lnTo>
                    <a:pt x="2593" y="2156"/>
                  </a:lnTo>
                  <a:lnTo>
                    <a:pt x="2593" y="1886"/>
                  </a:lnTo>
                  <a:lnTo>
                    <a:pt x="2593" y="1348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6" y="35"/>
                  </a:lnTo>
                  <a:lnTo>
                    <a:pt x="2458" y="35"/>
                  </a:lnTo>
                  <a:lnTo>
                    <a:pt x="2458" y="68"/>
                  </a:lnTo>
                  <a:lnTo>
                    <a:pt x="2425" y="169"/>
                  </a:lnTo>
                  <a:lnTo>
                    <a:pt x="1852" y="102"/>
                  </a:lnTo>
                  <a:lnTo>
                    <a:pt x="1246" y="35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4" name="Shape 364"/>
            <p:cNvSpPr/>
            <p:nvPr/>
          </p:nvSpPr>
          <p:spPr>
            <a:xfrm>
              <a:off x="5227400" y="2424000"/>
              <a:ext cx="19400" cy="22750"/>
            </a:xfrm>
            <a:custGeom>
              <a:avLst/>
              <a:gdLst/>
              <a:ahLst/>
              <a:cxnLst/>
              <a:rect l="0" t="0" r="0" b="0"/>
              <a:pathLst>
                <a:path w="776" h="910" extrusionOk="0">
                  <a:moveTo>
                    <a:pt x="304" y="1"/>
                  </a:moveTo>
                  <a:lnTo>
                    <a:pt x="169" y="68"/>
                  </a:lnTo>
                  <a:lnTo>
                    <a:pt x="136" y="136"/>
                  </a:lnTo>
                  <a:lnTo>
                    <a:pt x="102" y="169"/>
                  </a:lnTo>
                  <a:lnTo>
                    <a:pt x="136" y="237"/>
                  </a:lnTo>
                  <a:lnTo>
                    <a:pt x="169" y="270"/>
                  </a:lnTo>
                  <a:lnTo>
                    <a:pt x="203" y="270"/>
                  </a:lnTo>
                  <a:lnTo>
                    <a:pt x="371" y="203"/>
                  </a:lnTo>
                  <a:lnTo>
                    <a:pt x="237" y="472"/>
                  </a:lnTo>
                  <a:lnTo>
                    <a:pt x="35" y="742"/>
                  </a:lnTo>
                  <a:lnTo>
                    <a:pt x="1" y="809"/>
                  </a:lnTo>
                  <a:lnTo>
                    <a:pt x="1" y="843"/>
                  </a:lnTo>
                  <a:lnTo>
                    <a:pt x="35" y="910"/>
                  </a:lnTo>
                  <a:lnTo>
                    <a:pt x="102" y="910"/>
                  </a:lnTo>
                  <a:lnTo>
                    <a:pt x="439" y="876"/>
                  </a:lnTo>
                  <a:lnTo>
                    <a:pt x="607" y="876"/>
                  </a:lnTo>
                  <a:lnTo>
                    <a:pt x="742" y="809"/>
                  </a:lnTo>
                  <a:lnTo>
                    <a:pt x="775" y="775"/>
                  </a:lnTo>
                  <a:lnTo>
                    <a:pt x="775" y="742"/>
                  </a:lnTo>
                  <a:lnTo>
                    <a:pt x="775" y="708"/>
                  </a:lnTo>
                  <a:lnTo>
                    <a:pt x="742" y="674"/>
                  </a:lnTo>
                  <a:lnTo>
                    <a:pt x="439" y="674"/>
                  </a:lnTo>
                  <a:lnTo>
                    <a:pt x="338" y="708"/>
                  </a:lnTo>
                  <a:lnTo>
                    <a:pt x="506" y="439"/>
                  </a:lnTo>
                  <a:lnTo>
                    <a:pt x="607" y="136"/>
                  </a:lnTo>
                  <a:lnTo>
                    <a:pt x="607" y="68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5" name="Shape 365"/>
            <p:cNvSpPr/>
            <p:nvPr/>
          </p:nvSpPr>
          <p:spPr>
            <a:xfrm>
              <a:off x="5278750" y="2395400"/>
              <a:ext cx="57275" cy="62300"/>
            </a:xfrm>
            <a:custGeom>
              <a:avLst/>
              <a:gdLst/>
              <a:ahLst/>
              <a:cxnLst/>
              <a:rect l="0" t="0" r="0" b="0"/>
              <a:pathLst>
                <a:path w="2291" h="2492" extrusionOk="0">
                  <a:moveTo>
                    <a:pt x="236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4" y="472"/>
                  </a:lnTo>
                  <a:lnTo>
                    <a:pt x="2054" y="707"/>
                  </a:lnTo>
                  <a:lnTo>
                    <a:pt x="2054" y="1145"/>
                  </a:lnTo>
                  <a:lnTo>
                    <a:pt x="2054" y="1717"/>
                  </a:lnTo>
                  <a:lnTo>
                    <a:pt x="2054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5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6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6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6" y="68"/>
                  </a:lnTo>
                  <a:lnTo>
                    <a:pt x="2189" y="34"/>
                  </a:lnTo>
                  <a:lnTo>
                    <a:pt x="943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6" name="Shape 366"/>
            <p:cNvSpPr/>
            <p:nvPr/>
          </p:nvSpPr>
          <p:spPr>
            <a:xfrm>
              <a:off x="5298950" y="2424000"/>
              <a:ext cx="18550" cy="26975"/>
            </a:xfrm>
            <a:custGeom>
              <a:avLst/>
              <a:gdLst/>
              <a:ahLst/>
              <a:cxnLst/>
              <a:rect l="0" t="0" r="0" b="0"/>
              <a:pathLst>
                <a:path w="742" h="1079" extrusionOk="0">
                  <a:moveTo>
                    <a:pt x="337" y="1"/>
                  </a:moveTo>
                  <a:lnTo>
                    <a:pt x="236" y="35"/>
                  </a:lnTo>
                  <a:lnTo>
                    <a:pt x="135" y="102"/>
                  </a:lnTo>
                  <a:lnTo>
                    <a:pt x="34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68" y="338"/>
                  </a:lnTo>
                  <a:lnTo>
                    <a:pt x="135" y="304"/>
                  </a:lnTo>
                  <a:lnTo>
                    <a:pt x="236" y="237"/>
                  </a:lnTo>
                  <a:lnTo>
                    <a:pt x="337" y="203"/>
                  </a:lnTo>
                  <a:lnTo>
                    <a:pt x="371" y="169"/>
                  </a:lnTo>
                  <a:lnTo>
                    <a:pt x="438" y="203"/>
                  </a:lnTo>
                  <a:lnTo>
                    <a:pt x="438" y="237"/>
                  </a:lnTo>
                  <a:lnTo>
                    <a:pt x="472" y="304"/>
                  </a:lnTo>
                  <a:lnTo>
                    <a:pt x="371" y="371"/>
                  </a:lnTo>
                  <a:lnTo>
                    <a:pt x="270" y="506"/>
                  </a:lnTo>
                  <a:lnTo>
                    <a:pt x="169" y="674"/>
                  </a:lnTo>
                  <a:lnTo>
                    <a:pt x="169" y="708"/>
                  </a:lnTo>
                  <a:lnTo>
                    <a:pt x="203" y="775"/>
                  </a:lnTo>
                  <a:lnTo>
                    <a:pt x="472" y="775"/>
                  </a:lnTo>
                  <a:lnTo>
                    <a:pt x="472" y="910"/>
                  </a:lnTo>
                  <a:lnTo>
                    <a:pt x="203" y="910"/>
                  </a:lnTo>
                  <a:lnTo>
                    <a:pt x="169" y="944"/>
                  </a:lnTo>
                  <a:lnTo>
                    <a:pt x="169" y="1011"/>
                  </a:lnTo>
                  <a:lnTo>
                    <a:pt x="236" y="1045"/>
                  </a:lnTo>
                  <a:lnTo>
                    <a:pt x="337" y="1078"/>
                  </a:lnTo>
                  <a:lnTo>
                    <a:pt x="506" y="1078"/>
                  </a:lnTo>
                  <a:lnTo>
                    <a:pt x="607" y="1045"/>
                  </a:lnTo>
                  <a:lnTo>
                    <a:pt x="674" y="977"/>
                  </a:lnTo>
                  <a:lnTo>
                    <a:pt x="708" y="910"/>
                  </a:lnTo>
                  <a:lnTo>
                    <a:pt x="741" y="843"/>
                  </a:lnTo>
                  <a:lnTo>
                    <a:pt x="708" y="708"/>
                  </a:lnTo>
                  <a:lnTo>
                    <a:pt x="640" y="641"/>
                  </a:lnTo>
                  <a:lnTo>
                    <a:pt x="539" y="607"/>
                  </a:lnTo>
                  <a:lnTo>
                    <a:pt x="438" y="573"/>
                  </a:lnTo>
                  <a:lnTo>
                    <a:pt x="539" y="472"/>
                  </a:lnTo>
                  <a:lnTo>
                    <a:pt x="607" y="371"/>
                  </a:lnTo>
                  <a:lnTo>
                    <a:pt x="640" y="270"/>
                  </a:lnTo>
                  <a:lnTo>
                    <a:pt x="607" y="136"/>
                  </a:lnTo>
                  <a:lnTo>
                    <a:pt x="573" y="68"/>
                  </a:lnTo>
                  <a:lnTo>
                    <a:pt x="472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7" name="Shape 367"/>
            <p:cNvSpPr/>
            <p:nvPr/>
          </p:nvSpPr>
          <p:spPr>
            <a:xfrm>
              <a:off x="5273700" y="2397075"/>
              <a:ext cx="7600" cy="60625"/>
            </a:xfrm>
            <a:custGeom>
              <a:avLst/>
              <a:gdLst/>
              <a:ahLst/>
              <a:cxnLst/>
              <a:rect l="0" t="0" r="0" b="0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8" name="Shape 368"/>
            <p:cNvSpPr/>
            <p:nvPr/>
          </p:nvSpPr>
          <p:spPr>
            <a:xfrm>
              <a:off x="5206375" y="2345725"/>
              <a:ext cx="69050" cy="47175"/>
            </a:xfrm>
            <a:custGeom>
              <a:avLst/>
              <a:gdLst/>
              <a:ahLst/>
              <a:cxnLst/>
              <a:rect l="0" t="0" r="0" b="0"/>
              <a:pathLst>
                <a:path w="2762" h="1887" extrusionOk="0">
                  <a:moveTo>
                    <a:pt x="1414" y="1"/>
                  </a:moveTo>
                  <a:lnTo>
                    <a:pt x="1078" y="34"/>
                  </a:lnTo>
                  <a:lnTo>
                    <a:pt x="741" y="68"/>
                  </a:lnTo>
                  <a:lnTo>
                    <a:pt x="404" y="102"/>
                  </a:lnTo>
                  <a:lnTo>
                    <a:pt x="101" y="203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607"/>
                  </a:lnTo>
                  <a:lnTo>
                    <a:pt x="34" y="1011"/>
                  </a:lnTo>
                  <a:lnTo>
                    <a:pt x="34" y="1348"/>
                  </a:lnTo>
                  <a:lnTo>
                    <a:pt x="101" y="1684"/>
                  </a:lnTo>
                  <a:lnTo>
                    <a:pt x="135" y="1718"/>
                  </a:lnTo>
                  <a:lnTo>
                    <a:pt x="236" y="1718"/>
                  </a:lnTo>
                  <a:lnTo>
                    <a:pt x="236" y="1651"/>
                  </a:lnTo>
                  <a:lnTo>
                    <a:pt x="236" y="1280"/>
                  </a:lnTo>
                  <a:lnTo>
                    <a:pt x="202" y="876"/>
                  </a:lnTo>
                  <a:lnTo>
                    <a:pt x="169" y="573"/>
                  </a:lnTo>
                  <a:lnTo>
                    <a:pt x="101" y="237"/>
                  </a:lnTo>
                  <a:lnTo>
                    <a:pt x="438" y="270"/>
                  </a:lnTo>
                  <a:lnTo>
                    <a:pt x="741" y="304"/>
                  </a:lnTo>
                  <a:lnTo>
                    <a:pt x="1347" y="270"/>
                  </a:lnTo>
                  <a:lnTo>
                    <a:pt x="1987" y="270"/>
                  </a:lnTo>
                  <a:lnTo>
                    <a:pt x="2290" y="304"/>
                  </a:lnTo>
                  <a:lnTo>
                    <a:pt x="2593" y="338"/>
                  </a:lnTo>
                  <a:lnTo>
                    <a:pt x="2559" y="540"/>
                  </a:lnTo>
                  <a:lnTo>
                    <a:pt x="2525" y="775"/>
                  </a:lnTo>
                  <a:lnTo>
                    <a:pt x="2525" y="1213"/>
                  </a:lnTo>
                  <a:lnTo>
                    <a:pt x="2559" y="1684"/>
                  </a:lnTo>
                  <a:lnTo>
                    <a:pt x="2559" y="1684"/>
                  </a:lnTo>
                  <a:lnTo>
                    <a:pt x="2256" y="1651"/>
                  </a:lnTo>
                  <a:lnTo>
                    <a:pt x="1414" y="1651"/>
                  </a:lnTo>
                  <a:lnTo>
                    <a:pt x="842" y="1583"/>
                  </a:lnTo>
                  <a:lnTo>
                    <a:pt x="539" y="1583"/>
                  </a:lnTo>
                  <a:lnTo>
                    <a:pt x="270" y="1651"/>
                  </a:lnTo>
                  <a:lnTo>
                    <a:pt x="505" y="1752"/>
                  </a:lnTo>
                  <a:lnTo>
                    <a:pt x="741" y="1785"/>
                  </a:lnTo>
                  <a:lnTo>
                    <a:pt x="1280" y="1819"/>
                  </a:lnTo>
                  <a:lnTo>
                    <a:pt x="1583" y="1853"/>
                  </a:lnTo>
                  <a:lnTo>
                    <a:pt x="1953" y="1886"/>
                  </a:lnTo>
                  <a:lnTo>
                    <a:pt x="2290" y="1853"/>
                  </a:lnTo>
                  <a:lnTo>
                    <a:pt x="2593" y="1785"/>
                  </a:lnTo>
                  <a:lnTo>
                    <a:pt x="2694" y="1785"/>
                  </a:lnTo>
                  <a:lnTo>
                    <a:pt x="2727" y="1752"/>
                  </a:lnTo>
                  <a:lnTo>
                    <a:pt x="2727" y="1718"/>
                  </a:lnTo>
                  <a:lnTo>
                    <a:pt x="2694" y="876"/>
                  </a:lnTo>
                  <a:lnTo>
                    <a:pt x="2727" y="607"/>
                  </a:lnTo>
                  <a:lnTo>
                    <a:pt x="2727" y="338"/>
                  </a:lnTo>
                  <a:lnTo>
                    <a:pt x="2761" y="304"/>
                  </a:lnTo>
                  <a:lnTo>
                    <a:pt x="2761" y="237"/>
                  </a:lnTo>
                  <a:lnTo>
                    <a:pt x="2761" y="169"/>
                  </a:lnTo>
                  <a:lnTo>
                    <a:pt x="2694" y="135"/>
                  </a:lnTo>
                  <a:lnTo>
                    <a:pt x="2391" y="68"/>
                  </a:lnTo>
                  <a:lnTo>
                    <a:pt x="2054" y="34"/>
                  </a:lnTo>
                  <a:lnTo>
                    <a:pt x="14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9" name="Shape 369"/>
            <p:cNvSpPr/>
            <p:nvPr/>
          </p:nvSpPr>
          <p:spPr>
            <a:xfrm>
              <a:off x="5190375" y="2485450"/>
              <a:ext cx="20225" cy="26125"/>
            </a:xfrm>
            <a:custGeom>
              <a:avLst/>
              <a:gdLst/>
              <a:ahLst/>
              <a:cxnLst/>
              <a:rect l="0" t="0" r="0" b="0"/>
              <a:pathLst>
                <a:path w="809" h="1045" extrusionOk="0">
                  <a:moveTo>
                    <a:pt x="472" y="236"/>
                  </a:moveTo>
                  <a:lnTo>
                    <a:pt x="506" y="270"/>
                  </a:lnTo>
                  <a:lnTo>
                    <a:pt x="506" y="371"/>
                  </a:lnTo>
                  <a:lnTo>
                    <a:pt x="472" y="438"/>
                  </a:lnTo>
                  <a:lnTo>
                    <a:pt x="438" y="506"/>
                  </a:lnTo>
                  <a:lnTo>
                    <a:pt x="371" y="539"/>
                  </a:lnTo>
                  <a:lnTo>
                    <a:pt x="236" y="573"/>
                  </a:lnTo>
                  <a:lnTo>
                    <a:pt x="236" y="438"/>
                  </a:lnTo>
                  <a:lnTo>
                    <a:pt x="304" y="337"/>
                  </a:lnTo>
                  <a:lnTo>
                    <a:pt x="371" y="270"/>
                  </a:lnTo>
                  <a:lnTo>
                    <a:pt x="405" y="270"/>
                  </a:lnTo>
                  <a:lnTo>
                    <a:pt x="472" y="236"/>
                  </a:lnTo>
                  <a:close/>
                  <a:moveTo>
                    <a:pt x="438" y="1"/>
                  </a:moveTo>
                  <a:lnTo>
                    <a:pt x="337" y="34"/>
                  </a:lnTo>
                  <a:lnTo>
                    <a:pt x="236" y="102"/>
                  </a:lnTo>
                  <a:lnTo>
                    <a:pt x="169" y="169"/>
                  </a:lnTo>
                  <a:lnTo>
                    <a:pt x="68" y="337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1"/>
                  </a:lnTo>
                  <a:lnTo>
                    <a:pt x="135" y="809"/>
                  </a:lnTo>
                  <a:lnTo>
                    <a:pt x="304" y="809"/>
                  </a:lnTo>
                  <a:lnTo>
                    <a:pt x="438" y="741"/>
                  </a:lnTo>
                  <a:lnTo>
                    <a:pt x="438" y="809"/>
                  </a:lnTo>
                  <a:lnTo>
                    <a:pt x="506" y="876"/>
                  </a:lnTo>
                  <a:lnTo>
                    <a:pt x="539" y="943"/>
                  </a:lnTo>
                  <a:lnTo>
                    <a:pt x="708" y="1044"/>
                  </a:lnTo>
                  <a:lnTo>
                    <a:pt x="775" y="1044"/>
                  </a:lnTo>
                  <a:lnTo>
                    <a:pt x="809" y="977"/>
                  </a:lnTo>
                  <a:lnTo>
                    <a:pt x="775" y="943"/>
                  </a:lnTo>
                  <a:lnTo>
                    <a:pt x="674" y="842"/>
                  </a:lnTo>
                  <a:lnTo>
                    <a:pt x="607" y="775"/>
                  </a:lnTo>
                  <a:lnTo>
                    <a:pt x="539" y="674"/>
                  </a:lnTo>
                  <a:lnTo>
                    <a:pt x="640" y="607"/>
                  </a:lnTo>
                  <a:lnTo>
                    <a:pt x="674" y="506"/>
                  </a:lnTo>
                  <a:lnTo>
                    <a:pt x="741" y="405"/>
                  </a:lnTo>
                  <a:lnTo>
                    <a:pt x="741" y="304"/>
                  </a:lnTo>
                  <a:lnTo>
                    <a:pt x="741" y="203"/>
                  </a:lnTo>
                  <a:lnTo>
                    <a:pt x="708" y="135"/>
                  </a:lnTo>
                  <a:lnTo>
                    <a:pt x="640" y="68"/>
                  </a:lnTo>
                  <a:lnTo>
                    <a:pt x="5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0" name="Shape 370"/>
            <p:cNvSpPr/>
            <p:nvPr/>
          </p:nvSpPr>
          <p:spPr>
            <a:xfrm>
              <a:off x="5341875" y="2489675"/>
              <a:ext cx="14350" cy="4225"/>
            </a:xfrm>
            <a:custGeom>
              <a:avLst/>
              <a:gdLst/>
              <a:ahLst/>
              <a:cxnLst/>
              <a:rect l="0" t="0" r="0" b="0"/>
              <a:pathLst>
                <a:path w="574" h="169" extrusionOk="0">
                  <a:moveTo>
                    <a:pt x="35" y="0"/>
                  </a:moveTo>
                  <a:lnTo>
                    <a:pt x="1" y="34"/>
                  </a:lnTo>
                  <a:lnTo>
                    <a:pt x="35" y="101"/>
                  </a:lnTo>
                  <a:lnTo>
                    <a:pt x="68" y="135"/>
                  </a:lnTo>
                  <a:lnTo>
                    <a:pt x="203" y="168"/>
                  </a:lnTo>
                  <a:lnTo>
                    <a:pt x="439" y="168"/>
                  </a:lnTo>
                  <a:lnTo>
                    <a:pt x="540" y="135"/>
                  </a:lnTo>
                  <a:lnTo>
                    <a:pt x="573" y="101"/>
                  </a:lnTo>
                  <a:lnTo>
                    <a:pt x="573" y="67"/>
                  </a:lnTo>
                  <a:lnTo>
                    <a:pt x="540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1" name="Shape 371"/>
            <p:cNvSpPr/>
            <p:nvPr/>
          </p:nvSpPr>
          <p:spPr>
            <a:xfrm>
              <a:off x="5312425" y="2465250"/>
              <a:ext cx="64825" cy="62325"/>
            </a:xfrm>
            <a:custGeom>
              <a:avLst/>
              <a:gdLst/>
              <a:ahLst/>
              <a:cxnLst/>
              <a:rect l="0" t="0" r="0" b="0"/>
              <a:pathLst>
                <a:path w="2593" h="2493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4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4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6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6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5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2" name="Shape 372"/>
            <p:cNvSpPr/>
            <p:nvPr/>
          </p:nvSpPr>
          <p:spPr>
            <a:xfrm>
              <a:off x="5337675" y="2490500"/>
              <a:ext cx="16850" cy="20225"/>
            </a:xfrm>
            <a:custGeom>
              <a:avLst/>
              <a:gdLst/>
              <a:ahLst/>
              <a:cxnLst/>
              <a:rect l="0" t="0" r="0" b="0"/>
              <a:pathLst>
                <a:path w="674" h="809" extrusionOk="0">
                  <a:moveTo>
                    <a:pt x="101" y="1"/>
                  </a:moveTo>
                  <a:lnTo>
                    <a:pt x="101" y="34"/>
                  </a:lnTo>
                  <a:lnTo>
                    <a:pt x="68" y="337"/>
                  </a:lnTo>
                  <a:lnTo>
                    <a:pt x="34" y="640"/>
                  </a:lnTo>
                  <a:lnTo>
                    <a:pt x="68" y="674"/>
                  </a:lnTo>
                  <a:lnTo>
                    <a:pt x="101" y="674"/>
                  </a:lnTo>
                  <a:lnTo>
                    <a:pt x="34" y="708"/>
                  </a:lnTo>
                  <a:lnTo>
                    <a:pt x="0" y="708"/>
                  </a:lnTo>
                  <a:lnTo>
                    <a:pt x="0" y="741"/>
                  </a:lnTo>
                  <a:lnTo>
                    <a:pt x="169" y="809"/>
                  </a:lnTo>
                  <a:lnTo>
                    <a:pt x="371" y="809"/>
                  </a:lnTo>
                  <a:lnTo>
                    <a:pt x="539" y="775"/>
                  </a:lnTo>
                  <a:lnTo>
                    <a:pt x="607" y="775"/>
                  </a:lnTo>
                  <a:lnTo>
                    <a:pt x="640" y="708"/>
                  </a:lnTo>
                  <a:lnTo>
                    <a:pt x="674" y="674"/>
                  </a:lnTo>
                  <a:lnTo>
                    <a:pt x="640" y="640"/>
                  </a:lnTo>
                  <a:lnTo>
                    <a:pt x="573" y="607"/>
                  </a:lnTo>
                  <a:lnTo>
                    <a:pt x="506" y="607"/>
                  </a:lnTo>
                  <a:lnTo>
                    <a:pt x="371" y="640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03" y="405"/>
                  </a:lnTo>
                  <a:lnTo>
                    <a:pt x="236" y="405"/>
                  </a:lnTo>
                  <a:lnTo>
                    <a:pt x="304" y="438"/>
                  </a:lnTo>
                  <a:lnTo>
                    <a:pt x="438" y="438"/>
                  </a:lnTo>
                  <a:lnTo>
                    <a:pt x="506" y="405"/>
                  </a:lnTo>
                  <a:lnTo>
                    <a:pt x="539" y="371"/>
                  </a:lnTo>
                  <a:lnTo>
                    <a:pt x="539" y="304"/>
                  </a:lnTo>
                  <a:lnTo>
                    <a:pt x="506" y="270"/>
                  </a:lnTo>
                  <a:lnTo>
                    <a:pt x="405" y="236"/>
                  </a:lnTo>
                  <a:lnTo>
                    <a:pt x="236" y="236"/>
                  </a:lnTo>
                  <a:lnTo>
                    <a:pt x="169" y="270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3" name="Shape 373"/>
            <p:cNvSpPr/>
            <p:nvPr/>
          </p:nvSpPr>
          <p:spPr>
            <a:xfrm>
              <a:off x="5367125" y="2425700"/>
              <a:ext cx="20225" cy="22750"/>
            </a:xfrm>
            <a:custGeom>
              <a:avLst/>
              <a:gdLst/>
              <a:ahLst/>
              <a:cxnLst/>
              <a:rect l="0" t="0" r="0" b="0"/>
              <a:pathLst>
                <a:path w="809" h="910" extrusionOk="0">
                  <a:moveTo>
                    <a:pt x="439" y="0"/>
                  </a:moveTo>
                  <a:lnTo>
                    <a:pt x="304" y="101"/>
                  </a:lnTo>
                  <a:lnTo>
                    <a:pt x="203" y="270"/>
                  </a:lnTo>
                  <a:lnTo>
                    <a:pt x="35" y="573"/>
                  </a:lnTo>
                  <a:lnTo>
                    <a:pt x="1" y="640"/>
                  </a:lnTo>
                  <a:lnTo>
                    <a:pt x="35" y="674"/>
                  </a:lnTo>
                  <a:lnTo>
                    <a:pt x="68" y="707"/>
                  </a:lnTo>
                  <a:lnTo>
                    <a:pt x="102" y="741"/>
                  </a:lnTo>
                  <a:lnTo>
                    <a:pt x="573" y="741"/>
                  </a:lnTo>
                  <a:lnTo>
                    <a:pt x="573" y="808"/>
                  </a:lnTo>
                  <a:lnTo>
                    <a:pt x="641" y="909"/>
                  </a:lnTo>
                  <a:lnTo>
                    <a:pt x="674" y="909"/>
                  </a:lnTo>
                  <a:lnTo>
                    <a:pt x="708" y="876"/>
                  </a:lnTo>
                  <a:lnTo>
                    <a:pt x="742" y="808"/>
                  </a:lnTo>
                  <a:lnTo>
                    <a:pt x="742" y="707"/>
                  </a:lnTo>
                  <a:lnTo>
                    <a:pt x="775" y="674"/>
                  </a:lnTo>
                  <a:lnTo>
                    <a:pt x="809" y="640"/>
                  </a:lnTo>
                  <a:lnTo>
                    <a:pt x="809" y="573"/>
                  </a:lnTo>
                  <a:lnTo>
                    <a:pt x="742" y="505"/>
                  </a:lnTo>
                  <a:lnTo>
                    <a:pt x="775" y="337"/>
                  </a:lnTo>
                  <a:lnTo>
                    <a:pt x="775" y="303"/>
                  </a:lnTo>
                  <a:lnTo>
                    <a:pt x="742" y="303"/>
                  </a:lnTo>
                  <a:lnTo>
                    <a:pt x="607" y="505"/>
                  </a:lnTo>
                  <a:lnTo>
                    <a:pt x="270" y="539"/>
                  </a:lnTo>
                  <a:lnTo>
                    <a:pt x="405" y="303"/>
                  </a:lnTo>
                  <a:lnTo>
                    <a:pt x="506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4" name="Shape 374"/>
            <p:cNvSpPr/>
            <p:nvPr/>
          </p:nvSpPr>
          <p:spPr>
            <a:xfrm>
              <a:off x="5441200" y="2428225"/>
              <a:ext cx="18550" cy="24425"/>
            </a:xfrm>
            <a:custGeom>
              <a:avLst/>
              <a:gdLst/>
              <a:ahLst/>
              <a:cxnLst/>
              <a:rect l="0" t="0" r="0" b="0"/>
              <a:pathLst>
                <a:path w="742" h="977" extrusionOk="0">
                  <a:moveTo>
                    <a:pt x="539" y="0"/>
                  </a:moveTo>
                  <a:lnTo>
                    <a:pt x="405" y="34"/>
                  </a:lnTo>
                  <a:lnTo>
                    <a:pt x="102" y="135"/>
                  </a:lnTo>
                  <a:lnTo>
                    <a:pt x="68" y="202"/>
                  </a:lnTo>
                  <a:lnTo>
                    <a:pt x="68" y="236"/>
                  </a:lnTo>
                  <a:lnTo>
                    <a:pt x="169" y="539"/>
                  </a:lnTo>
                  <a:lnTo>
                    <a:pt x="203" y="606"/>
                  </a:lnTo>
                  <a:lnTo>
                    <a:pt x="304" y="606"/>
                  </a:lnTo>
                  <a:lnTo>
                    <a:pt x="405" y="539"/>
                  </a:lnTo>
                  <a:lnTo>
                    <a:pt x="472" y="539"/>
                  </a:lnTo>
                  <a:lnTo>
                    <a:pt x="539" y="573"/>
                  </a:lnTo>
                  <a:lnTo>
                    <a:pt x="573" y="640"/>
                  </a:lnTo>
                  <a:lnTo>
                    <a:pt x="573" y="674"/>
                  </a:lnTo>
                  <a:lnTo>
                    <a:pt x="472" y="707"/>
                  </a:lnTo>
                  <a:lnTo>
                    <a:pt x="270" y="741"/>
                  </a:lnTo>
                  <a:lnTo>
                    <a:pt x="102" y="775"/>
                  </a:lnTo>
                  <a:lnTo>
                    <a:pt x="34" y="808"/>
                  </a:lnTo>
                  <a:lnTo>
                    <a:pt x="1" y="876"/>
                  </a:lnTo>
                  <a:lnTo>
                    <a:pt x="1" y="943"/>
                  </a:lnTo>
                  <a:lnTo>
                    <a:pt x="34" y="977"/>
                  </a:lnTo>
                  <a:lnTo>
                    <a:pt x="102" y="977"/>
                  </a:lnTo>
                  <a:lnTo>
                    <a:pt x="169" y="943"/>
                  </a:lnTo>
                  <a:lnTo>
                    <a:pt x="270" y="909"/>
                  </a:lnTo>
                  <a:lnTo>
                    <a:pt x="438" y="909"/>
                  </a:lnTo>
                  <a:lnTo>
                    <a:pt x="607" y="876"/>
                  </a:lnTo>
                  <a:lnTo>
                    <a:pt x="674" y="808"/>
                  </a:lnTo>
                  <a:lnTo>
                    <a:pt x="708" y="741"/>
                  </a:lnTo>
                  <a:lnTo>
                    <a:pt x="741" y="674"/>
                  </a:lnTo>
                  <a:lnTo>
                    <a:pt x="741" y="573"/>
                  </a:lnTo>
                  <a:lnTo>
                    <a:pt x="674" y="505"/>
                  </a:lnTo>
                  <a:lnTo>
                    <a:pt x="640" y="438"/>
                  </a:lnTo>
                  <a:lnTo>
                    <a:pt x="539" y="404"/>
                  </a:lnTo>
                  <a:lnTo>
                    <a:pt x="472" y="371"/>
                  </a:lnTo>
                  <a:lnTo>
                    <a:pt x="304" y="404"/>
                  </a:lnTo>
                  <a:lnTo>
                    <a:pt x="270" y="270"/>
                  </a:lnTo>
                  <a:lnTo>
                    <a:pt x="506" y="202"/>
                  </a:lnTo>
                  <a:lnTo>
                    <a:pt x="708" y="101"/>
                  </a:lnTo>
                  <a:lnTo>
                    <a:pt x="741" y="68"/>
                  </a:lnTo>
                  <a:lnTo>
                    <a:pt x="708" y="34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5" name="Shape 375"/>
            <p:cNvSpPr/>
            <p:nvPr/>
          </p:nvSpPr>
          <p:spPr>
            <a:xfrm>
              <a:off x="5803125" y="2430750"/>
              <a:ext cx="16025" cy="18525"/>
            </a:xfrm>
            <a:custGeom>
              <a:avLst/>
              <a:gdLst/>
              <a:ahLst/>
              <a:cxnLst/>
              <a:rect l="0" t="0" r="0" b="0"/>
              <a:pathLst>
                <a:path w="641" h="741" extrusionOk="0">
                  <a:moveTo>
                    <a:pt x="405" y="371"/>
                  </a:moveTo>
                  <a:lnTo>
                    <a:pt x="371" y="438"/>
                  </a:lnTo>
                  <a:lnTo>
                    <a:pt x="338" y="505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505"/>
                  </a:lnTo>
                  <a:lnTo>
                    <a:pt x="203" y="472"/>
                  </a:lnTo>
                  <a:lnTo>
                    <a:pt x="237" y="438"/>
                  </a:lnTo>
                  <a:lnTo>
                    <a:pt x="338" y="371"/>
                  </a:lnTo>
                  <a:close/>
                  <a:moveTo>
                    <a:pt x="405" y="0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69" y="135"/>
                  </a:lnTo>
                  <a:lnTo>
                    <a:pt x="169" y="169"/>
                  </a:lnTo>
                  <a:lnTo>
                    <a:pt x="203" y="236"/>
                  </a:lnTo>
                  <a:lnTo>
                    <a:pt x="136" y="270"/>
                  </a:lnTo>
                  <a:lnTo>
                    <a:pt x="35" y="371"/>
                  </a:lnTo>
                  <a:lnTo>
                    <a:pt x="1" y="472"/>
                  </a:lnTo>
                  <a:lnTo>
                    <a:pt x="1" y="573"/>
                  </a:lnTo>
                  <a:lnTo>
                    <a:pt x="35" y="674"/>
                  </a:lnTo>
                  <a:lnTo>
                    <a:pt x="136" y="741"/>
                  </a:lnTo>
                  <a:lnTo>
                    <a:pt x="270" y="741"/>
                  </a:lnTo>
                  <a:lnTo>
                    <a:pt x="371" y="707"/>
                  </a:lnTo>
                  <a:lnTo>
                    <a:pt x="472" y="674"/>
                  </a:lnTo>
                  <a:lnTo>
                    <a:pt x="573" y="539"/>
                  </a:lnTo>
                  <a:lnTo>
                    <a:pt x="607" y="404"/>
                  </a:lnTo>
                  <a:lnTo>
                    <a:pt x="641" y="270"/>
                  </a:lnTo>
                  <a:lnTo>
                    <a:pt x="607" y="135"/>
                  </a:lnTo>
                  <a:lnTo>
                    <a:pt x="573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6" name="Shape 376"/>
            <p:cNvSpPr/>
            <p:nvPr/>
          </p:nvSpPr>
          <p:spPr>
            <a:xfrm>
              <a:off x="5667625" y="536075"/>
              <a:ext cx="5925" cy="14325"/>
            </a:xfrm>
            <a:custGeom>
              <a:avLst/>
              <a:gdLst/>
              <a:ahLst/>
              <a:cxnLst/>
              <a:rect l="0" t="0" r="0" b="0"/>
              <a:pathLst>
                <a:path w="237" h="573" extrusionOk="0">
                  <a:moveTo>
                    <a:pt x="135" y="0"/>
                  </a:moveTo>
                  <a:lnTo>
                    <a:pt x="101" y="34"/>
                  </a:lnTo>
                  <a:lnTo>
                    <a:pt x="0" y="236"/>
                  </a:lnTo>
                  <a:lnTo>
                    <a:pt x="0" y="371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68" y="573"/>
                  </a:lnTo>
                  <a:lnTo>
                    <a:pt x="101" y="539"/>
                  </a:lnTo>
                  <a:lnTo>
                    <a:pt x="169" y="506"/>
                  </a:lnTo>
                  <a:lnTo>
                    <a:pt x="169" y="438"/>
                  </a:lnTo>
                  <a:lnTo>
                    <a:pt x="202" y="337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7" name="Shape 377"/>
            <p:cNvSpPr/>
            <p:nvPr/>
          </p:nvSpPr>
          <p:spPr>
            <a:xfrm>
              <a:off x="5676875" y="508300"/>
              <a:ext cx="8450" cy="16850"/>
            </a:xfrm>
            <a:custGeom>
              <a:avLst/>
              <a:gdLst/>
              <a:ahLst/>
              <a:cxnLst/>
              <a:rect l="0" t="0" r="0" b="0"/>
              <a:pathLst>
                <a:path w="338" h="674" extrusionOk="0">
                  <a:moveTo>
                    <a:pt x="236" y="0"/>
                  </a:moveTo>
                  <a:lnTo>
                    <a:pt x="203" y="34"/>
                  </a:lnTo>
                  <a:lnTo>
                    <a:pt x="102" y="169"/>
                  </a:lnTo>
                  <a:lnTo>
                    <a:pt x="68" y="303"/>
                  </a:lnTo>
                  <a:lnTo>
                    <a:pt x="34" y="472"/>
                  </a:lnTo>
                  <a:lnTo>
                    <a:pt x="1" y="539"/>
                  </a:lnTo>
                  <a:lnTo>
                    <a:pt x="34" y="606"/>
                  </a:lnTo>
                  <a:lnTo>
                    <a:pt x="68" y="674"/>
                  </a:lnTo>
                  <a:lnTo>
                    <a:pt x="169" y="674"/>
                  </a:lnTo>
                  <a:lnTo>
                    <a:pt x="203" y="606"/>
                  </a:lnTo>
                  <a:lnTo>
                    <a:pt x="203" y="505"/>
                  </a:lnTo>
                  <a:lnTo>
                    <a:pt x="236" y="404"/>
                  </a:lnTo>
                  <a:lnTo>
                    <a:pt x="304" y="135"/>
                  </a:lnTo>
                  <a:lnTo>
                    <a:pt x="337" y="68"/>
                  </a:lnTo>
                  <a:lnTo>
                    <a:pt x="304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8" name="Shape 378"/>
            <p:cNvSpPr/>
            <p:nvPr/>
          </p:nvSpPr>
          <p:spPr>
            <a:xfrm>
              <a:off x="5631425" y="266725"/>
              <a:ext cx="519350" cy="436025"/>
            </a:xfrm>
            <a:custGeom>
              <a:avLst/>
              <a:gdLst/>
              <a:ahLst/>
              <a:cxnLst/>
              <a:rect l="0" t="0" r="0" b="0"/>
              <a:pathLst>
                <a:path w="20774" h="17441" extrusionOk="0">
                  <a:moveTo>
                    <a:pt x="5522" y="674"/>
                  </a:moveTo>
                  <a:lnTo>
                    <a:pt x="7239" y="1044"/>
                  </a:lnTo>
                  <a:lnTo>
                    <a:pt x="8956" y="1482"/>
                  </a:lnTo>
                  <a:lnTo>
                    <a:pt x="9832" y="1684"/>
                  </a:lnTo>
                  <a:lnTo>
                    <a:pt x="10673" y="1920"/>
                  </a:lnTo>
                  <a:lnTo>
                    <a:pt x="11515" y="2189"/>
                  </a:lnTo>
                  <a:lnTo>
                    <a:pt x="12357" y="2492"/>
                  </a:lnTo>
                  <a:lnTo>
                    <a:pt x="14310" y="3233"/>
                  </a:lnTo>
                  <a:lnTo>
                    <a:pt x="15286" y="3570"/>
                  </a:lnTo>
                  <a:lnTo>
                    <a:pt x="16296" y="3873"/>
                  </a:lnTo>
                  <a:lnTo>
                    <a:pt x="17474" y="4176"/>
                  </a:lnTo>
                  <a:lnTo>
                    <a:pt x="18653" y="4512"/>
                  </a:lnTo>
                  <a:lnTo>
                    <a:pt x="18518" y="4984"/>
                  </a:lnTo>
                  <a:lnTo>
                    <a:pt x="18451" y="5455"/>
                  </a:lnTo>
                  <a:lnTo>
                    <a:pt x="18350" y="6398"/>
                  </a:lnTo>
                  <a:lnTo>
                    <a:pt x="18316" y="6633"/>
                  </a:lnTo>
                  <a:lnTo>
                    <a:pt x="18249" y="6869"/>
                  </a:lnTo>
                  <a:lnTo>
                    <a:pt x="18047" y="7307"/>
                  </a:lnTo>
                  <a:lnTo>
                    <a:pt x="17845" y="7744"/>
                  </a:lnTo>
                  <a:lnTo>
                    <a:pt x="17777" y="7980"/>
                  </a:lnTo>
                  <a:lnTo>
                    <a:pt x="17744" y="8216"/>
                  </a:lnTo>
                  <a:lnTo>
                    <a:pt x="16161" y="7610"/>
                  </a:lnTo>
                  <a:lnTo>
                    <a:pt x="15353" y="7307"/>
                  </a:lnTo>
                  <a:lnTo>
                    <a:pt x="14545" y="7037"/>
                  </a:lnTo>
                  <a:lnTo>
                    <a:pt x="13603" y="6768"/>
                  </a:lnTo>
                  <a:lnTo>
                    <a:pt x="12660" y="6499"/>
                  </a:lnTo>
                  <a:lnTo>
                    <a:pt x="10774" y="5960"/>
                  </a:lnTo>
                  <a:lnTo>
                    <a:pt x="9091" y="5489"/>
                  </a:lnTo>
                  <a:lnTo>
                    <a:pt x="8249" y="5287"/>
                  </a:lnTo>
                  <a:lnTo>
                    <a:pt x="7374" y="5118"/>
                  </a:lnTo>
                  <a:lnTo>
                    <a:pt x="6600" y="4950"/>
                  </a:lnTo>
                  <a:lnTo>
                    <a:pt x="5859" y="4782"/>
                  </a:lnTo>
                  <a:lnTo>
                    <a:pt x="5118" y="4546"/>
                  </a:lnTo>
                  <a:lnTo>
                    <a:pt x="4377" y="4243"/>
                  </a:lnTo>
                  <a:lnTo>
                    <a:pt x="4680" y="3300"/>
                  </a:lnTo>
                  <a:lnTo>
                    <a:pt x="4815" y="2829"/>
                  </a:lnTo>
                  <a:lnTo>
                    <a:pt x="5017" y="2357"/>
                  </a:lnTo>
                  <a:lnTo>
                    <a:pt x="5320" y="1549"/>
                  </a:lnTo>
                  <a:lnTo>
                    <a:pt x="5455" y="1112"/>
                  </a:lnTo>
                  <a:lnTo>
                    <a:pt x="5522" y="674"/>
                  </a:lnTo>
                  <a:close/>
                  <a:moveTo>
                    <a:pt x="3940" y="270"/>
                  </a:moveTo>
                  <a:lnTo>
                    <a:pt x="4916" y="506"/>
                  </a:lnTo>
                  <a:lnTo>
                    <a:pt x="4916" y="539"/>
                  </a:lnTo>
                  <a:lnTo>
                    <a:pt x="4883" y="539"/>
                  </a:lnTo>
                  <a:lnTo>
                    <a:pt x="4883" y="607"/>
                  </a:lnTo>
                  <a:lnTo>
                    <a:pt x="4815" y="775"/>
                  </a:lnTo>
                  <a:lnTo>
                    <a:pt x="4782" y="876"/>
                  </a:lnTo>
                  <a:lnTo>
                    <a:pt x="4748" y="977"/>
                  </a:lnTo>
                  <a:lnTo>
                    <a:pt x="4782" y="1011"/>
                  </a:lnTo>
                  <a:lnTo>
                    <a:pt x="4815" y="1044"/>
                  </a:lnTo>
                  <a:lnTo>
                    <a:pt x="4916" y="1044"/>
                  </a:lnTo>
                  <a:lnTo>
                    <a:pt x="4950" y="943"/>
                  </a:lnTo>
                  <a:lnTo>
                    <a:pt x="4984" y="842"/>
                  </a:lnTo>
                  <a:lnTo>
                    <a:pt x="5051" y="640"/>
                  </a:lnTo>
                  <a:lnTo>
                    <a:pt x="5051" y="573"/>
                  </a:lnTo>
                  <a:lnTo>
                    <a:pt x="5051" y="539"/>
                  </a:lnTo>
                  <a:lnTo>
                    <a:pt x="5320" y="607"/>
                  </a:lnTo>
                  <a:lnTo>
                    <a:pt x="5186" y="1112"/>
                  </a:lnTo>
                  <a:lnTo>
                    <a:pt x="5051" y="1583"/>
                  </a:lnTo>
                  <a:lnTo>
                    <a:pt x="4680" y="2526"/>
                  </a:lnTo>
                  <a:lnTo>
                    <a:pt x="4512" y="2964"/>
                  </a:lnTo>
                  <a:lnTo>
                    <a:pt x="4344" y="3435"/>
                  </a:lnTo>
                  <a:lnTo>
                    <a:pt x="4209" y="3906"/>
                  </a:lnTo>
                  <a:lnTo>
                    <a:pt x="4209" y="4142"/>
                  </a:lnTo>
                  <a:lnTo>
                    <a:pt x="4175" y="4378"/>
                  </a:lnTo>
                  <a:lnTo>
                    <a:pt x="4209" y="4411"/>
                  </a:lnTo>
                  <a:lnTo>
                    <a:pt x="4243" y="4445"/>
                  </a:lnTo>
                  <a:lnTo>
                    <a:pt x="4310" y="4445"/>
                  </a:lnTo>
                  <a:lnTo>
                    <a:pt x="4579" y="4613"/>
                  </a:lnTo>
                  <a:lnTo>
                    <a:pt x="4849" y="4748"/>
                  </a:lnTo>
                  <a:lnTo>
                    <a:pt x="5152" y="4883"/>
                  </a:lnTo>
                  <a:lnTo>
                    <a:pt x="5455" y="4950"/>
                  </a:lnTo>
                  <a:lnTo>
                    <a:pt x="6128" y="5118"/>
                  </a:lnTo>
                  <a:lnTo>
                    <a:pt x="6734" y="5219"/>
                  </a:lnTo>
                  <a:lnTo>
                    <a:pt x="8485" y="5623"/>
                  </a:lnTo>
                  <a:lnTo>
                    <a:pt x="10202" y="6061"/>
                  </a:lnTo>
                  <a:lnTo>
                    <a:pt x="14242" y="7206"/>
                  </a:lnTo>
                  <a:lnTo>
                    <a:pt x="15151" y="7475"/>
                  </a:lnTo>
                  <a:lnTo>
                    <a:pt x="16060" y="7812"/>
                  </a:lnTo>
                  <a:lnTo>
                    <a:pt x="17845" y="8485"/>
                  </a:lnTo>
                  <a:lnTo>
                    <a:pt x="17912" y="8485"/>
                  </a:lnTo>
                  <a:lnTo>
                    <a:pt x="17946" y="8451"/>
                  </a:lnTo>
                  <a:lnTo>
                    <a:pt x="17979" y="8418"/>
                  </a:lnTo>
                  <a:lnTo>
                    <a:pt x="17979" y="8350"/>
                  </a:lnTo>
                  <a:lnTo>
                    <a:pt x="17979" y="8317"/>
                  </a:lnTo>
                  <a:lnTo>
                    <a:pt x="18013" y="8081"/>
                  </a:lnTo>
                  <a:lnTo>
                    <a:pt x="18080" y="7845"/>
                  </a:lnTo>
                  <a:lnTo>
                    <a:pt x="18282" y="7408"/>
                  </a:lnTo>
                  <a:lnTo>
                    <a:pt x="18451" y="6936"/>
                  </a:lnTo>
                  <a:lnTo>
                    <a:pt x="18552" y="6701"/>
                  </a:lnTo>
                  <a:lnTo>
                    <a:pt x="18619" y="6465"/>
                  </a:lnTo>
                  <a:lnTo>
                    <a:pt x="18653" y="5994"/>
                  </a:lnTo>
                  <a:lnTo>
                    <a:pt x="18720" y="5522"/>
                  </a:lnTo>
                  <a:lnTo>
                    <a:pt x="18787" y="5051"/>
                  </a:lnTo>
                  <a:lnTo>
                    <a:pt x="18888" y="4580"/>
                  </a:lnTo>
                  <a:lnTo>
                    <a:pt x="19057" y="4613"/>
                  </a:lnTo>
                  <a:lnTo>
                    <a:pt x="19023" y="4681"/>
                  </a:lnTo>
                  <a:lnTo>
                    <a:pt x="18989" y="4815"/>
                  </a:lnTo>
                  <a:lnTo>
                    <a:pt x="18956" y="4984"/>
                  </a:lnTo>
                  <a:lnTo>
                    <a:pt x="18922" y="5085"/>
                  </a:lnTo>
                  <a:lnTo>
                    <a:pt x="18855" y="5219"/>
                  </a:lnTo>
                  <a:lnTo>
                    <a:pt x="18855" y="5253"/>
                  </a:lnTo>
                  <a:lnTo>
                    <a:pt x="18888" y="5287"/>
                  </a:lnTo>
                  <a:lnTo>
                    <a:pt x="18922" y="5320"/>
                  </a:lnTo>
                  <a:lnTo>
                    <a:pt x="18989" y="5320"/>
                  </a:lnTo>
                  <a:lnTo>
                    <a:pt x="19090" y="5186"/>
                  </a:lnTo>
                  <a:lnTo>
                    <a:pt x="19158" y="5017"/>
                  </a:lnTo>
                  <a:lnTo>
                    <a:pt x="19225" y="4849"/>
                  </a:lnTo>
                  <a:lnTo>
                    <a:pt x="19225" y="4681"/>
                  </a:lnTo>
                  <a:lnTo>
                    <a:pt x="19865" y="4916"/>
                  </a:lnTo>
                  <a:lnTo>
                    <a:pt x="20471" y="5152"/>
                  </a:lnTo>
                  <a:lnTo>
                    <a:pt x="20370" y="5320"/>
                  </a:lnTo>
                  <a:lnTo>
                    <a:pt x="20269" y="5489"/>
                  </a:lnTo>
                  <a:lnTo>
                    <a:pt x="20168" y="5926"/>
                  </a:lnTo>
                  <a:lnTo>
                    <a:pt x="20100" y="6364"/>
                  </a:lnTo>
                  <a:lnTo>
                    <a:pt x="20033" y="6734"/>
                  </a:lnTo>
                  <a:lnTo>
                    <a:pt x="19865" y="7576"/>
                  </a:lnTo>
                  <a:lnTo>
                    <a:pt x="19629" y="8451"/>
                  </a:lnTo>
                  <a:lnTo>
                    <a:pt x="19360" y="9293"/>
                  </a:lnTo>
                  <a:lnTo>
                    <a:pt x="19057" y="10135"/>
                  </a:lnTo>
                  <a:lnTo>
                    <a:pt x="18518" y="10067"/>
                  </a:lnTo>
                  <a:lnTo>
                    <a:pt x="17979" y="9966"/>
                  </a:lnTo>
                  <a:lnTo>
                    <a:pt x="16936" y="9697"/>
                  </a:lnTo>
                  <a:lnTo>
                    <a:pt x="15858" y="9394"/>
                  </a:lnTo>
                  <a:lnTo>
                    <a:pt x="14815" y="9057"/>
                  </a:lnTo>
                  <a:lnTo>
                    <a:pt x="13771" y="8721"/>
                  </a:lnTo>
                  <a:lnTo>
                    <a:pt x="12727" y="8350"/>
                  </a:lnTo>
                  <a:lnTo>
                    <a:pt x="10640" y="7576"/>
                  </a:lnTo>
                  <a:lnTo>
                    <a:pt x="10135" y="7408"/>
                  </a:lnTo>
                  <a:lnTo>
                    <a:pt x="9596" y="7239"/>
                  </a:lnTo>
                  <a:lnTo>
                    <a:pt x="8552" y="6970"/>
                  </a:lnTo>
                  <a:lnTo>
                    <a:pt x="7475" y="6734"/>
                  </a:lnTo>
                  <a:lnTo>
                    <a:pt x="6398" y="6465"/>
                  </a:lnTo>
                  <a:lnTo>
                    <a:pt x="5354" y="6196"/>
                  </a:lnTo>
                  <a:lnTo>
                    <a:pt x="4310" y="5859"/>
                  </a:lnTo>
                  <a:lnTo>
                    <a:pt x="3266" y="5556"/>
                  </a:lnTo>
                  <a:lnTo>
                    <a:pt x="2223" y="5253"/>
                  </a:lnTo>
                  <a:lnTo>
                    <a:pt x="2492" y="4512"/>
                  </a:lnTo>
                  <a:lnTo>
                    <a:pt x="2728" y="3805"/>
                  </a:lnTo>
                  <a:lnTo>
                    <a:pt x="2963" y="3065"/>
                  </a:lnTo>
                  <a:lnTo>
                    <a:pt x="3233" y="2324"/>
                  </a:lnTo>
                  <a:lnTo>
                    <a:pt x="3435" y="1852"/>
                  </a:lnTo>
                  <a:lnTo>
                    <a:pt x="3670" y="1314"/>
                  </a:lnTo>
                  <a:lnTo>
                    <a:pt x="3771" y="1044"/>
                  </a:lnTo>
                  <a:lnTo>
                    <a:pt x="3872" y="775"/>
                  </a:lnTo>
                  <a:lnTo>
                    <a:pt x="3906" y="539"/>
                  </a:lnTo>
                  <a:lnTo>
                    <a:pt x="3940" y="270"/>
                  </a:lnTo>
                  <a:close/>
                  <a:moveTo>
                    <a:pt x="2391" y="5522"/>
                  </a:moveTo>
                  <a:lnTo>
                    <a:pt x="3603" y="5893"/>
                  </a:lnTo>
                  <a:lnTo>
                    <a:pt x="3502" y="5960"/>
                  </a:lnTo>
                  <a:lnTo>
                    <a:pt x="3435" y="6061"/>
                  </a:lnTo>
                  <a:lnTo>
                    <a:pt x="3300" y="6263"/>
                  </a:lnTo>
                  <a:lnTo>
                    <a:pt x="3199" y="6499"/>
                  </a:lnTo>
                  <a:lnTo>
                    <a:pt x="3132" y="6701"/>
                  </a:lnTo>
                  <a:lnTo>
                    <a:pt x="3031" y="7138"/>
                  </a:lnTo>
                  <a:lnTo>
                    <a:pt x="2930" y="7542"/>
                  </a:lnTo>
                  <a:lnTo>
                    <a:pt x="2728" y="8384"/>
                  </a:lnTo>
                  <a:lnTo>
                    <a:pt x="2458" y="9461"/>
                  </a:lnTo>
                  <a:lnTo>
                    <a:pt x="2155" y="10505"/>
                  </a:lnTo>
                  <a:lnTo>
                    <a:pt x="1785" y="11549"/>
                  </a:lnTo>
                  <a:lnTo>
                    <a:pt x="1583" y="12054"/>
                  </a:lnTo>
                  <a:lnTo>
                    <a:pt x="1347" y="12525"/>
                  </a:lnTo>
                  <a:lnTo>
                    <a:pt x="1347" y="12559"/>
                  </a:lnTo>
                  <a:lnTo>
                    <a:pt x="775" y="12424"/>
                  </a:lnTo>
                  <a:lnTo>
                    <a:pt x="506" y="12357"/>
                  </a:lnTo>
                  <a:lnTo>
                    <a:pt x="270" y="12256"/>
                  </a:lnTo>
                  <a:lnTo>
                    <a:pt x="472" y="11953"/>
                  </a:lnTo>
                  <a:lnTo>
                    <a:pt x="640" y="11583"/>
                  </a:lnTo>
                  <a:lnTo>
                    <a:pt x="775" y="11246"/>
                  </a:lnTo>
                  <a:lnTo>
                    <a:pt x="910" y="10842"/>
                  </a:lnTo>
                  <a:lnTo>
                    <a:pt x="1112" y="10067"/>
                  </a:lnTo>
                  <a:lnTo>
                    <a:pt x="1280" y="9360"/>
                  </a:lnTo>
                  <a:lnTo>
                    <a:pt x="1516" y="8418"/>
                  </a:lnTo>
                  <a:lnTo>
                    <a:pt x="1785" y="7509"/>
                  </a:lnTo>
                  <a:lnTo>
                    <a:pt x="2155" y="6532"/>
                  </a:lnTo>
                  <a:lnTo>
                    <a:pt x="2290" y="6027"/>
                  </a:lnTo>
                  <a:lnTo>
                    <a:pt x="2391" y="5522"/>
                  </a:lnTo>
                  <a:close/>
                  <a:moveTo>
                    <a:pt x="3704" y="5926"/>
                  </a:moveTo>
                  <a:lnTo>
                    <a:pt x="5017" y="6330"/>
                  </a:lnTo>
                  <a:lnTo>
                    <a:pt x="6330" y="6701"/>
                  </a:lnTo>
                  <a:lnTo>
                    <a:pt x="7408" y="6970"/>
                  </a:lnTo>
                  <a:lnTo>
                    <a:pt x="8451" y="7239"/>
                  </a:lnTo>
                  <a:lnTo>
                    <a:pt x="9529" y="7509"/>
                  </a:lnTo>
                  <a:lnTo>
                    <a:pt x="10067" y="7643"/>
                  </a:lnTo>
                  <a:lnTo>
                    <a:pt x="10572" y="7812"/>
                  </a:lnTo>
                  <a:lnTo>
                    <a:pt x="12222" y="8418"/>
                  </a:lnTo>
                  <a:lnTo>
                    <a:pt x="13872" y="9024"/>
                  </a:lnTo>
                  <a:lnTo>
                    <a:pt x="14714" y="9327"/>
                  </a:lnTo>
                  <a:lnTo>
                    <a:pt x="15555" y="9596"/>
                  </a:lnTo>
                  <a:lnTo>
                    <a:pt x="16397" y="9865"/>
                  </a:lnTo>
                  <a:lnTo>
                    <a:pt x="17239" y="10067"/>
                  </a:lnTo>
                  <a:lnTo>
                    <a:pt x="17205" y="10101"/>
                  </a:lnTo>
                  <a:lnTo>
                    <a:pt x="17205" y="10168"/>
                  </a:lnTo>
                  <a:lnTo>
                    <a:pt x="16565" y="11818"/>
                  </a:lnTo>
                  <a:lnTo>
                    <a:pt x="15959" y="13468"/>
                  </a:lnTo>
                  <a:lnTo>
                    <a:pt x="15724" y="14209"/>
                  </a:lnTo>
                  <a:lnTo>
                    <a:pt x="15522" y="14983"/>
                  </a:lnTo>
                  <a:lnTo>
                    <a:pt x="15320" y="15757"/>
                  </a:lnTo>
                  <a:lnTo>
                    <a:pt x="15084" y="16532"/>
                  </a:lnTo>
                  <a:lnTo>
                    <a:pt x="13771" y="16262"/>
                  </a:lnTo>
                  <a:lnTo>
                    <a:pt x="12222" y="15858"/>
                  </a:lnTo>
                  <a:lnTo>
                    <a:pt x="10673" y="15421"/>
                  </a:lnTo>
                  <a:lnTo>
                    <a:pt x="9125" y="14882"/>
                  </a:lnTo>
                  <a:lnTo>
                    <a:pt x="7610" y="14343"/>
                  </a:lnTo>
                  <a:lnTo>
                    <a:pt x="6532" y="13939"/>
                  </a:lnTo>
                  <a:lnTo>
                    <a:pt x="5489" y="13569"/>
                  </a:lnTo>
                  <a:lnTo>
                    <a:pt x="4411" y="13232"/>
                  </a:lnTo>
                  <a:lnTo>
                    <a:pt x="3839" y="13098"/>
                  </a:lnTo>
                  <a:lnTo>
                    <a:pt x="3300" y="12963"/>
                  </a:lnTo>
                  <a:lnTo>
                    <a:pt x="1549" y="12593"/>
                  </a:lnTo>
                  <a:lnTo>
                    <a:pt x="1785" y="12155"/>
                  </a:lnTo>
                  <a:lnTo>
                    <a:pt x="1953" y="11717"/>
                  </a:lnTo>
                  <a:lnTo>
                    <a:pt x="2256" y="10774"/>
                  </a:lnTo>
                  <a:lnTo>
                    <a:pt x="2795" y="8889"/>
                  </a:lnTo>
                  <a:lnTo>
                    <a:pt x="2963" y="8148"/>
                  </a:lnTo>
                  <a:lnTo>
                    <a:pt x="3132" y="7408"/>
                  </a:lnTo>
                  <a:lnTo>
                    <a:pt x="3233" y="7004"/>
                  </a:lnTo>
                  <a:lnTo>
                    <a:pt x="3367" y="6633"/>
                  </a:lnTo>
                  <a:lnTo>
                    <a:pt x="3502" y="6297"/>
                  </a:lnTo>
                  <a:lnTo>
                    <a:pt x="3704" y="5994"/>
                  </a:lnTo>
                  <a:lnTo>
                    <a:pt x="3704" y="5926"/>
                  </a:lnTo>
                  <a:close/>
                  <a:moveTo>
                    <a:pt x="17441" y="10101"/>
                  </a:moveTo>
                  <a:lnTo>
                    <a:pt x="18114" y="10236"/>
                  </a:lnTo>
                  <a:lnTo>
                    <a:pt x="18787" y="10337"/>
                  </a:lnTo>
                  <a:lnTo>
                    <a:pt x="18518" y="11246"/>
                  </a:lnTo>
                  <a:lnTo>
                    <a:pt x="18249" y="12155"/>
                  </a:lnTo>
                  <a:lnTo>
                    <a:pt x="18080" y="12593"/>
                  </a:lnTo>
                  <a:lnTo>
                    <a:pt x="17912" y="13030"/>
                  </a:lnTo>
                  <a:lnTo>
                    <a:pt x="17744" y="13468"/>
                  </a:lnTo>
                  <a:lnTo>
                    <a:pt x="17575" y="13906"/>
                  </a:lnTo>
                  <a:lnTo>
                    <a:pt x="17340" y="14680"/>
                  </a:lnTo>
                  <a:lnTo>
                    <a:pt x="17171" y="15488"/>
                  </a:lnTo>
                  <a:lnTo>
                    <a:pt x="16936" y="16262"/>
                  </a:lnTo>
                  <a:lnTo>
                    <a:pt x="16801" y="16666"/>
                  </a:lnTo>
                  <a:lnTo>
                    <a:pt x="16599" y="17037"/>
                  </a:lnTo>
                  <a:lnTo>
                    <a:pt x="16397" y="16902"/>
                  </a:lnTo>
                  <a:lnTo>
                    <a:pt x="16161" y="16801"/>
                  </a:lnTo>
                  <a:lnTo>
                    <a:pt x="15656" y="16666"/>
                  </a:lnTo>
                  <a:lnTo>
                    <a:pt x="15353" y="16599"/>
                  </a:lnTo>
                  <a:lnTo>
                    <a:pt x="15589" y="15825"/>
                  </a:lnTo>
                  <a:lnTo>
                    <a:pt x="15791" y="15050"/>
                  </a:lnTo>
                  <a:lnTo>
                    <a:pt x="15993" y="14276"/>
                  </a:lnTo>
                  <a:lnTo>
                    <a:pt x="16195" y="13535"/>
                  </a:lnTo>
                  <a:lnTo>
                    <a:pt x="16498" y="12694"/>
                  </a:lnTo>
                  <a:lnTo>
                    <a:pt x="16835" y="11852"/>
                  </a:lnTo>
                  <a:lnTo>
                    <a:pt x="17138" y="11010"/>
                  </a:lnTo>
                  <a:lnTo>
                    <a:pt x="17441" y="10168"/>
                  </a:lnTo>
                  <a:lnTo>
                    <a:pt x="17441" y="10135"/>
                  </a:lnTo>
                  <a:lnTo>
                    <a:pt x="17441" y="10101"/>
                  </a:lnTo>
                  <a:close/>
                  <a:moveTo>
                    <a:pt x="3805" y="1"/>
                  </a:moveTo>
                  <a:lnTo>
                    <a:pt x="3738" y="34"/>
                  </a:lnTo>
                  <a:lnTo>
                    <a:pt x="3670" y="68"/>
                  </a:lnTo>
                  <a:lnTo>
                    <a:pt x="3670" y="135"/>
                  </a:lnTo>
                  <a:lnTo>
                    <a:pt x="3704" y="203"/>
                  </a:lnTo>
                  <a:lnTo>
                    <a:pt x="3670" y="472"/>
                  </a:lnTo>
                  <a:lnTo>
                    <a:pt x="3603" y="775"/>
                  </a:lnTo>
                  <a:lnTo>
                    <a:pt x="3401" y="1314"/>
                  </a:lnTo>
                  <a:lnTo>
                    <a:pt x="3165" y="1886"/>
                  </a:lnTo>
                  <a:lnTo>
                    <a:pt x="2930" y="2425"/>
                  </a:lnTo>
                  <a:lnTo>
                    <a:pt x="2694" y="3098"/>
                  </a:lnTo>
                  <a:lnTo>
                    <a:pt x="2458" y="3805"/>
                  </a:lnTo>
                  <a:lnTo>
                    <a:pt x="1987" y="5186"/>
                  </a:lnTo>
                  <a:lnTo>
                    <a:pt x="1987" y="5253"/>
                  </a:lnTo>
                  <a:lnTo>
                    <a:pt x="2021" y="5287"/>
                  </a:lnTo>
                  <a:lnTo>
                    <a:pt x="2021" y="5388"/>
                  </a:lnTo>
                  <a:lnTo>
                    <a:pt x="2088" y="5421"/>
                  </a:lnTo>
                  <a:lnTo>
                    <a:pt x="2256" y="5489"/>
                  </a:lnTo>
                  <a:lnTo>
                    <a:pt x="1920" y="6297"/>
                  </a:lnTo>
                  <a:lnTo>
                    <a:pt x="1650" y="7105"/>
                  </a:lnTo>
                  <a:lnTo>
                    <a:pt x="1179" y="8788"/>
                  </a:lnTo>
                  <a:lnTo>
                    <a:pt x="674" y="10471"/>
                  </a:lnTo>
                  <a:lnTo>
                    <a:pt x="405" y="11280"/>
                  </a:lnTo>
                  <a:lnTo>
                    <a:pt x="102" y="12088"/>
                  </a:lnTo>
                  <a:lnTo>
                    <a:pt x="34" y="12121"/>
                  </a:lnTo>
                  <a:lnTo>
                    <a:pt x="1" y="12155"/>
                  </a:lnTo>
                  <a:lnTo>
                    <a:pt x="1" y="12222"/>
                  </a:lnTo>
                  <a:lnTo>
                    <a:pt x="34" y="12290"/>
                  </a:lnTo>
                  <a:lnTo>
                    <a:pt x="68" y="12357"/>
                  </a:lnTo>
                  <a:lnTo>
                    <a:pt x="203" y="12424"/>
                  </a:lnTo>
                  <a:lnTo>
                    <a:pt x="506" y="12559"/>
                  </a:lnTo>
                  <a:lnTo>
                    <a:pt x="910" y="12694"/>
                  </a:lnTo>
                  <a:lnTo>
                    <a:pt x="1314" y="12795"/>
                  </a:lnTo>
                  <a:lnTo>
                    <a:pt x="2122" y="12963"/>
                  </a:lnTo>
                  <a:lnTo>
                    <a:pt x="4007" y="13401"/>
                  </a:lnTo>
                  <a:lnTo>
                    <a:pt x="4950" y="13670"/>
                  </a:lnTo>
                  <a:lnTo>
                    <a:pt x="5893" y="13973"/>
                  </a:lnTo>
                  <a:lnTo>
                    <a:pt x="8990" y="15084"/>
                  </a:lnTo>
                  <a:lnTo>
                    <a:pt x="10539" y="15623"/>
                  </a:lnTo>
                  <a:lnTo>
                    <a:pt x="12121" y="16094"/>
                  </a:lnTo>
                  <a:lnTo>
                    <a:pt x="13300" y="16397"/>
                  </a:lnTo>
                  <a:lnTo>
                    <a:pt x="14478" y="16666"/>
                  </a:lnTo>
                  <a:lnTo>
                    <a:pt x="15084" y="16767"/>
                  </a:lnTo>
                  <a:lnTo>
                    <a:pt x="15151" y="16801"/>
                  </a:lnTo>
                  <a:lnTo>
                    <a:pt x="15219" y="16801"/>
                  </a:lnTo>
                  <a:lnTo>
                    <a:pt x="15623" y="16868"/>
                  </a:lnTo>
                  <a:lnTo>
                    <a:pt x="15959" y="16969"/>
                  </a:lnTo>
                  <a:lnTo>
                    <a:pt x="16262" y="17104"/>
                  </a:lnTo>
                  <a:lnTo>
                    <a:pt x="16397" y="17171"/>
                  </a:lnTo>
                  <a:lnTo>
                    <a:pt x="16498" y="17272"/>
                  </a:lnTo>
                  <a:lnTo>
                    <a:pt x="16498" y="17373"/>
                  </a:lnTo>
                  <a:lnTo>
                    <a:pt x="16565" y="17407"/>
                  </a:lnTo>
                  <a:lnTo>
                    <a:pt x="16633" y="17441"/>
                  </a:lnTo>
                  <a:lnTo>
                    <a:pt x="16700" y="17407"/>
                  </a:lnTo>
                  <a:lnTo>
                    <a:pt x="16734" y="17373"/>
                  </a:lnTo>
                  <a:lnTo>
                    <a:pt x="16936" y="17003"/>
                  </a:lnTo>
                  <a:lnTo>
                    <a:pt x="17104" y="16599"/>
                  </a:lnTo>
                  <a:lnTo>
                    <a:pt x="17239" y="16195"/>
                  </a:lnTo>
                  <a:lnTo>
                    <a:pt x="17340" y="15791"/>
                  </a:lnTo>
                  <a:lnTo>
                    <a:pt x="17542" y="14983"/>
                  </a:lnTo>
                  <a:lnTo>
                    <a:pt x="17777" y="14175"/>
                  </a:lnTo>
                  <a:lnTo>
                    <a:pt x="17912" y="13670"/>
                  </a:lnTo>
                  <a:lnTo>
                    <a:pt x="18080" y="13199"/>
                  </a:lnTo>
                  <a:lnTo>
                    <a:pt x="18451" y="12290"/>
                  </a:lnTo>
                  <a:lnTo>
                    <a:pt x="18619" y="11818"/>
                  </a:lnTo>
                  <a:lnTo>
                    <a:pt x="18754" y="11347"/>
                  </a:lnTo>
                  <a:lnTo>
                    <a:pt x="18888" y="10875"/>
                  </a:lnTo>
                  <a:lnTo>
                    <a:pt x="18956" y="10370"/>
                  </a:lnTo>
                  <a:lnTo>
                    <a:pt x="18989" y="10370"/>
                  </a:lnTo>
                  <a:lnTo>
                    <a:pt x="19023" y="10438"/>
                  </a:lnTo>
                  <a:lnTo>
                    <a:pt x="19124" y="10471"/>
                  </a:lnTo>
                  <a:lnTo>
                    <a:pt x="19191" y="10438"/>
                  </a:lnTo>
                  <a:lnTo>
                    <a:pt x="19259" y="10370"/>
                  </a:lnTo>
                  <a:lnTo>
                    <a:pt x="19730" y="8788"/>
                  </a:lnTo>
                  <a:lnTo>
                    <a:pt x="20168" y="7206"/>
                  </a:lnTo>
                  <a:lnTo>
                    <a:pt x="20302" y="6701"/>
                  </a:lnTo>
                  <a:lnTo>
                    <a:pt x="20370" y="6196"/>
                  </a:lnTo>
                  <a:lnTo>
                    <a:pt x="20504" y="5691"/>
                  </a:lnTo>
                  <a:lnTo>
                    <a:pt x="20572" y="5455"/>
                  </a:lnTo>
                  <a:lnTo>
                    <a:pt x="20706" y="5219"/>
                  </a:lnTo>
                  <a:lnTo>
                    <a:pt x="20740" y="5186"/>
                  </a:lnTo>
                  <a:lnTo>
                    <a:pt x="20774" y="5118"/>
                  </a:lnTo>
                  <a:lnTo>
                    <a:pt x="20774" y="5085"/>
                  </a:lnTo>
                  <a:lnTo>
                    <a:pt x="20774" y="5017"/>
                  </a:lnTo>
                  <a:lnTo>
                    <a:pt x="20706" y="4984"/>
                  </a:lnTo>
                  <a:lnTo>
                    <a:pt x="19797" y="4613"/>
                  </a:lnTo>
                  <a:lnTo>
                    <a:pt x="18888" y="4310"/>
                  </a:lnTo>
                  <a:lnTo>
                    <a:pt x="17979" y="4041"/>
                  </a:lnTo>
                  <a:lnTo>
                    <a:pt x="17037" y="3805"/>
                  </a:lnTo>
                  <a:lnTo>
                    <a:pt x="15959" y="3536"/>
                  </a:lnTo>
                  <a:lnTo>
                    <a:pt x="14916" y="3199"/>
                  </a:lnTo>
                  <a:lnTo>
                    <a:pt x="13872" y="2829"/>
                  </a:lnTo>
                  <a:lnTo>
                    <a:pt x="12862" y="2458"/>
                  </a:lnTo>
                  <a:lnTo>
                    <a:pt x="11784" y="2054"/>
                  </a:lnTo>
                  <a:lnTo>
                    <a:pt x="10741" y="1684"/>
                  </a:lnTo>
                  <a:lnTo>
                    <a:pt x="9630" y="1381"/>
                  </a:lnTo>
                  <a:lnTo>
                    <a:pt x="8552" y="1112"/>
                  </a:lnTo>
                  <a:lnTo>
                    <a:pt x="7340" y="842"/>
                  </a:lnTo>
                  <a:lnTo>
                    <a:pt x="6162" y="539"/>
                  </a:lnTo>
                  <a:lnTo>
                    <a:pt x="4984" y="270"/>
                  </a:lnTo>
                  <a:lnTo>
                    <a:pt x="38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9" name="Shape 379"/>
            <p:cNvSpPr/>
            <p:nvPr/>
          </p:nvSpPr>
          <p:spPr>
            <a:xfrm>
              <a:off x="5685300" y="485575"/>
              <a:ext cx="7600" cy="13500"/>
            </a:xfrm>
            <a:custGeom>
              <a:avLst/>
              <a:gdLst/>
              <a:ahLst/>
              <a:cxnLst/>
              <a:rect l="0" t="0" r="0" b="0"/>
              <a:pathLst>
                <a:path w="304" h="540" extrusionOk="0">
                  <a:moveTo>
                    <a:pt x="202" y="0"/>
                  </a:moveTo>
                  <a:lnTo>
                    <a:pt x="169" y="34"/>
                  </a:lnTo>
                  <a:lnTo>
                    <a:pt x="34" y="270"/>
                  </a:lnTo>
                  <a:lnTo>
                    <a:pt x="0" y="404"/>
                  </a:lnTo>
                  <a:lnTo>
                    <a:pt x="34" y="505"/>
                  </a:lnTo>
                  <a:lnTo>
                    <a:pt x="34" y="539"/>
                  </a:lnTo>
                  <a:lnTo>
                    <a:pt x="135" y="539"/>
                  </a:lnTo>
                  <a:lnTo>
                    <a:pt x="169" y="505"/>
                  </a:lnTo>
                  <a:lnTo>
                    <a:pt x="202" y="404"/>
                  </a:lnTo>
                  <a:lnTo>
                    <a:pt x="236" y="303"/>
                  </a:lnTo>
                  <a:lnTo>
                    <a:pt x="303" y="101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0" name="Shape 380"/>
            <p:cNvSpPr/>
            <p:nvPr/>
          </p:nvSpPr>
          <p:spPr>
            <a:xfrm>
              <a:off x="5657525" y="557950"/>
              <a:ext cx="8450" cy="13500"/>
            </a:xfrm>
            <a:custGeom>
              <a:avLst/>
              <a:gdLst/>
              <a:ahLst/>
              <a:cxnLst/>
              <a:rect l="0" t="0" r="0" b="0"/>
              <a:pathLst>
                <a:path w="338" h="540" extrusionOk="0">
                  <a:moveTo>
                    <a:pt x="270" y="1"/>
                  </a:moveTo>
                  <a:lnTo>
                    <a:pt x="202" y="35"/>
                  </a:lnTo>
                  <a:lnTo>
                    <a:pt x="135" y="102"/>
                  </a:lnTo>
                  <a:lnTo>
                    <a:pt x="68" y="203"/>
                  </a:lnTo>
                  <a:lnTo>
                    <a:pt x="0" y="338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01" y="540"/>
                  </a:lnTo>
                  <a:lnTo>
                    <a:pt x="135" y="506"/>
                  </a:lnTo>
                  <a:lnTo>
                    <a:pt x="202" y="405"/>
                  </a:lnTo>
                  <a:lnTo>
                    <a:pt x="236" y="304"/>
                  </a:lnTo>
                  <a:lnTo>
                    <a:pt x="337" y="136"/>
                  </a:lnTo>
                  <a:lnTo>
                    <a:pt x="337" y="68"/>
                  </a:lnTo>
                  <a:lnTo>
                    <a:pt x="303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1" name="Shape 381"/>
            <p:cNvSpPr/>
            <p:nvPr/>
          </p:nvSpPr>
          <p:spPr>
            <a:xfrm>
              <a:off x="5754325" y="392150"/>
              <a:ext cx="18525" cy="7600"/>
            </a:xfrm>
            <a:custGeom>
              <a:avLst/>
              <a:gdLst/>
              <a:ahLst/>
              <a:cxnLst/>
              <a:rect l="0" t="0" r="0" b="0"/>
              <a:pathLst>
                <a:path w="741" h="304" extrusionOk="0">
                  <a:moveTo>
                    <a:pt x="34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169" y="236"/>
                  </a:lnTo>
                  <a:lnTo>
                    <a:pt x="337" y="270"/>
                  </a:lnTo>
                  <a:lnTo>
                    <a:pt x="505" y="303"/>
                  </a:lnTo>
                  <a:lnTo>
                    <a:pt x="674" y="270"/>
                  </a:lnTo>
                  <a:lnTo>
                    <a:pt x="741" y="202"/>
                  </a:lnTo>
                  <a:lnTo>
                    <a:pt x="741" y="169"/>
                  </a:lnTo>
                  <a:lnTo>
                    <a:pt x="707" y="101"/>
                  </a:lnTo>
                  <a:lnTo>
                    <a:pt x="640" y="68"/>
                  </a:lnTo>
                  <a:lnTo>
                    <a:pt x="236" y="68"/>
                  </a:lnTo>
                  <a:lnTo>
                    <a:pt x="101" y="3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2" name="Shape 382"/>
            <p:cNvSpPr/>
            <p:nvPr/>
          </p:nvSpPr>
          <p:spPr>
            <a:xfrm>
              <a:off x="5783775" y="400550"/>
              <a:ext cx="21075" cy="7600"/>
            </a:xfrm>
            <a:custGeom>
              <a:avLst/>
              <a:gdLst/>
              <a:ahLst/>
              <a:cxnLst/>
              <a:rect l="0" t="0" r="0" b="0"/>
              <a:pathLst>
                <a:path w="843" h="304" extrusionOk="0">
                  <a:moveTo>
                    <a:pt x="34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405" y="237"/>
                  </a:lnTo>
                  <a:lnTo>
                    <a:pt x="573" y="304"/>
                  </a:lnTo>
                  <a:lnTo>
                    <a:pt x="842" y="304"/>
                  </a:lnTo>
                  <a:lnTo>
                    <a:pt x="842" y="237"/>
                  </a:lnTo>
                  <a:lnTo>
                    <a:pt x="842" y="203"/>
                  </a:lnTo>
                  <a:lnTo>
                    <a:pt x="809" y="169"/>
                  </a:lnTo>
                  <a:lnTo>
                    <a:pt x="438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3" name="Shape 383"/>
            <p:cNvSpPr/>
            <p:nvPr/>
          </p:nvSpPr>
          <p:spPr>
            <a:xfrm>
              <a:off x="3921925" y="624450"/>
              <a:ext cx="579125" cy="264325"/>
            </a:xfrm>
            <a:custGeom>
              <a:avLst/>
              <a:gdLst/>
              <a:ahLst/>
              <a:cxnLst/>
              <a:rect l="0" t="0" r="0" b="0"/>
              <a:pathLst>
                <a:path w="23165" h="10573" extrusionOk="0">
                  <a:moveTo>
                    <a:pt x="1718" y="506"/>
                  </a:moveTo>
                  <a:lnTo>
                    <a:pt x="1853" y="539"/>
                  </a:lnTo>
                  <a:lnTo>
                    <a:pt x="2189" y="640"/>
                  </a:lnTo>
                  <a:lnTo>
                    <a:pt x="2021" y="1044"/>
                  </a:lnTo>
                  <a:lnTo>
                    <a:pt x="1853" y="1482"/>
                  </a:lnTo>
                  <a:lnTo>
                    <a:pt x="1718" y="1920"/>
                  </a:lnTo>
                  <a:lnTo>
                    <a:pt x="1583" y="2357"/>
                  </a:lnTo>
                  <a:lnTo>
                    <a:pt x="1415" y="2728"/>
                  </a:lnTo>
                  <a:lnTo>
                    <a:pt x="1314" y="3132"/>
                  </a:lnTo>
                  <a:lnTo>
                    <a:pt x="1179" y="3536"/>
                  </a:lnTo>
                  <a:lnTo>
                    <a:pt x="1112" y="3940"/>
                  </a:lnTo>
                  <a:lnTo>
                    <a:pt x="809" y="3872"/>
                  </a:lnTo>
                  <a:lnTo>
                    <a:pt x="573" y="3805"/>
                  </a:lnTo>
                  <a:lnTo>
                    <a:pt x="439" y="3704"/>
                  </a:lnTo>
                  <a:lnTo>
                    <a:pt x="371" y="3603"/>
                  </a:lnTo>
                  <a:lnTo>
                    <a:pt x="304" y="3502"/>
                  </a:lnTo>
                  <a:lnTo>
                    <a:pt x="237" y="3334"/>
                  </a:lnTo>
                  <a:lnTo>
                    <a:pt x="270" y="2997"/>
                  </a:lnTo>
                  <a:lnTo>
                    <a:pt x="304" y="2694"/>
                  </a:lnTo>
                  <a:lnTo>
                    <a:pt x="472" y="2054"/>
                  </a:lnTo>
                  <a:lnTo>
                    <a:pt x="674" y="1415"/>
                  </a:lnTo>
                  <a:lnTo>
                    <a:pt x="843" y="1112"/>
                  </a:lnTo>
                  <a:lnTo>
                    <a:pt x="1011" y="809"/>
                  </a:lnTo>
                  <a:lnTo>
                    <a:pt x="1146" y="674"/>
                  </a:lnTo>
                  <a:lnTo>
                    <a:pt x="1280" y="607"/>
                  </a:lnTo>
                  <a:lnTo>
                    <a:pt x="1415" y="539"/>
                  </a:lnTo>
                  <a:lnTo>
                    <a:pt x="1550" y="506"/>
                  </a:lnTo>
                  <a:close/>
                  <a:moveTo>
                    <a:pt x="18956" y="4815"/>
                  </a:moveTo>
                  <a:lnTo>
                    <a:pt x="19192" y="4883"/>
                  </a:lnTo>
                  <a:lnTo>
                    <a:pt x="19057" y="5152"/>
                  </a:lnTo>
                  <a:lnTo>
                    <a:pt x="18956" y="5421"/>
                  </a:lnTo>
                  <a:lnTo>
                    <a:pt x="18889" y="5691"/>
                  </a:lnTo>
                  <a:lnTo>
                    <a:pt x="18855" y="5859"/>
                  </a:lnTo>
                  <a:lnTo>
                    <a:pt x="18821" y="5994"/>
                  </a:lnTo>
                  <a:lnTo>
                    <a:pt x="18720" y="5960"/>
                  </a:lnTo>
                  <a:lnTo>
                    <a:pt x="18754" y="5926"/>
                  </a:lnTo>
                  <a:lnTo>
                    <a:pt x="18788" y="5623"/>
                  </a:lnTo>
                  <a:lnTo>
                    <a:pt x="18821" y="5287"/>
                  </a:lnTo>
                  <a:lnTo>
                    <a:pt x="18956" y="4815"/>
                  </a:lnTo>
                  <a:close/>
                  <a:moveTo>
                    <a:pt x="19394" y="4950"/>
                  </a:moveTo>
                  <a:lnTo>
                    <a:pt x="19629" y="5017"/>
                  </a:lnTo>
                  <a:lnTo>
                    <a:pt x="19427" y="5354"/>
                  </a:lnTo>
                  <a:lnTo>
                    <a:pt x="19326" y="5691"/>
                  </a:lnTo>
                  <a:lnTo>
                    <a:pt x="19259" y="5893"/>
                  </a:lnTo>
                  <a:lnTo>
                    <a:pt x="19225" y="6128"/>
                  </a:lnTo>
                  <a:lnTo>
                    <a:pt x="19057" y="6095"/>
                  </a:lnTo>
                  <a:lnTo>
                    <a:pt x="19091" y="5825"/>
                  </a:lnTo>
                  <a:lnTo>
                    <a:pt x="19158" y="5556"/>
                  </a:lnTo>
                  <a:lnTo>
                    <a:pt x="19225" y="5253"/>
                  </a:lnTo>
                  <a:lnTo>
                    <a:pt x="19293" y="5085"/>
                  </a:lnTo>
                  <a:lnTo>
                    <a:pt x="19360" y="4950"/>
                  </a:lnTo>
                  <a:close/>
                  <a:moveTo>
                    <a:pt x="19764" y="5051"/>
                  </a:moveTo>
                  <a:lnTo>
                    <a:pt x="20000" y="5118"/>
                  </a:lnTo>
                  <a:lnTo>
                    <a:pt x="19865" y="5388"/>
                  </a:lnTo>
                  <a:lnTo>
                    <a:pt x="19764" y="5691"/>
                  </a:lnTo>
                  <a:lnTo>
                    <a:pt x="19697" y="5960"/>
                  </a:lnTo>
                  <a:lnTo>
                    <a:pt x="19629" y="6263"/>
                  </a:lnTo>
                  <a:lnTo>
                    <a:pt x="19461" y="6229"/>
                  </a:lnTo>
                  <a:lnTo>
                    <a:pt x="19495" y="5926"/>
                  </a:lnTo>
                  <a:lnTo>
                    <a:pt x="19562" y="5623"/>
                  </a:lnTo>
                  <a:lnTo>
                    <a:pt x="19629" y="5320"/>
                  </a:lnTo>
                  <a:lnTo>
                    <a:pt x="19764" y="5051"/>
                  </a:lnTo>
                  <a:close/>
                  <a:moveTo>
                    <a:pt x="20168" y="5152"/>
                  </a:moveTo>
                  <a:lnTo>
                    <a:pt x="20370" y="5219"/>
                  </a:lnTo>
                  <a:lnTo>
                    <a:pt x="20269" y="5489"/>
                  </a:lnTo>
                  <a:lnTo>
                    <a:pt x="20168" y="5792"/>
                  </a:lnTo>
                  <a:lnTo>
                    <a:pt x="20000" y="6398"/>
                  </a:lnTo>
                  <a:lnTo>
                    <a:pt x="19831" y="6330"/>
                  </a:lnTo>
                  <a:lnTo>
                    <a:pt x="19899" y="6027"/>
                  </a:lnTo>
                  <a:lnTo>
                    <a:pt x="19966" y="5758"/>
                  </a:lnTo>
                  <a:lnTo>
                    <a:pt x="20168" y="5152"/>
                  </a:lnTo>
                  <a:close/>
                  <a:moveTo>
                    <a:pt x="20538" y="5287"/>
                  </a:moveTo>
                  <a:lnTo>
                    <a:pt x="20808" y="5354"/>
                  </a:lnTo>
                  <a:lnTo>
                    <a:pt x="20740" y="5657"/>
                  </a:lnTo>
                  <a:lnTo>
                    <a:pt x="20673" y="5960"/>
                  </a:lnTo>
                  <a:lnTo>
                    <a:pt x="20572" y="6532"/>
                  </a:lnTo>
                  <a:lnTo>
                    <a:pt x="20235" y="6431"/>
                  </a:lnTo>
                  <a:lnTo>
                    <a:pt x="20336" y="6162"/>
                  </a:lnTo>
                  <a:lnTo>
                    <a:pt x="20404" y="5859"/>
                  </a:lnTo>
                  <a:lnTo>
                    <a:pt x="20538" y="5287"/>
                  </a:lnTo>
                  <a:close/>
                  <a:moveTo>
                    <a:pt x="20976" y="5421"/>
                  </a:moveTo>
                  <a:lnTo>
                    <a:pt x="21212" y="5489"/>
                  </a:lnTo>
                  <a:lnTo>
                    <a:pt x="21144" y="5724"/>
                  </a:lnTo>
                  <a:lnTo>
                    <a:pt x="21111" y="5960"/>
                  </a:lnTo>
                  <a:lnTo>
                    <a:pt x="21043" y="6330"/>
                  </a:lnTo>
                  <a:lnTo>
                    <a:pt x="21043" y="6499"/>
                  </a:lnTo>
                  <a:lnTo>
                    <a:pt x="21043" y="6667"/>
                  </a:lnTo>
                  <a:lnTo>
                    <a:pt x="20774" y="6600"/>
                  </a:lnTo>
                  <a:lnTo>
                    <a:pt x="20976" y="5421"/>
                  </a:lnTo>
                  <a:close/>
                  <a:moveTo>
                    <a:pt x="21380" y="5556"/>
                  </a:moveTo>
                  <a:lnTo>
                    <a:pt x="21447" y="5590"/>
                  </a:lnTo>
                  <a:lnTo>
                    <a:pt x="21717" y="5657"/>
                  </a:lnTo>
                  <a:lnTo>
                    <a:pt x="21582" y="5926"/>
                  </a:lnTo>
                  <a:lnTo>
                    <a:pt x="21481" y="6196"/>
                  </a:lnTo>
                  <a:lnTo>
                    <a:pt x="21380" y="6499"/>
                  </a:lnTo>
                  <a:lnTo>
                    <a:pt x="21380" y="6633"/>
                  </a:lnTo>
                  <a:lnTo>
                    <a:pt x="21380" y="6768"/>
                  </a:lnTo>
                  <a:lnTo>
                    <a:pt x="21279" y="6734"/>
                  </a:lnTo>
                  <a:lnTo>
                    <a:pt x="21279" y="6431"/>
                  </a:lnTo>
                  <a:lnTo>
                    <a:pt x="21279" y="6128"/>
                  </a:lnTo>
                  <a:lnTo>
                    <a:pt x="21313" y="5859"/>
                  </a:lnTo>
                  <a:lnTo>
                    <a:pt x="21380" y="5556"/>
                  </a:lnTo>
                  <a:close/>
                  <a:moveTo>
                    <a:pt x="21851" y="5724"/>
                  </a:moveTo>
                  <a:lnTo>
                    <a:pt x="22020" y="5792"/>
                  </a:lnTo>
                  <a:lnTo>
                    <a:pt x="21919" y="6061"/>
                  </a:lnTo>
                  <a:lnTo>
                    <a:pt x="21818" y="6297"/>
                  </a:lnTo>
                  <a:lnTo>
                    <a:pt x="21750" y="6600"/>
                  </a:lnTo>
                  <a:lnTo>
                    <a:pt x="21717" y="6869"/>
                  </a:lnTo>
                  <a:lnTo>
                    <a:pt x="21582" y="6802"/>
                  </a:lnTo>
                  <a:lnTo>
                    <a:pt x="21616" y="6566"/>
                  </a:lnTo>
                  <a:lnTo>
                    <a:pt x="21683" y="6297"/>
                  </a:lnTo>
                  <a:lnTo>
                    <a:pt x="21851" y="5724"/>
                  </a:lnTo>
                  <a:close/>
                  <a:moveTo>
                    <a:pt x="22188" y="5859"/>
                  </a:moveTo>
                  <a:lnTo>
                    <a:pt x="22424" y="5994"/>
                  </a:lnTo>
                  <a:lnTo>
                    <a:pt x="22255" y="6364"/>
                  </a:lnTo>
                  <a:lnTo>
                    <a:pt x="22154" y="6667"/>
                  </a:lnTo>
                  <a:lnTo>
                    <a:pt x="22053" y="6936"/>
                  </a:lnTo>
                  <a:lnTo>
                    <a:pt x="21885" y="6903"/>
                  </a:lnTo>
                  <a:lnTo>
                    <a:pt x="21986" y="6667"/>
                  </a:lnTo>
                  <a:lnTo>
                    <a:pt x="22053" y="6398"/>
                  </a:lnTo>
                  <a:lnTo>
                    <a:pt x="22087" y="6128"/>
                  </a:lnTo>
                  <a:lnTo>
                    <a:pt x="22188" y="5859"/>
                  </a:lnTo>
                  <a:close/>
                  <a:moveTo>
                    <a:pt x="22592" y="6095"/>
                  </a:moveTo>
                  <a:lnTo>
                    <a:pt x="22760" y="6263"/>
                  </a:lnTo>
                  <a:lnTo>
                    <a:pt x="22861" y="6431"/>
                  </a:lnTo>
                  <a:lnTo>
                    <a:pt x="22659" y="7138"/>
                  </a:lnTo>
                  <a:lnTo>
                    <a:pt x="22222" y="7004"/>
                  </a:lnTo>
                  <a:lnTo>
                    <a:pt x="22323" y="6768"/>
                  </a:lnTo>
                  <a:lnTo>
                    <a:pt x="22424" y="6499"/>
                  </a:lnTo>
                  <a:lnTo>
                    <a:pt x="22592" y="6095"/>
                  </a:lnTo>
                  <a:close/>
                  <a:moveTo>
                    <a:pt x="2627" y="203"/>
                  </a:moveTo>
                  <a:lnTo>
                    <a:pt x="2930" y="236"/>
                  </a:lnTo>
                  <a:lnTo>
                    <a:pt x="3233" y="304"/>
                  </a:lnTo>
                  <a:lnTo>
                    <a:pt x="3536" y="438"/>
                  </a:lnTo>
                  <a:lnTo>
                    <a:pt x="3805" y="573"/>
                  </a:lnTo>
                  <a:lnTo>
                    <a:pt x="4411" y="876"/>
                  </a:lnTo>
                  <a:lnTo>
                    <a:pt x="4950" y="1145"/>
                  </a:lnTo>
                  <a:lnTo>
                    <a:pt x="5287" y="1280"/>
                  </a:lnTo>
                  <a:lnTo>
                    <a:pt x="5657" y="1415"/>
                  </a:lnTo>
                  <a:lnTo>
                    <a:pt x="6364" y="1583"/>
                  </a:lnTo>
                  <a:lnTo>
                    <a:pt x="7812" y="1886"/>
                  </a:lnTo>
                  <a:lnTo>
                    <a:pt x="9563" y="2290"/>
                  </a:lnTo>
                  <a:lnTo>
                    <a:pt x="11280" y="2761"/>
                  </a:lnTo>
                  <a:lnTo>
                    <a:pt x="14747" y="3704"/>
                  </a:lnTo>
                  <a:lnTo>
                    <a:pt x="16970" y="4310"/>
                  </a:lnTo>
                  <a:lnTo>
                    <a:pt x="16768" y="4815"/>
                  </a:lnTo>
                  <a:lnTo>
                    <a:pt x="16566" y="5388"/>
                  </a:lnTo>
                  <a:lnTo>
                    <a:pt x="16431" y="5926"/>
                  </a:lnTo>
                  <a:lnTo>
                    <a:pt x="16263" y="6499"/>
                  </a:lnTo>
                  <a:lnTo>
                    <a:pt x="16094" y="7037"/>
                  </a:lnTo>
                  <a:lnTo>
                    <a:pt x="15926" y="7576"/>
                  </a:lnTo>
                  <a:lnTo>
                    <a:pt x="15825" y="8115"/>
                  </a:lnTo>
                  <a:lnTo>
                    <a:pt x="15757" y="8687"/>
                  </a:lnTo>
                  <a:lnTo>
                    <a:pt x="14579" y="8317"/>
                  </a:lnTo>
                  <a:lnTo>
                    <a:pt x="13367" y="7980"/>
                  </a:lnTo>
                  <a:lnTo>
                    <a:pt x="10977" y="7374"/>
                  </a:lnTo>
                  <a:lnTo>
                    <a:pt x="8115" y="6600"/>
                  </a:lnTo>
                  <a:lnTo>
                    <a:pt x="6667" y="6196"/>
                  </a:lnTo>
                  <a:lnTo>
                    <a:pt x="5253" y="5724"/>
                  </a:lnTo>
                  <a:lnTo>
                    <a:pt x="4782" y="5556"/>
                  </a:lnTo>
                  <a:lnTo>
                    <a:pt x="4310" y="5388"/>
                  </a:lnTo>
                  <a:lnTo>
                    <a:pt x="3300" y="4984"/>
                  </a:lnTo>
                  <a:lnTo>
                    <a:pt x="2795" y="4815"/>
                  </a:lnTo>
                  <a:lnTo>
                    <a:pt x="2290" y="4681"/>
                  </a:lnTo>
                  <a:lnTo>
                    <a:pt x="1785" y="4613"/>
                  </a:lnTo>
                  <a:lnTo>
                    <a:pt x="1280" y="4579"/>
                  </a:lnTo>
                  <a:lnTo>
                    <a:pt x="1348" y="4041"/>
                  </a:lnTo>
                  <a:lnTo>
                    <a:pt x="1482" y="3502"/>
                  </a:lnTo>
                  <a:lnTo>
                    <a:pt x="1617" y="2963"/>
                  </a:lnTo>
                  <a:lnTo>
                    <a:pt x="1785" y="2425"/>
                  </a:lnTo>
                  <a:lnTo>
                    <a:pt x="2156" y="1314"/>
                  </a:lnTo>
                  <a:lnTo>
                    <a:pt x="2358" y="741"/>
                  </a:lnTo>
                  <a:lnTo>
                    <a:pt x="2627" y="236"/>
                  </a:lnTo>
                  <a:lnTo>
                    <a:pt x="2627" y="203"/>
                  </a:lnTo>
                  <a:close/>
                  <a:moveTo>
                    <a:pt x="17441" y="5926"/>
                  </a:moveTo>
                  <a:lnTo>
                    <a:pt x="18552" y="6229"/>
                  </a:lnTo>
                  <a:lnTo>
                    <a:pt x="19663" y="6532"/>
                  </a:lnTo>
                  <a:lnTo>
                    <a:pt x="19697" y="6566"/>
                  </a:lnTo>
                  <a:lnTo>
                    <a:pt x="19831" y="6566"/>
                  </a:lnTo>
                  <a:lnTo>
                    <a:pt x="22626" y="7340"/>
                  </a:lnTo>
                  <a:lnTo>
                    <a:pt x="22424" y="8216"/>
                  </a:lnTo>
                  <a:lnTo>
                    <a:pt x="22255" y="9091"/>
                  </a:lnTo>
                  <a:lnTo>
                    <a:pt x="21010" y="8653"/>
                  </a:lnTo>
                  <a:lnTo>
                    <a:pt x="19730" y="8249"/>
                  </a:lnTo>
                  <a:lnTo>
                    <a:pt x="19057" y="8081"/>
                  </a:lnTo>
                  <a:lnTo>
                    <a:pt x="18384" y="7946"/>
                  </a:lnTo>
                  <a:lnTo>
                    <a:pt x="17677" y="7778"/>
                  </a:lnTo>
                  <a:lnTo>
                    <a:pt x="17340" y="7711"/>
                  </a:lnTo>
                  <a:lnTo>
                    <a:pt x="17003" y="7610"/>
                  </a:lnTo>
                  <a:lnTo>
                    <a:pt x="17172" y="6768"/>
                  </a:lnTo>
                  <a:lnTo>
                    <a:pt x="17273" y="6364"/>
                  </a:lnTo>
                  <a:lnTo>
                    <a:pt x="17441" y="5926"/>
                  </a:lnTo>
                  <a:close/>
                  <a:moveTo>
                    <a:pt x="17172" y="4344"/>
                  </a:moveTo>
                  <a:lnTo>
                    <a:pt x="18754" y="4782"/>
                  </a:lnTo>
                  <a:lnTo>
                    <a:pt x="18687" y="5017"/>
                  </a:lnTo>
                  <a:lnTo>
                    <a:pt x="18619" y="5287"/>
                  </a:lnTo>
                  <a:lnTo>
                    <a:pt x="18552" y="5590"/>
                  </a:lnTo>
                  <a:lnTo>
                    <a:pt x="18518" y="5758"/>
                  </a:lnTo>
                  <a:lnTo>
                    <a:pt x="18552" y="5926"/>
                  </a:lnTo>
                  <a:lnTo>
                    <a:pt x="18283" y="5825"/>
                  </a:lnTo>
                  <a:lnTo>
                    <a:pt x="18013" y="5792"/>
                  </a:lnTo>
                  <a:lnTo>
                    <a:pt x="17710" y="5758"/>
                  </a:lnTo>
                  <a:lnTo>
                    <a:pt x="17441" y="5792"/>
                  </a:lnTo>
                  <a:lnTo>
                    <a:pt x="17407" y="5758"/>
                  </a:lnTo>
                  <a:lnTo>
                    <a:pt x="17374" y="5724"/>
                  </a:lnTo>
                  <a:lnTo>
                    <a:pt x="17340" y="5724"/>
                  </a:lnTo>
                  <a:lnTo>
                    <a:pt x="17273" y="5792"/>
                  </a:lnTo>
                  <a:lnTo>
                    <a:pt x="17172" y="5960"/>
                  </a:lnTo>
                  <a:lnTo>
                    <a:pt x="17071" y="6196"/>
                  </a:lnTo>
                  <a:lnTo>
                    <a:pt x="16902" y="6667"/>
                  </a:lnTo>
                  <a:lnTo>
                    <a:pt x="16801" y="7172"/>
                  </a:lnTo>
                  <a:lnTo>
                    <a:pt x="16801" y="7408"/>
                  </a:lnTo>
                  <a:lnTo>
                    <a:pt x="16801" y="7643"/>
                  </a:lnTo>
                  <a:lnTo>
                    <a:pt x="16835" y="7711"/>
                  </a:lnTo>
                  <a:lnTo>
                    <a:pt x="16902" y="7744"/>
                  </a:lnTo>
                  <a:lnTo>
                    <a:pt x="16936" y="7744"/>
                  </a:lnTo>
                  <a:lnTo>
                    <a:pt x="17205" y="7879"/>
                  </a:lnTo>
                  <a:lnTo>
                    <a:pt x="17508" y="7980"/>
                  </a:lnTo>
                  <a:lnTo>
                    <a:pt x="18114" y="8115"/>
                  </a:lnTo>
                  <a:lnTo>
                    <a:pt x="18081" y="8148"/>
                  </a:lnTo>
                  <a:lnTo>
                    <a:pt x="17946" y="8519"/>
                  </a:lnTo>
                  <a:lnTo>
                    <a:pt x="17811" y="8889"/>
                  </a:lnTo>
                  <a:lnTo>
                    <a:pt x="17710" y="9293"/>
                  </a:lnTo>
                  <a:lnTo>
                    <a:pt x="16599" y="8956"/>
                  </a:lnTo>
                  <a:lnTo>
                    <a:pt x="15993" y="8754"/>
                  </a:lnTo>
                  <a:lnTo>
                    <a:pt x="16027" y="8182"/>
                  </a:lnTo>
                  <a:lnTo>
                    <a:pt x="16128" y="7643"/>
                  </a:lnTo>
                  <a:lnTo>
                    <a:pt x="16263" y="7071"/>
                  </a:lnTo>
                  <a:lnTo>
                    <a:pt x="16431" y="6532"/>
                  </a:lnTo>
                  <a:lnTo>
                    <a:pt x="16801" y="5421"/>
                  </a:lnTo>
                  <a:lnTo>
                    <a:pt x="17003" y="4883"/>
                  </a:lnTo>
                  <a:lnTo>
                    <a:pt x="17172" y="4344"/>
                  </a:lnTo>
                  <a:close/>
                  <a:moveTo>
                    <a:pt x="18283" y="8148"/>
                  </a:moveTo>
                  <a:lnTo>
                    <a:pt x="18552" y="8216"/>
                  </a:lnTo>
                  <a:lnTo>
                    <a:pt x="18417" y="8418"/>
                  </a:lnTo>
                  <a:lnTo>
                    <a:pt x="18316" y="8653"/>
                  </a:lnTo>
                  <a:lnTo>
                    <a:pt x="18148" y="9024"/>
                  </a:lnTo>
                  <a:lnTo>
                    <a:pt x="18114" y="9226"/>
                  </a:lnTo>
                  <a:lnTo>
                    <a:pt x="18081" y="9394"/>
                  </a:lnTo>
                  <a:lnTo>
                    <a:pt x="17912" y="9360"/>
                  </a:lnTo>
                  <a:lnTo>
                    <a:pt x="18148" y="8620"/>
                  </a:lnTo>
                  <a:lnTo>
                    <a:pt x="18249" y="8283"/>
                  </a:lnTo>
                  <a:lnTo>
                    <a:pt x="18283" y="8148"/>
                  </a:lnTo>
                  <a:close/>
                  <a:moveTo>
                    <a:pt x="18889" y="8249"/>
                  </a:moveTo>
                  <a:lnTo>
                    <a:pt x="18788" y="8350"/>
                  </a:lnTo>
                  <a:lnTo>
                    <a:pt x="18720" y="8485"/>
                  </a:lnTo>
                  <a:lnTo>
                    <a:pt x="18653" y="8721"/>
                  </a:lnTo>
                  <a:lnTo>
                    <a:pt x="18518" y="9192"/>
                  </a:lnTo>
                  <a:lnTo>
                    <a:pt x="18451" y="9360"/>
                  </a:lnTo>
                  <a:lnTo>
                    <a:pt x="18451" y="9428"/>
                  </a:lnTo>
                  <a:lnTo>
                    <a:pt x="18451" y="9529"/>
                  </a:lnTo>
                  <a:lnTo>
                    <a:pt x="18283" y="9461"/>
                  </a:lnTo>
                  <a:lnTo>
                    <a:pt x="18350" y="9125"/>
                  </a:lnTo>
                  <a:lnTo>
                    <a:pt x="18485" y="8822"/>
                  </a:lnTo>
                  <a:lnTo>
                    <a:pt x="18754" y="8249"/>
                  </a:lnTo>
                  <a:close/>
                  <a:moveTo>
                    <a:pt x="19091" y="8317"/>
                  </a:moveTo>
                  <a:lnTo>
                    <a:pt x="19293" y="8350"/>
                  </a:lnTo>
                  <a:lnTo>
                    <a:pt x="19158" y="8653"/>
                  </a:lnTo>
                  <a:lnTo>
                    <a:pt x="19091" y="8956"/>
                  </a:lnTo>
                  <a:lnTo>
                    <a:pt x="18956" y="9562"/>
                  </a:lnTo>
                  <a:lnTo>
                    <a:pt x="18990" y="9630"/>
                  </a:lnTo>
                  <a:lnTo>
                    <a:pt x="19023" y="9697"/>
                  </a:lnTo>
                  <a:lnTo>
                    <a:pt x="18552" y="9562"/>
                  </a:lnTo>
                  <a:lnTo>
                    <a:pt x="18619" y="9529"/>
                  </a:lnTo>
                  <a:lnTo>
                    <a:pt x="18653" y="9461"/>
                  </a:lnTo>
                  <a:lnTo>
                    <a:pt x="18720" y="9327"/>
                  </a:lnTo>
                  <a:lnTo>
                    <a:pt x="18788" y="9057"/>
                  </a:lnTo>
                  <a:lnTo>
                    <a:pt x="18855" y="8653"/>
                  </a:lnTo>
                  <a:lnTo>
                    <a:pt x="18922" y="8451"/>
                  </a:lnTo>
                  <a:lnTo>
                    <a:pt x="18990" y="8384"/>
                  </a:lnTo>
                  <a:lnTo>
                    <a:pt x="19057" y="8350"/>
                  </a:lnTo>
                  <a:lnTo>
                    <a:pt x="19091" y="8317"/>
                  </a:lnTo>
                  <a:close/>
                  <a:moveTo>
                    <a:pt x="19461" y="8384"/>
                  </a:moveTo>
                  <a:lnTo>
                    <a:pt x="19596" y="8418"/>
                  </a:lnTo>
                  <a:lnTo>
                    <a:pt x="19427" y="9091"/>
                  </a:lnTo>
                  <a:lnTo>
                    <a:pt x="19360" y="9428"/>
                  </a:lnTo>
                  <a:lnTo>
                    <a:pt x="19326" y="9764"/>
                  </a:lnTo>
                  <a:lnTo>
                    <a:pt x="19057" y="9697"/>
                  </a:lnTo>
                  <a:lnTo>
                    <a:pt x="19124" y="9663"/>
                  </a:lnTo>
                  <a:lnTo>
                    <a:pt x="19158" y="9630"/>
                  </a:lnTo>
                  <a:lnTo>
                    <a:pt x="19259" y="8990"/>
                  </a:lnTo>
                  <a:lnTo>
                    <a:pt x="19326" y="8687"/>
                  </a:lnTo>
                  <a:lnTo>
                    <a:pt x="19461" y="8384"/>
                  </a:lnTo>
                  <a:close/>
                  <a:moveTo>
                    <a:pt x="19764" y="8485"/>
                  </a:moveTo>
                  <a:lnTo>
                    <a:pt x="19966" y="8552"/>
                  </a:lnTo>
                  <a:lnTo>
                    <a:pt x="19899" y="8687"/>
                  </a:lnTo>
                  <a:lnTo>
                    <a:pt x="19831" y="8855"/>
                  </a:lnTo>
                  <a:lnTo>
                    <a:pt x="19730" y="9192"/>
                  </a:lnTo>
                  <a:lnTo>
                    <a:pt x="19663" y="9495"/>
                  </a:lnTo>
                  <a:lnTo>
                    <a:pt x="19629" y="9832"/>
                  </a:lnTo>
                  <a:lnTo>
                    <a:pt x="19495" y="9798"/>
                  </a:lnTo>
                  <a:lnTo>
                    <a:pt x="19629" y="9125"/>
                  </a:lnTo>
                  <a:lnTo>
                    <a:pt x="19764" y="8485"/>
                  </a:lnTo>
                  <a:close/>
                  <a:moveTo>
                    <a:pt x="20134" y="8586"/>
                  </a:moveTo>
                  <a:lnTo>
                    <a:pt x="20303" y="8653"/>
                  </a:lnTo>
                  <a:lnTo>
                    <a:pt x="20168" y="8956"/>
                  </a:lnTo>
                  <a:lnTo>
                    <a:pt x="20101" y="9259"/>
                  </a:lnTo>
                  <a:lnTo>
                    <a:pt x="19966" y="9899"/>
                  </a:lnTo>
                  <a:lnTo>
                    <a:pt x="19865" y="9899"/>
                  </a:lnTo>
                  <a:lnTo>
                    <a:pt x="19865" y="9596"/>
                  </a:lnTo>
                  <a:lnTo>
                    <a:pt x="19899" y="9327"/>
                  </a:lnTo>
                  <a:lnTo>
                    <a:pt x="20000" y="8956"/>
                  </a:lnTo>
                  <a:lnTo>
                    <a:pt x="20134" y="8586"/>
                  </a:lnTo>
                  <a:close/>
                  <a:moveTo>
                    <a:pt x="20437" y="8687"/>
                  </a:moveTo>
                  <a:lnTo>
                    <a:pt x="20707" y="8788"/>
                  </a:lnTo>
                  <a:lnTo>
                    <a:pt x="20606" y="9057"/>
                  </a:lnTo>
                  <a:lnTo>
                    <a:pt x="20538" y="9394"/>
                  </a:lnTo>
                  <a:lnTo>
                    <a:pt x="20505" y="9697"/>
                  </a:lnTo>
                  <a:lnTo>
                    <a:pt x="20505" y="10034"/>
                  </a:lnTo>
                  <a:lnTo>
                    <a:pt x="20168" y="9966"/>
                  </a:lnTo>
                  <a:lnTo>
                    <a:pt x="20235" y="9630"/>
                  </a:lnTo>
                  <a:lnTo>
                    <a:pt x="20303" y="9327"/>
                  </a:lnTo>
                  <a:lnTo>
                    <a:pt x="20336" y="8990"/>
                  </a:lnTo>
                  <a:lnTo>
                    <a:pt x="20437" y="8687"/>
                  </a:lnTo>
                  <a:close/>
                  <a:moveTo>
                    <a:pt x="20875" y="8855"/>
                  </a:moveTo>
                  <a:lnTo>
                    <a:pt x="21077" y="8923"/>
                  </a:lnTo>
                  <a:lnTo>
                    <a:pt x="20976" y="9024"/>
                  </a:lnTo>
                  <a:lnTo>
                    <a:pt x="20909" y="9158"/>
                  </a:lnTo>
                  <a:lnTo>
                    <a:pt x="20841" y="9461"/>
                  </a:lnTo>
                  <a:lnTo>
                    <a:pt x="20808" y="9764"/>
                  </a:lnTo>
                  <a:lnTo>
                    <a:pt x="20740" y="10067"/>
                  </a:lnTo>
                  <a:lnTo>
                    <a:pt x="20707" y="10067"/>
                  </a:lnTo>
                  <a:lnTo>
                    <a:pt x="20774" y="9461"/>
                  </a:lnTo>
                  <a:lnTo>
                    <a:pt x="20808" y="9158"/>
                  </a:lnTo>
                  <a:lnTo>
                    <a:pt x="20875" y="8855"/>
                  </a:lnTo>
                  <a:close/>
                  <a:moveTo>
                    <a:pt x="21245" y="8990"/>
                  </a:moveTo>
                  <a:lnTo>
                    <a:pt x="21447" y="9057"/>
                  </a:lnTo>
                  <a:lnTo>
                    <a:pt x="21313" y="9293"/>
                  </a:lnTo>
                  <a:lnTo>
                    <a:pt x="21245" y="9562"/>
                  </a:lnTo>
                  <a:lnTo>
                    <a:pt x="21178" y="9832"/>
                  </a:lnTo>
                  <a:lnTo>
                    <a:pt x="21144" y="10135"/>
                  </a:lnTo>
                  <a:lnTo>
                    <a:pt x="20976" y="10101"/>
                  </a:lnTo>
                  <a:lnTo>
                    <a:pt x="21043" y="9832"/>
                  </a:lnTo>
                  <a:lnTo>
                    <a:pt x="21077" y="9529"/>
                  </a:lnTo>
                  <a:lnTo>
                    <a:pt x="21111" y="9259"/>
                  </a:lnTo>
                  <a:lnTo>
                    <a:pt x="21178" y="9091"/>
                  </a:lnTo>
                  <a:lnTo>
                    <a:pt x="21245" y="8990"/>
                  </a:lnTo>
                  <a:close/>
                  <a:moveTo>
                    <a:pt x="21582" y="9091"/>
                  </a:moveTo>
                  <a:lnTo>
                    <a:pt x="21717" y="9158"/>
                  </a:lnTo>
                  <a:lnTo>
                    <a:pt x="21649" y="9259"/>
                  </a:lnTo>
                  <a:lnTo>
                    <a:pt x="21616" y="9394"/>
                  </a:lnTo>
                  <a:lnTo>
                    <a:pt x="21582" y="9630"/>
                  </a:lnTo>
                  <a:lnTo>
                    <a:pt x="21582" y="9899"/>
                  </a:lnTo>
                  <a:lnTo>
                    <a:pt x="21515" y="10135"/>
                  </a:lnTo>
                  <a:lnTo>
                    <a:pt x="21515" y="10168"/>
                  </a:lnTo>
                  <a:lnTo>
                    <a:pt x="21380" y="10135"/>
                  </a:lnTo>
                  <a:lnTo>
                    <a:pt x="21481" y="9630"/>
                  </a:lnTo>
                  <a:lnTo>
                    <a:pt x="21515" y="9360"/>
                  </a:lnTo>
                  <a:lnTo>
                    <a:pt x="21582" y="9091"/>
                  </a:lnTo>
                  <a:close/>
                  <a:moveTo>
                    <a:pt x="21885" y="9226"/>
                  </a:moveTo>
                  <a:lnTo>
                    <a:pt x="22222" y="9327"/>
                  </a:lnTo>
                  <a:lnTo>
                    <a:pt x="22053" y="10202"/>
                  </a:lnTo>
                  <a:lnTo>
                    <a:pt x="21717" y="10202"/>
                  </a:lnTo>
                  <a:lnTo>
                    <a:pt x="21784" y="9933"/>
                  </a:lnTo>
                  <a:lnTo>
                    <a:pt x="21784" y="9697"/>
                  </a:lnTo>
                  <a:lnTo>
                    <a:pt x="21818" y="9461"/>
                  </a:lnTo>
                  <a:lnTo>
                    <a:pt x="21885" y="9226"/>
                  </a:lnTo>
                  <a:close/>
                  <a:moveTo>
                    <a:pt x="2593" y="1"/>
                  </a:moveTo>
                  <a:lnTo>
                    <a:pt x="2526" y="34"/>
                  </a:lnTo>
                  <a:lnTo>
                    <a:pt x="2492" y="68"/>
                  </a:lnTo>
                  <a:lnTo>
                    <a:pt x="2425" y="102"/>
                  </a:lnTo>
                  <a:lnTo>
                    <a:pt x="2257" y="472"/>
                  </a:lnTo>
                  <a:lnTo>
                    <a:pt x="2088" y="371"/>
                  </a:lnTo>
                  <a:lnTo>
                    <a:pt x="1920" y="270"/>
                  </a:lnTo>
                  <a:lnTo>
                    <a:pt x="1785" y="236"/>
                  </a:lnTo>
                  <a:lnTo>
                    <a:pt x="1651" y="236"/>
                  </a:lnTo>
                  <a:lnTo>
                    <a:pt x="1482" y="270"/>
                  </a:lnTo>
                  <a:lnTo>
                    <a:pt x="1348" y="304"/>
                  </a:lnTo>
                  <a:lnTo>
                    <a:pt x="1213" y="371"/>
                  </a:lnTo>
                  <a:lnTo>
                    <a:pt x="1078" y="472"/>
                  </a:lnTo>
                  <a:lnTo>
                    <a:pt x="876" y="708"/>
                  </a:lnTo>
                  <a:lnTo>
                    <a:pt x="674" y="977"/>
                  </a:lnTo>
                  <a:lnTo>
                    <a:pt x="506" y="1246"/>
                  </a:lnTo>
                  <a:lnTo>
                    <a:pt x="405" y="1549"/>
                  </a:lnTo>
                  <a:lnTo>
                    <a:pt x="237" y="2054"/>
                  </a:lnTo>
                  <a:lnTo>
                    <a:pt x="68" y="2593"/>
                  </a:lnTo>
                  <a:lnTo>
                    <a:pt x="35" y="2862"/>
                  </a:lnTo>
                  <a:lnTo>
                    <a:pt x="1" y="3132"/>
                  </a:lnTo>
                  <a:lnTo>
                    <a:pt x="1" y="3367"/>
                  </a:lnTo>
                  <a:lnTo>
                    <a:pt x="68" y="3637"/>
                  </a:lnTo>
                  <a:lnTo>
                    <a:pt x="136" y="3771"/>
                  </a:lnTo>
                  <a:lnTo>
                    <a:pt x="237" y="3872"/>
                  </a:lnTo>
                  <a:lnTo>
                    <a:pt x="338" y="3973"/>
                  </a:lnTo>
                  <a:lnTo>
                    <a:pt x="472" y="4041"/>
                  </a:lnTo>
                  <a:lnTo>
                    <a:pt x="775" y="4142"/>
                  </a:lnTo>
                  <a:lnTo>
                    <a:pt x="1078" y="4175"/>
                  </a:lnTo>
                  <a:lnTo>
                    <a:pt x="1011" y="4613"/>
                  </a:lnTo>
                  <a:lnTo>
                    <a:pt x="1045" y="4647"/>
                  </a:lnTo>
                  <a:lnTo>
                    <a:pt x="1045" y="4714"/>
                  </a:lnTo>
                  <a:lnTo>
                    <a:pt x="1112" y="4782"/>
                  </a:lnTo>
                  <a:lnTo>
                    <a:pt x="1651" y="4815"/>
                  </a:lnTo>
                  <a:lnTo>
                    <a:pt x="2189" y="4950"/>
                  </a:lnTo>
                  <a:lnTo>
                    <a:pt x="2728" y="5085"/>
                  </a:lnTo>
                  <a:lnTo>
                    <a:pt x="3267" y="5253"/>
                  </a:lnTo>
                  <a:lnTo>
                    <a:pt x="4310" y="5657"/>
                  </a:lnTo>
                  <a:lnTo>
                    <a:pt x="5354" y="6027"/>
                  </a:lnTo>
                  <a:lnTo>
                    <a:pt x="6802" y="6465"/>
                  </a:lnTo>
                  <a:lnTo>
                    <a:pt x="8250" y="6903"/>
                  </a:lnTo>
                  <a:lnTo>
                    <a:pt x="11179" y="7677"/>
                  </a:lnTo>
                  <a:lnTo>
                    <a:pt x="13502" y="8283"/>
                  </a:lnTo>
                  <a:lnTo>
                    <a:pt x="15791" y="8956"/>
                  </a:lnTo>
                  <a:lnTo>
                    <a:pt x="15859" y="8956"/>
                  </a:lnTo>
                  <a:lnTo>
                    <a:pt x="16768" y="9259"/>
                  </a:lnTo>
                  <a:lnTo>
                    <a:pt x="18047" y="9663"/>
                  </a:lnTo>
                  <a:lnTo>
                    <a:pt x="19293" y="10000"/>
                  </a:lnTo>
                  <a:lnTo>
                    <a:pt x="19326" y="10034"/>
                  </a:lnTo>
                  <a:lnTo>
                    <a:pt x="19360" y="10067"/>
                  </a:lnTo>
                  <a:lnTo>
                    <a:pt x="19427" y="10034"/>
                  </a:lnTo>
                  <a:lnTo>
                    <a:pt x="19932" y="10168"/>
                  </a:lnTo>
                  <a:lnTo>
                    <a:pt x="20000" y="10202"/>
                  </a:lnTo>
                  <a:lnTo>
                    <a:pt x="20067" y="10202"/>
                  </a:lnTo>
                  <a:lnTo>
                    <a:pt x="20740" y="10303"/>
                  </a:lnTo>
                  <a:lnTo>
                    <a:pt x="20808" y="10337"/>
                  </a:lnTo>
                  <a:lnTo>
                    <a:pt x="20841" y="10337"/>
                  </a:lnTo>
                  <a:lnTo>
                    <a:pt x="21144" y="10370"/>
                  </a:lnTo>
                  <a:lnTo>
                    <a:pt x="21144" y="10404"/>
                  </a:lnTo>
                  <a:lnTo>
                    <a:pt x="21178" y="10471"/>
                  </a:lnTo>
                  <a:lnTo>
                    <a:pt x="21245" y="10505"/>
                  </a:lnTo>
                  <a:lnTo>
                    <a:pt x="21313" y="10471"/>
                  </a:lnTo>
                  <a:lnTo>
                    <a:pt x="21346" y="10438"/>
                  </a:lnTo>
                  <a:lnTo>
                    <a:pt x="21346" y="10404"/>
                  </a:lnTo>
                  <a:lnTo>
                    <a:pt x="22020" y="10471"/>
                  </a:lnTo>
                  <a:lnTo>
                    <a:pt x="22020" y="10539"/>
                  </a:lnTo>
                  <a:lnTo>
                    <a:pt x="22087" y="10572"/>
                  </a:lnTo>
                  <a:lnTo>
                    <a:pt x="22188" y="10572"/>
                  </a:lnTo>
                  <a:lnTo>
                    <a:pt x="22222" y="10539"/>
                  </a:lnTo>
                  <a:lnTo>
                    <a:pt x="22222" y="10505"/>
                  </a:lnTo>
                  <a:lnTo>
                    <a:pt x="22457" y="9495"/>
                  </a:lnTo>
                  <a:lnTo>
                    <a:pt x="22693" y="8519"/>
                  </a:lnTo>
                  <a:lnTo>
                    <a:pt x="23097" y="6499"/>
                  </a:lnTo>
                  <a:lnTo>
                    <a:pt x="23131" y="6465"/>
                  </a:lnTo>
                  <a:lnTo>
                    <a:pt x="23097" y="6398"/>
                  </a:lnTo>
                  <a:lnTo>
                    <a:pt x="23164" y="6196"/>
                  </a:lnTo>
                  <a:lnTo>
                    <a:pt x="23164" y="6095"/>
                  </a:lnTo>
                  <a:lnTo>
                    <a:pt x="23097" y="6061"/>
                  </a:lnTo>
                  <a:lnTo>
                    <a:pt x="23030" y="6061"/>
                  </a:lnTo>
                  <a:lnTo>
                    <a:pt x="22962" y="6128"/>
                  </a:lnTo>
                  <a:lnTo>
                    <a:pt x="22828" y="5994"/>
                  </a:lnTo>
                  <a:lnTo>
                    <a:pt x="22693" y="5859"/>
                  </a:lnTo>
                  <a:lnTo>
                    <a:pt x="22323" y="5623"/>
                  </a:lnTo>
                  <a:lnTo>
                    <a:pt x="21885" y="5455"/>
                  </a:lnTo>
                  <a:lnTo>
                    <a:pt x="21447" y="5287"/>
                  </a:lnTo>
                  <a:lnTo>
                    <a:pt x="21447" y="5253"/>
                  </a:lnTo>
                  <a:lnTo>
                    <a:pt x="21414" y="5219"/>
                  </a:lnTo>
                  <a:lnTo>
                    <a:pt x="21346" y="5219"/>
                  </a:lnTo>
                  <a:lnTo>
                    <a:pt x="21313" y="5253"/>
                  </a:lnTo>
                  <a:lnTo>
                    <a:pt x="20336" y="4950"/>
                  </a:lnTo>
                  <a:lnTo>
                    <a:pt x="19495" y="4714"/>
                  </a:lnTo>
                  <a:lnTo>
                    <a:pt x="19461" y="4681"/>
                  </a:lnTo>
                  <a:lnTo>
                    <a:pt x="19360" y="4681"/>
                  </a:lnTo>
                  <a:lnTo>
                    <a:pt x="17205" y="4108"/>
                  </a:lnTo>
                  <a:lnTo>
                    <a:pt x="17138" y="4074"/>
                  </a:lnTo>
                  <a:lnTo>
                    <a:pt x="17104" y="4074"/>
                  </a:lnTo>
                  <a:lnTo>
                    <a:pt x="15589" y="3670"/>
                  </a:lnTo>
                  <a:lnTo>
                    <a:pt x="11852" y="2660"/>
                  </a:lnTo>
                  <a:lnTo>
                    <a:pt x="9967" y="2189"/>
                  </a:lnTo>
                  <a:lnTo>
                    <a:pt x="8115" y="1718"/>
                  </a:lnTo>
                  <a:lnTo>
                    <a:pt x="6398" y="1347"/>
                  </a:lnTo>
                  <a:lnTo>
                    <a:pt x="5590" y="1145"/>
                  </a:lnTo>
                  <a:lnTo>
                    <a:pt x="5186" y="1011"/>
                  </a:lnTo>
                  <a:lnTo>
                    <a:pt x="4782" y="842"/>
                  </a:lnTo>
                  <a:lnTo>
                    <a:pt x="4277" y="573"/>
                  </a:lnTo>
                  <a:lnTo>
                    <a:pt x="3738" y="270"/>
                  </a:lnTo>
                  <a:lnTo>
                    <a:pt x="3435" y="169"/>
                  </a:lnTo>
                  <a:lnTo>
                    <a:pt x="3166" y="68"/>
                  </a:lnTo>
                  <a:lnTo>
                    <a:pt x="28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4" name="Shape 384"/>
            <p:cNvSpPr/>
            <p:nvPr/>
          </p:nvSpPr>
          <p:spPr>
            <a:xfrm>
              <a:off x="5696250" y="439275"/>
              <a:ext cx="9275" cy="14350"/>
            </a:xfrm>
            <a:custGeom>
              <a:avLst/>
              <a:gdLst/>
              <a:ahLst/>
              <a:cxnLst/>
              <a:rect l="0" t="0" r="0" b="0"/>
              <a:pathLst>
                <a:path w="371" h="574" extrusionOk="0">
                  <a:moveTo>
                    <a:pt x="269" y="1"/>
                  </a:moveTo>
                  <a:lnTo>
                    <a:pt x="236" y="34"/>
                  </a:lnTo>
                  <a:lnTo>
                    <a:pt x="135" y="102"/>
                  </a:lnTo>
                  <a:lnTo>
                    <a:pt x="101" y="236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7" y="573"/>
                  </a:lnTo>
                  <a:lnTo>
                    <a:pt x="135" y="573"/>
                  </a:lnTo>
                  <a:lnTo>
                    <a:pt x="168" y="539"/>
                  </a:lnTo>
                  <a:lnTo>
                    <a:pt x="236" y="438"/>
                  </a:lnTo>
                  <a:lnTo>
                    <a:pt x="269" y="337"/>
                  </a:lnTo>
                  <a:lnTo>
                    <a:pt x="303" y="236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5" name="Shape 385"/>
            <p:cNvSpPr/>
            <p:nvPr/>
          </p:nvSpPr>
          <p:spPr>
            <a:xfrm>
              <a:off x="5692875" y="462850"/>
              <a:ext cx="5925" cy="15175"/>
            </a:xfrm>
            <a:custGeom>
              <a:avLst/>
              <a:gdLst/>
              <a:ahLst/>
              <a:cxnLst/>
              <a:rect l="0" t="0" r="0" b="0"/>
              <a:pathLst>
                <a:path w="237" h="607" extrusionOk="0">
                  <a:moveTo>
                    <a:pt x="101" y="0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34" y="539"/>
                  </a:lnTo>
                  <a:lnTo>
                    <a:pt x="68" y="606"/>
                  </a:lnTo>
                  <a:lnTo>
                    <a:pt x="135" y="606"/>
                  </a:lnTo>
                  <a:lnTo>
                    <a:pt x="169" y="539"/>
                  </a:lnTo>
                  <a:lnTo>
                    <a:pt x="202" y="438"/>
                  </a:lnTo>
                  <a:lnTo>
                    <a:pt x="202" y="303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6" name="Shape 386"/>
            <p:cNvSpPr/>
            <p:nvPr/>
          </p:nvSpPr>
          <p:spPr>
            <a:xfrm>
              <a:off x="5702975" y="416550"/>
              <a:ext cx="8450" cy="16025"/>
            </a:xfrm>
            <a:custGeom>
              <a:avLst/>
              <a:gdLst/>
              <a:ahLst/>
              <a:cxnLst/>
              <a:rect l="0" t="0" r="0" b="0"/>
              <a:pathLst>
                <a:path w="338" h="641" extrusionOk="0">
                  <a:moveTo>
                    <a:pt x="202" y="1"/>
                  </a:moveTo>
                  <a:lnTo>
                    <a:pt x="169" y="34"/>
                  </a:lnTo>
                  <a:lnTo>
                    <a:pt x="34" y="304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01" y="640"/>
                  </a:lnTo>
                  <a:lnTo>
                    <a:pt x="135" y="607"/>
                  </a:lnTo>
                  <a:lnTo>
                    <a:pt x="169" y="573"/>
                  </a:lnTo>
                  <a:lnTo>
                    <a:pt x="236" y="472"/>
                  </a:lnTo>
                  <a:lnTo>
                    <a:pt x="236" y="371"/>
                  </a:lnTo>
                  <a:lnTo>
                    <a:pt x="337" y="102"/>
                  </a:lnTo>
                  <a:lnTo>
                    <a:pt x="337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7" name="Shape 387"/>
            <p:cNvSpPr/>
            <p:nvPr/>
          </p:nvSpPr>
          <p:spPr>
            <a:xfrm>
              <a:off x="4836025" y="1876900"/>
              <a:ext cx="1179250" cy="946950"/>
            </a:xfrm>
            <a:custGeom>
              <a:avLst/>
              <a:gdLst/>
              <a:ahLst/>
              <a:cxnLst/>
              <a:rect l="0" t="0" r="0" b="0"/>
              <a:pathLst>
                <a:path w="47170" h="37878" extrusionOk="0">
                  <a:moveTo>
                    <a:pt x="5960" y="26161"/>
                  </a:moveTo>
                  <a:lnTo>
                    <a:pt x="5960" y="28955"/>
                  </a:lnTo>
                  <a:lnTo>
                    <a:pt x="5690" y="29056"/>
                  </a:lnTo>
                  <a:lnTo>
                    <a:pt x="5488" y="29157"/>
                  </a:lnTo>
                  <a:lnTo>
                    <a:pt x="5286" y="29326"/>
                  </a:lnTo>
                  <a:lnTo>
                    <a:pt x="5118" y="29494"/>
                  </a:lnTo>
                  <a:lnTo>
                    <a:pt x="4950" y="29696"/>
                  </a:lnTo>
                  <a:lnTo>
                    <a:pt x="4781" y="29932"/>
                  </a:lnTo>
                  <a:lnTo>
                    <a:pt x="4680" y="30167"/>
                  </a:lnTo>
                  <a:lnTo>
                    <a:pt x="4546" y="30437"/>
                  </a:lnTo>
                  <a:lnTo>
                    <a:pt x="4377" y="30942"/>
                  </a:lnTo>
                  <a:lnTo>
                    <a:pt x="4243" y="31480"/>
                  </a:lnTo>
                  <a:lnTo>
                    <a:pt x="4175" y="32019"/>
                  </a:lnTo>
                  <a:lnTo>
                    <a:pt x="4142" y="32490"/>
                  </a:lnTo>
                  <a:lnTo>
                    <a:pt x="4108" y="32894"/>
                  </a:lnTo>
                  <a:lnTo>
                    <a:pt x="4108" y="33298"/>
                  </a:lnTo>
                  <a:lnTo>
                    <a:pt x="4175" y="33702"/>
                  </a:lnTo>
                  <a:lnTo>
                    <a:pt x="4209" y="34106"/>
                  </a:lnTo>
                  <a:lnTo>
                    <a:pt x="4209" y="34106"/>
                  </a:lnTo>
                  <a:lnTo>
                    <a:pt x="3906" y="33871"/>
                  </a:lnTo>
                  <a:lnTo>
                    <a:pt x="3603" y="33601"/>
                  </a:lnTo>
                  <a:lnTo>
                    <a:pt x="3333" y="33332"/>
                  </a:lnTo>
                  <a:lnTo>
                    <a:pt x="3131" y="33063"/>
                  </a:lnTo>
                  <a:lnTo>
                    <a:pt x="2963" y="32760"/>
                  </a:lnTo>
                  <a:lnTo>
                    <a:pt x="2795" y="32457"/>
                  </a:lnTo>
                  <a:lnTo>
                    <a:pt x="2660" y="32120"/>
                  </a:lnTo>
                  <a:lnTo>
                    <a:pt x="2559" y="31783"/>
                  </a:lnTo>
                  <a:lnTo>
                    <a:pt x="2492" y="31413"/>
                  </a:lnTo>
                  <a:lnTo>
                    <a:pt x="2424" y="31076"/>
                  </a:lnTo>
                  <a:lnTo>
                    <a:pt x="2391" y="30706"/>
                  </a:lnTo>
                  <a:lnTo>
                    <a:pt x="2391" y="30369"/>
                  </a:lnTo>
                  <a:lnTo>
                    <a:pt x="2424" y="29965"/>
                  </a:lnTo>
                  <a:lnTo>
                    <a:pt x="2458" y="29595"/>
                  </a:lnTo>
                  <a:lnTo>
                    <a:pt x="2559" y="29225"/>
                  </a:lnTo>
                  <a:lnTo>
                    <a:pt x="2660" y="28854"/>
                  </a:lnTo>
                  <a:lnTo>
                    <a:pt x="2795" y="28484"/>
                  </a:lnTo>
                  <a:lnTo>
                    <a:pt x="2997" y="28147"/>
                  </a:lnTo>
                  <a:lnTo>
                    <a:pt x="3199" y="27811"/>
                  </a:lnTo>
                  <a:lnTo>
                    <a:pt x="3434" y="27508"/>
                  </a:lnTo>
                  <a:lnTo>
                    <a:pt x="3704" y="27238"/>
                  </a:lnTo>
                  <a:lnTo>
                    <a:pt x="3973" y="27002"/>
                  </a:lnTo>
                  <a:lnTo>
                    <a:pt x="4276" y="26800"/>
                  </a:lnTo>
                  <a:lnTo>
                    <a:pt x="4579" y="26632"/>
                  </a:lnTo>
                  <a:lnTo>
                    <a:pt x="4916" y="26497"/>
                  </a:lnTo>
                  <a:lnTo>
                    <a:pt x="5253" y="26363"/>
                  </a:lnTo>
                  <a:lnTo>
                    <a:pt x="5960" y="26161"/>
                  </a:lnTo>
                  <a:close/>
                  <a:moveTo>
                    <a:pt x="5960" y="29157"/>
                  </a:moveTo>
                  <a:lnTo>
                    <a:pt x="5993" y="32356"/>
                  </a:lnTo>
                  <a:lnTo>
                    <a:pt x="6027" y="33904"/>
                  </a:lnTo>
                  <a:lnTo>
                    <a:pt x="5859" y="34106"/>
                  </a:lnTo>
                  <a:lnTo>
                    <a:pt x="5724" y="34241"/>
                  </a:lnTo>
                  <a:lnTo>
                    <a:pt x="5556" y="34342"/>
                  </a:lnTo>
                  <a:lnTo>
                    <a:pt x="5387" y="34409"/>
                  </a:lnTo>
                  <a:lnTo>
                    <a:pt x="5017" y="34409"/>
                  </a:lnTo>
                  <a:lnTo>
                    <a:pt x="4815" y="34376"/>
                  </a:lnTo>
                  <a:lnTo>
                    <a:pt x="4647" y="34308"/>
                  </a:lnTo>
                  <a:lnTo>
                    <a:pt x="4546" y="33904"/>
                  </a:lnTo>
                  <a:lnTo>
                    <a:pt x="4478" y="33534"/>
                  </a:lnTo>
                  <a:lnTo>
                    <a:pt x="4445" y="33130"/>
                  </a:lnTo>
                  <a:lnTo>
                    <a:pt x="4445" y="32726"/>
                  </a:lnTo>
                  <a:lnTo>
                    <a:pt x="4478" y="32221"/>
                  </a:lnTo>
                  <a:lnTo>
                    <a:pt x="4512" y="31716"/>
                  </a:lnTo>
                  <a:lnTo>
                    <a:pt x="4647" y="31211"/>
                  </a:lnTo>
                  <a:lnTo>
                    <a:pt x="4781" y="30740"/>
                  </a:lnTo>
                  <a:lnTo>
                    <a:pt x="5017" y="30302"/>
                  </a:lnTo>
                  <a:lnTo>
                    <a:pt x="5253" y="29864"/>
                  </a:lnTo>
                  <a:lnTo>
                    <a:pt x="5589" y="29494"/>
                  </a:lnTo>
                  <a:lnTo>
                    <a:pt x="5960" y="29157"/>
                  </a:lnTo>
                  <a:close/>
                  <a:moveTo>
                    <a:pt x="6027" y="34342"/>
                  </a:moveTo>
                  <a:lnTo>
                    <a:pt x="6027" y="35352"/>
                  </a:lnTo>
                  <a:lnTo>
                    <a:pt x="6061" y="36396"/>
                  </a:lnTo>
                  <a:lnTo>
                    <a:pt x="5892" y="36396"/>
                  </a:lnTo>
                  <a:lnTo>
                    <a:pt x="5791" y="36329"/>
                  </a:lnTo>
                  <a:lnTo>
                    <a:pt x="5556" y="36127"/>
                  </a:lnTo>
                  <a:lnTo>
                    <a:pt x="5320" y="35857"/>
                  </a:lnTo>
                  <a:lnTo>
                    <a:pt x="5185" y="35723"/>
                  </a:lnTo>
                  <a:lnTo>
                    <a:pt x="5051" y="35487"/>
                  </a:lnTo>
                  <a:lnTo>
                    <a:pt x="4950" y="35251"/>
                  </a:lnTo>
                  <a:lnTo>
                    <a:pt x="4781" y="34746"/>
                  </a:lnTo>
                  <a:lnTo>
                    <a:pt x="4714" y="34611"/>
                  </a:lnTo>
                  <a:lnTo>
                    <a:pt x="4714" y="34611"/>
                  </a:lnTo>
                  <a:lnTo>
                    <a:pt x="5084" y="34679"/>
                  </a:lnTo>
                  <a:lnTo>
                    <a:pt x="5421" y="34645"/>
                  </a:lnTo>
                  <a:lnTo>
                    <a:pt x="5556" y="34611"/>
                  </a:lnTo>
                  <a:lnTo>
                    <a:pt x="5724" y="34544"/>
                  </a:lnTo>
                  <a:lnTo>
                    <a:pt x="5859" y="34443"/>
                  </a:lnTo>
                  <a:lnTo>
                    <a:pt x="6027" y="34342"/>
                  </a:lnTo>
                  <a:close/>
                  <a:moveTo>
                    <a:pt x="34" y="1"/>
                  </a:moveTo>
                  <a:lnTo>
                    <a:pt x="0" y="34"/>
                  </a:lnTo>
                  <a:lnTo>
                    <a:pt x="0" y="102"/>
                  </a:lnTo>
                  <a:lnTo>
                    <a:pt x="303" y="1112"/>
                  </a:lnTo>
                  <a:lnTo>
                    <a:pt x="640" y="2122"/>
                  </a:lnTo>
                  <a:lnTo>
                    <a:pt x="1347" y="4142"/>
                  </a:lnTo>
                  <a:lnTo>
                    <a:pt x="2761" y="8317"/>
                  </a:lnTo>
                  <a:lnTo>
                    <a:pt x="3502" y="10337"/>
                  </a:lnTo>
                  <a:lnTo>
                    <a:pt x="4276" y="12323"/>
                  </a:lnTo>
                  <a:lnTo>
                    <a:pt x="5118" y="14310"/>
                  </a:lnTo>
                  <a:lnTo>
                    <a:pt x="5993" y="16262"/>
                  </a:lnTo>
                  <a:lnTo>
                    <a:pt x="6027" y="16296"/>
                  </a:lnTo>
                  <a:lnTo>
                    <a:pt x="5993" y="16363"/>
                  </a:lnTo>
                  <a:lnTo>
                    <a:pt x="6027" y="16397"/>
                  </a:lnTo>
                  <a:lnTo>
                    <a:pt x="6027" y="16431"/>
                  </a:lnTo>
                  <a:lnTo>
                    <a:pt x="6094" y="16464"/>
                  </a:lnTo>
                  <a:lnTo>
                    <a:pt x="6498" y="16464"/>
                  </a:lnTo>
                  <a:lnTo>
                    <a:pt x="6397" y="16565"/>
                  </a:lnTo>
                  <a:lnTo>
                    <a:pt x="6296" y="16700"/>
                  </a:lnTo>
                  <a:lnTo>
                    <a:pt x="6162" y="17037"/>
                  </a:lnTo>
                  <a:lnTo>
                    <a:pt x="6094" y="17340"/>
                  </a:lnTo>
                  <a:lnTo>
                    <a:pt x="6061" y="17643"/>
                  </a:lnTo>
                  <a:lnTo>
                    <a:pt x="6027" y="18316"/>
                  </a:lnTo>
                  <a:lnTo>
                    <a:pt x="6027" y="18956"/>
                  </a:lnTo>
                  <a:lnTo>
                    <a:pt x="6027" y="19562"/>
                  </a:lnTo>
                  <a:lnTo>
                    <a:pt x="5960" y="22760"/>
                  </a:lnTo>
                  <a:lnTo>
                    <a:pt x="5960" y="25959"/>
                  </a:lnTo>
                  <a:lnTo>
                    <a:pt x="5960" y="26060"/>
                  </a:lnTo>
                  <a:lnTo>
                    <a:pt x="5556" y="26060"/>
                  </a:lnTo>
                  <a:lnTo>
                    <a:pt x="5152" y="26127"/>
                  </a:lnTo>
                  <a:lnTo>
                    <a:pt x="4748" y="26262"/>
                  </a:lnTo>
                  <a:lnTo>
                    <a:pt x="4344" y="26430"/>
                  </a:lnTo>
                  <a:lnTo>
                    <a:pt x="3973" y="26632"/>
                  </a:lnTo>
                  <a:lnTo>
                    <a:pt x="3636" y="26901"/>
                  </a:lnTo>
                  <a:lnTo>
                    <a:pt x="3333" y="27171"/>
                  </a:lnTo>
                  <a:lnTo>
                    <a:pt x="3064" y="27474"/>
                  </a:lnTo>
                  <a:lnTo>
                    <a:pt x="2795" y="27912"/>
                  </a:lnTo>
                  <a:lnTo>
                    <a:pt x="2559" y="28349"/>
                  </a:lnTo>
                  <a:lnTo>
                    <a:pt x="2391" y="28787"/>
                  </a:lnTo>
                  <a:lnTo>
                    <a:pt x="2222" y="29258"/>
                  </a:lnTo>
                  <a:lnTo>
                    <a:pt x="2155" y="29730"/>
                  </a:lnTo>
                  <a:lnTo>
                    <a:pt x="2088" y="30235"/>
                  </a:lnTo>
                  <a:lnTo>
                    <a:pt x="2088" y="30706"/>
                  </a:lnTo>
                  <a:lnTo>
                    <a:pt x="2121" y="31211"/>
                  </a:lnTo>
                  <a:lnTo>
                    <a:pt x="2222" y="31649"/>
                  </a:lnTo>
                  <a:lnTo>
                    <a:pt x="2323" y="32053"/>
                  </a:lnTo>
                  <a:lnTo>
                    <a:pt x="2458" y="32457"/>
                  </a:lnTo>
                  <a:lnTo>
                    <a:pt x="2660" y="32861"/>
                  </a:lnTo>
                  <a:lnTo>
                    <a:pt x="2862" y="33231"/>
                  </a:lnTo>
                  <a:lnTo>
                    <a:pt x="3131" y="33601"/>
                  </a:lnTo>
                  <a:lnTo>
                    <a:pt x="3434" y="33904"/>
                  </a:lnTo>
                  <a:lnTo>
                    <a:pt x="3771" y="34174"/>
                  </a:lnTo>
                  <a:lnTo>
                    <a:pt x="4041" y="34342"/>
                  </a:lnTo>
                  <a:lnTo>
                    <a:pt x="4310" y="34477"/>
                  </a:lnTo>
                  <a:lnTo>
                    <a:pt x="4411" y="34813"/>
                  </a:lnTo>
                  <a:lnTo>
                    <a:pt x="4546" y="35150"/>
                  </a:lnTo>
                  <a:lnTo>
                    <a:pt x="4714" y="35487"/>
                  </a:lnTo>
                  <a:lnTo>
                    <a:pt x="4882" y="35790"/>
                  </a:lnTo>
                  <a:lnTo>
                    <a:pt x="5084" y="36059"/>
                  </a:lnTo>
                  <a:lnTo>
                    <a:pt x="5320" y="36329"/>
                  </a:lnTo>
                  <a:lnTo>
                    <a:pt x="5589" y="36531"/>
                  </a:lnTo>
                  <a:lnTo>
                    <a:pt x="5859" y="36733"/>
                  </a:lnTo>
                  <a:lnTo>
                    <a:pt x="5993" y="36766"/>
                  </a:lnTo>
                  <a:lnTo>
                    <a:pt x="6061" y="36699"/>
                  </a:lnTo>
                  <a:lnTo>
                    <a:pt x="6128" y="37305"/>
                  </a:lnTo>
                  <a:lnTo>
                    <a:pt x="6195" y="37877"/>
                  </a:lnTo>
                  <a:lnTo>
                    <a:pt x="6431" y="37877"/>
                  </a:lnTo>
                  <a:lnTo>
                    <a:pt x="6330" y="36935"/>
                  </a:lnTo>
                  <a:lnTo>
                    <a:pt x="6296" y="35958"/>
                  </a:lnTo>
                  <a:lnTo>
                    <a:pt x="6263" y="34982"/>
                  </a:lnTo>
                  <a:lnTo>
                    <a:pt x="6263" y="34039"/>
                  </a:lnTo>
                  <a:lnTo>
                    <a:pt x="6296" y="33938"/>
                  </a:lnTo>
                  <a:lnTo>
                    <a:pt x="6263" y="33871"/>
                  </a:lnTo>
                  <a:lnTo>
                    <a:pt x="6263" y="32894"/>
                  </a:lnTo>
                  <a:lnTo>
                    <a:pt x="6195" y="30100"/>
                  </a:lnTo>
                  <a:lnTo>
                    <a:pt x="6195" y="27306"/>
                  </a:lnTo>
                  <a:lnTo>
                    <a:pt x="6195" y="24511"/>
                  </a:lnTo>
                  <a:lnTo>
                    <a:pt x="6195" y="21717"/>
                  </a:lnTo>
                  <a:lnTo>
                    <a:pt x="6263" y="19057"/>
                  </a:lnTo>
                  <a:lnTo>
                    <a:pt x="6229" y="18417"/>
                  </a:lnTo>
                  <a:lnTo>
                    <a:pt x="6229" y="18047"/>
                  </a:lnTo>
                  <a:lnTo>
                    <a:pt x="6229" y="17643"/>
                  </a:lnTo>
                  <a:lnTo>
                    <a:pt x="6296" y="17272"/>
                  </a:lnTo>
                  <a:lnTo>
                    <a:pt x="6397" y="16936"/>
                  </a:lnTo>
                  <a:lnTo>
                    <a:pt x="6465" y="16801"/>
                  </a:lnTo>
                  <a:lnTo>
                    <a:pt x="6532" y="16666"/>
                  </a:lnTo>
                  <a:lnTo>
                    <a:pt x="6667" y="16565"/>
                  </a:lnTo>
                  <a:lnTo>
                    <a:pt x="6768" y="16464"/>
                  </a:lnTo>
                  <a:lnTo>
                    <a:pt x="8013" y="16431"/>
                  </a:lnTo>
                  <a:lnTo>
                    <a:pt x="9225" y="16431"/>
                  </a:lnTo>
                  <a:lnTo>
                    <a:pt x="10471" y="16363"/>
                  </a:lnTo>
                  <a:lnTo>
                    <a:pt x="11683" y="16262"/>
                  </a:lnTo>
                  <a:lnTo>
                    <a:pt x="11683" y="16397"/>
                  </a:lnTo>
                  <a:lnTo>
                    <a:pt x="11683" y="16532"/>
                  </a:lnTo>
                  <a:lnTo>
                    <a:pt x="11683" y="16801"/>
                  </a:lnTo>
                  <a:lnTo>
                    <a:pt x="11750" y="17407"/>
                  </a:lnTo>
                  <a:lnTo>
                    <a:pt x="11851" y="18013"/>
                  </a:lnTo>
                  <a:lnTo>
                    <a:pt x="11885" y="18080"/>
                  </a:lnTo>
                  <a:lnTo>
                    <a:pt x="11952" y="18080"/>
                  </a:lnTo>
                  <a:lnTo>
                    <a:pt x="11986" y="18114"/>
                  </a:lnTo>
                  <a:lnTo>
                    <a:pt x="13030" y="18181"/>
                  </a:lnTo>
                  <a:lnTo>
                    <a:pt x="14107" y="18181"/>
                  </a:lnTo>
                  <a:lnTo>
                    <a:pt x="16195" y="18148"/>
                  </a:lnTo>
                  <a:lnTo>
                    <a:pt x="20706" y="18148"/>
                  </a:lnTo>
                  <a:lnTo>
                    <a:pt x="29393" y="18181"/>
                  </a:lnTo>
                  <a:lnTo>
                    <a:pt x="47001" y="18181"/>
                  </a:lnTo>
                  <a:lnTo>
                    <a:pt x="47035" y="18148"/>
                  </a:lnTo>
                  <a:lnTo>
                    <a:pt x="47102" y="18114"/>
                  </a:lnTo>
                  <a:lnTo>
                    <a:pt x="47136" y="18047"/>
                  </a:lnTo>
                  <a:lnTo>
                    <a:pt x="47136" y="17979"/>
                  </a:lnTo>
                  <a:lnTo>
                    <a:pt x="47136" y="17946"/>
                  </a:lnTo>
                  <a:lnTo>
                    <a:pt x="47068" y="17912"/>
                  </a:lnTo>
                  <a:lnTo>
                    <a:pt x="47068" y="17744"/>
                  </a:lnTo>
                  <a:lnTo>
                    <a:pt x="47068" y="17542"/>
                  </a:lnTo>
                  <a:lnTo>
                    <a:pt x="47102" y="17542"/>
                  </a:lnTo>
                  <a:lnTo>
                    <a:pt x="47136" y="17508"/>
                  </a:lnTo>
                  <a:lnTo>
                    <a:pt x="47169" y="17407"/>
                  </a:lnTo>
                  <a:lnTo>
                    <a:pt x="47136" y="17306"/>
                  </a:lnTo>
                  <a:lnTo>
                    <a:pt x="47102" y="17272"/>
                  </a:lnTo>
                  <a:lnTo>
                    <a:pt x="47035" y="17272"/>
                  </a:lnTo>
                  <a:lnTo>
                    <a:pt x="47035" y="16902"/>
                  </a:lnTo>
                  <a:lnTo>
                    <a:pt x="47035" y="16565"/>
                  </a:lnTo>
                  <a:lnTo>
                    <a:pt x="47001" y="16363"/>
                  </a:lnTo>
                  <a:lnTo>
                    <a:pt x="46900" y="16229"/>
                  </a:lnTo>
                  <a:lnTo>
                    <a:pt x="46833" y="16330"/>
                  </a:lnTo>
                  <a:lnTo>
                    <a:pt x="46799" y="16464"/>
                  </a:lnTo>
                  <a:lnTo>
                    <a:pt x="46799" y="16767"/>
                  </a:lnTo>
                  <a:lnTo>
                    <a:pt x="46833" y="17340"/>
                  </a:lnTo>
                  <a:lnTo>
                    <a:pt x="38079" y="17474"/>
                  </a:lnTo>
                  <a:lnTo>
                    <a:pt x="33702" y="17508"/>
                  </a:lnTo>
                  <a:lnTo>
                    <a:pt x="29325" y="17542"/>
                  </a:lnTo>
                  <a:lnTo>
                    <a:pt x="24881" y="17542"/>
                  </a:lnTo>
                  <a:lnTo>
                    <a:pt x="20437" y="17508"/>
                  </a:lnTo>
                  <a:lnTo>
                    <a:pt x="16296" y="17441"/>
                  </a:lnTo>
                  <a:lnTo>
                    <a:pt x="14141" y="17407"/>
                  </a:lnTo>
                  <a:lnTo>
                    <a:pt x="13064" y="17373"/>
                  </a:lnTo>
                  <a:lnTo>
                    <a:pt x="12525" y="17373"/>
                  </a:lnTo>
                  <a:lnTo>
                    <a:pt x="12256" y="17407"/>
                  </a:lnTo>
                  <a:lnTo>
                    <a:pt x="11986" y="17474"/>
                  </a:lnTo>
                  <a:lnTo>
                    <a:pt x="11986" y="17508"/>
                  </a:lnTo>
                  <a:lnTo>
                    <a:pt x="12222" y="17542"/>
                  </a:lnTo>
                  <a:lnTo>
                    <a:pt x="12458" y="17609"/>
                  </a:lnTo>
                  <a:lnTo>
                    <a:pt x="12929" y="17643"/>
                  </a:lnTo>
                  <a:lnTo>
                    <a:pt x="13872" y="17643"/>
                  </a:lnTo>
                  <a:lnTo>
                    <a:pt x="16026" y="17676"/>
                  </a:lnTo>
                  <a:lnTo>
                    <a:pt x="20437" y="17744"/>
                  </a:lnTo>
                  <a:lnTo>
                    <a:pt x="24881" y="17777"/>
                  </a:lnTo>
                  <a:lnTo>
                    <a:pt x="29325" y="17811"/>
                  </a:lnTo>
                  <a:lnTo>
                    <a:pt x="33702" y="17777"/>
                  </a:lnTo>
                  <a:lnTo>
                    <a:pt x="38079" y="17710"/>
                  </a:lnTo>
                  <a:lnTo>
                    <a:pt x="46833" y="17575"/>
                  </a:lnTo>
                  <a:lnTo>
                    <a:pt x="46833" y="17777"/>
                  </a:lnTo>
                  <a:lnTo>
                    <a:pt x="46833" y="17946"/>
                  </a:lnTo>
                  <a:lnTo>
                    <a:pt x="38113" y="17979"/>
                  </a:lnTo>
                  <a:lnTo>
                    <a:pt x="29393" y="17979"/>
                  </a:lnTo>
                  <a:lnTo>
                    <a:pt x="20706" y="17946"/>
                  </a:lnTo>
                  <a:lnTo>
                    <a:pt x="16464" y="17946"/>
                  </a:lnTo>
                  <a:lnTo>
                    <a:pt x="14276" y="17912"/>
                  </a:lnTo>
                  <a:lnTo>
                    <a:pt x="13165" y="17946"/>
                  </a:lnTo>
                  <a:lnTo>
                    <a:pt x="12087" y="17979"/>
                  </a:lnTo>
                  <a:lnTo>
                    <a:pt x="11986" y="17508"/>
                  </a:lnTo>
                  <a:lnTo>
                    <a:pt x="11919" y="17070"/>
                  </a:lnTo>
                  <a:lnTo>
                    <a:pt x="11885" y="16666"/>
                  </a:lnTo>
                  <a:lnTo>
                    <a:pt x="11885" y="16363"/>
                  </a:lnTo>
                  <a:lnTo>
                    <a:pt x="11885" y="16296"/>
                  </a:lnTo>
                  <a:lnTo>
                    <a:pt x="11851" y="16229"/>
                  </a:lnTo>
                  <a:lnTo>
                    <a:pt x="11885" y="16195"/>
                  </a:lnTo>
                  <a:lnTo>
                    <a:pt x="11885" y="16161"/>
                  </a:lnTo>
                  <a:lnTo>
                    <a:pt x="11851" y="16128"/>
                  </a:lnTo>
                  <a:lnTo>
                    <a:pt x="11818" y="16060"/>
                  </a:lnTo>
                  <a:lnTo>
                    <a:pt x="11750" y="16027"/>
                  </a:lnTo>
                  <a:lnTo>
                    <a:pt x="10370" y="16027"/>
                  </a:lnTo>
                  <a:lnTo>
                    <a:pt x="8990" y="16094"/>
                  </a:lnTo>
                  <a:lnTo>
                    <a:pt x="7576" y="16161"/>
                  </a:lnTo>
                  <a:lnTo>
                    <a:pt x="6229" y="16262"/>
                  </a:lnTo>
                  <a:lnTo>
                    <a:pt x="6229" y="16195"/>
                  </a:lnTo>
                  <a:lnTo>
                    <a:pt x="6229" y="16128"/>
                  </a:lnTo>
                  <a:lnTo>
                    <a:pt x="5320" y="14141"/>
                  </a:lnTo>
                  <a:lnTo>
                    <a:pt x="4512" y="12088"/>
                  </a:lnTo>
                  <a:lnTo>
                    <a:pt x="3704" y="10067"/>
                  </a:lnTo>
                  <a:lnTo>
                    <a:pt x="2929" y="7980"/>
                  </a:lnTo>
                  <a:lnTo>
                    <a:pt x="1549" y="4075"/>
                  </a:lnTo>
                  <a:lnTo>
                    <a:pt x="876" y="2054"/>
                  </a:lnTo>
                  <a:lnTo>
                    <a:pt x="505" y="1044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8" name="Shape 388"/>
            <p:cNvSpPr/>
            <p:nvPr/>
          </p:nvSpPr>
          <p:spPr>
            <a:xfrm>
              <a:off x="4860425" y="2687475"/>
              <a:ext cx="6775" cy="9275"/>
            </a:xfrm>
            <a:custGeom>
              <a:avLst/>
              <a:gdLst/>
              <a:ahLst/>
              <a:cxnLst/>
              <a:rect l="0" t="0" r="0" b="0"/>
              <a:pathLst>
                <a:path w="271" h="371" extrusionOk="0">
                  <a:moveTo>
                    <a:pt x="1" y="0"/>
                  </a:moveTo>
                  <a:lnTo>
                    <a:pt x="1" y="67"/>
                  </a:lnTo>
                  <a:lnTo>
                    <a:pt x="34" y="303"/>
                  </a:lnTo>
                  <a:lnTo>
                    <a:pt x="34" y="337"/>
                  </a:lnTo>
                  <a:lnTo>
                    <a:pt x="68" y="370"/>
                  </a:lnTo>
                  <a:lnTo>
                    <a:pt x="169" y="370"/>
                  </a:lnTo>
                  <a:lnTo>
                    <a:pt x="236" y="303"/>
                  </a:lnTo>
                  <a:lnTo>
                    <a:pt x="270" y="269"/>
                  </a:lnTo>
                  <a:lnTo>
                    <a:pt x="236" y="236"/>
                  </a:lnTo>
                  <a:lnTo>
                    <a:pt x="169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9" name="Shape 389"/>
            <p:cNvSpPr/>
            <p:nvPr/>
          </p:nvSpPr>
          <p:spPr>
            <a:xfrm>
              <a:off x="4403375" y="2435800"/>
              <a:ext cx="143975" cy="388050"/>
            </a:xfrm>
            <a:custGeom>
              <a:avLst/>
              <a:gdLst/>
              <a:ahLst/>
              <a:cxnLst/>
              <a:rect l="0" t="0" r="0" b="0"/>
              <a:pathLst>
                <a:path w="5759" h="15522" extrusionOk="0">
                  <a:moveTo>
                    <a:pt x="1651" y="202"/>
                  </a:moveTo>
                  <a:lnTo>
                    <a:pt x="1853" y="236"/>
                  </a:lnTo>
                  <a:lnTo>
                    <a:pt x="2021" y="270"/>
                  </a:lnTo>
                  <a:lnTo>
                    <a:pt x="2189" y="371"/>
                  </a:lnTo>
                  <a:lnTo>
                    <a:pt x="2324" y="505"/>
                  </a:lnTo>
                  <a:lnTo>
                    <a:pt x="2459" y="674"/>
                  </a:lnTo>
                  <a:lnTo>
                    <a:pt x="2560" y="842"/>
                  </a:lnTo>
                  <a:lnTo>
                    <a:pt x="2425" y="909"/>
                  </a:lnTo>
                  <a:lnTo>
                    <a:pt x="2290" y="1010"/>
                  </a:lnTo>
                  <a:lnTo>
                    <a:pt x="2223" y="1145"/>
                  </a:lnTo>
                  <a:lnTo>
                    <a:pt x="2189" y="1313"/>
                  </a:lnTo>
                  <a:lnTo>
                    <a:pt x="2156" y="1448"/>
                  </a:lnTo>
                  <a:lnTo>
                    <a:pt x="2189" y="1583"/>
                  </a:lnTo>
                  <a:lnTo>
                    <a:pt x="2223" y="1684"/>
                  </a:lnTo>
                  <a:lnTo>
                    <a:pt x="2324" y="1785"/>
                  </a:lnTo>
                  <a:lnTo>
                    <a:pt x="2425" y="1818"/>
                  </a:lnTo>
                  <a:lnTo>
                    <a:pt x="2593" y="1818"/>
                  </a:lnTo>
                  <a:lnTo>
                    <a:pt x="2661" y="1785"/>
                  </a:lnTo>
                  <a:lnTo>
                    <a:pt x="2694" y="1717"/>
                  </a:lnTo>
                  <a:lnTo>
                    <a:pt x="2694" y="1650"/>
                  </a:lnTo>
                  <a:lnTo>
                    <a:pt x="2728" y="1650"/>
                  </a:lnTo>
                  <a:lnTo>
                    <a:pt x="2728" y="1751"/>
                  </a:lnTo>
                  <a:lnTo>
                    <a:pt x="2694" y="1953"/>
                  </a:lnTo>
                  <a:lnTo>
                    <a:pt x="2627" y="2121"/>
                  </a:lnTo>
                  <a:lnTo>
                    <a:pt x="2526" y="2256"/>
                  </a:lnTo>
                  <a:lnTo>
                    <a:pt x="2391" y="2357"/>
                  </a:lnTo>
                  <a:lnTo>
                    <a:pt x="2257" y="2424"/>
                  </a:lnTo>
                  <a:lnTo>
                    <a:pt x="2055" y="2492"/>
                  </a:lnTo>
                  <a:lnTo>
                    <a:pt x="1853" y="2458"/>
                  </a:lnTo>
                  <a:lnTo>
                    <a:pt x="1819" y="2492"/>
                  </a:lnTo>
                  <a:lnTo>
                    <a:pt x="1785" y="2492"/>
                  </a:lnTo>
                  <a:lnTo>
                    <a:pt x="1785" y="2559"/>
                  </a:lnTo>
                  <a:lnTo>
                    <a:pt x="1785" y="2593"/>
                  </a:lnTo>
                  <a:lnTo>
                    <a:pt x="1853" y="3030"/>
                  </a:lnTo>
                  <a:lnTo>
                    <a:pt x="1920" y="3434"/>
                  </a:lnTo>
                  <a:lnTo>
                    <a:pt x="2122" y="4276"/>
                  </a:lnTo>
                  <a:lnTo>
                    <a:pt x="2257" y="4815"/>
                  </a:lnTo>
                  <a:lnTo>
                    <a:pt x="2290" y="5387"/>
                  </a:lnTo>
                  <a:lnTo>
                    <a:pt x="2290" y="5623"/>
                  </a:lnTo>
                  <a:lnTo>
                    <a:pt x="2257" y="5926"/>
                  </a:lnTo>
                  <a:lnTo>
                    <a:pt x="2223" y="6027"/>
                  </a:lnTo>
                  <a:lnTo>
                    <a:pt x="2156" y="6128"/>
                  </a:lnTo>
                  <a:lnTo>
                    <a:pt x="2088" y="6162"/>
                  </a:lnTo>
                  <a:lnTo>
                    <a:pt x="1987" y="6128"/>
                  </a:lnTo>
                  <a:lnTo>
                    <a:pt x="1853" y="5993"/>
                  </a:lnTo>
                  <a:lnTo>
                    <a:pt x="1752" y="5825"/>
                  </a:lnTo>
                  <a:lnTo>
                    <a:pt x="1550" y="5455"/>
                  </a:lnTo>
                  <a:lnTo>
                    <a:pt x="1381" y="5051"/>
                  </a:lnTo>
                  <a:lnTo>
                    <a:pt x="1280" y="4613"/>
                  </a:lnTo>
                  <a:lnTo>
                    <a:pt x="1213" y="4141"/>
                  </a:lnTo>
                  <a:lnTo>
                    <a:pt x="1179" y="3704"/>
                  </a:lnTo>
                  <a:lnTo>
                    <a:pt x="1146" y="2896"/>
                  </a:lnTo>
                  <a:lnTo>
                    <a:pt x="1146" y="2828"/>
                  </a:lnTo>
                  <a:lnTo>
                    <a:pt x="1146" y="2761"/>
                  </a:lnTo>
                  <a:lnTo>
                    <a:pt x="1112" y="2727"/>
                  </a:lnTo>
                  <a:lnTo>
                    <a:pt x="1045" y="2694"/>
                  </a:lnTo>
                  <a:lnTo>
                    <a:pt x="809" y="2660"/>
                  </a:lnTo>
                  <a:lnTo>
                    <a:pt x="641" y="2593"/>
                  </a:lnTo>
                  <a:lnTo>
                    <a:pt x="472" y="2492"/>
                  </a:lnTo>
                  <a:lnTo>
                    <a:pt x="371" y="2357"/>
                  </a:lnTo>
                  <a:lnTo>
                    <a:pt x="304" y="2189"/>
                  </a:lnTo>
                  <a:lnTo>
                    <a:pt x="270" y="1987"/>
                  </a:lnTo>
                  <a:lnTo>
                    <a:pt x="237" y="1785"/>
                  </a:lnTo>
                  <a:lnTo>
                    <a:pt x="270" y="1583"/>
                  </a:lnTo>
                  <a:lnTo>
                    <a:pt x="304" y="1381"/>
                  </a:lnTo>
                  <a:lnTo>
                    <a:pt x="371" y="1179"/>
                  </a:lnTo>
                  <a:lnTo>
                    <a:pt x="472" y="977"/>
                  </a:lnTo>
                  <a:lnTo>
                    <a:pt x="573" y="775"/>
                  </a:lnTo>
                  <a:lnTo>
                    <a:pt x="708" y="606"/>
                  </a:lnTo>
                  <a:lnTo>
                    <a:pt x="843" y="472"/>
                  </a:lnTo>
                  <a:lnTo>
                    <a:pt x="1011" y="371"/>
                  </a:lnTo>
                  <a:lnTo>
                    <a:pt x="1179" y="270"/>
                  </a:lnTo>
                  <a:lnTo>
                    <a:pt x="1415" y="202"/>
                  </a:lnTo>
                  <a:close/>
                  <a:moveTo>
                    <a:pt x="1314" y="0"/>
                  </a:moveTo>
                  <a:lnTo>
                    <a:pt x="1045" y="68"/>
                  </a:lnTo>
                  <a:lnTo>
                    <a:pt x="843" y="169"/>
                  </a:lnTo>
                  <a:lnTo>
                    <a:pt x="641" y="337"/>
                  </a:lnTo>
                  <a:lnTo>
                    <a:pt x="472" y="505"/>
                  </a:lnTo>
                  <a:lnTo>
                    <a:pt x="304" y="741"/>
                  </a:lnTo>
                  <a:lnTo>
                    <a:pt x="203" y="977"/>
                  </a:lnTo>
                  <a:lnTo>
                    <a:pt x="102" y="1246"/>
                  </a:lnTo>
                  <a:lnTo>
                    <a:pt x="35" y="1515"/>
                  </a:lnTo>
                  <a:lnTo>
                    <a:pt x="1" y="1751"/>
                  </a:lnTo>
                  <a:lnTo>
                    <a:pt x="35" y="2020"/>
                  </a:lnTo>
                  <a:lnTo>
                    <a:pt x="68" y="2256"/>
                  </a:lnTo>
                  <a:lnTo>
                    <a:pt x="169" y="2458"/>
                  </a:lnTo>
                  <a:lnTo>
                    <a:pt x="270" y="2660"/>
                  </a:lnTo>
                  <a:lnTo>
                    <a:pt x="472" y="2795"/>
                  </a:lnTo>
                  <a:lnTo>
                    <a:pt x="674" y="2896"/>
                  </a:lnTo>
                  <a:lnTo>
                    <a:pt x="944" y="2929"/>
                  </a:lnTo>
                  <a:lnTo>
                    <a:pt x="910" y="3367"/>
                  </a:lnTo>
                  <a:lnTo>
                    <a:pt x="944" y="3872"/>
                  </a:lnTo>
                  <a:lnTo>
                    <a:pt x="1011" y="4377"/>
                  </a:lnTo>
                  <a:lnTo>
                    <a:pt x="1112" y="4916"/>
                  </a:lnTo>
                  <a:lnTo>
                    <a:pt x="1280" y="5421"/>
                  </a:lnTo>
                  <a:lnTo>
                    <a:pt x="1482" y="5859"/>
                  </a:lnTo>
                  <a:lnTo>
                    <a:pt x="1617" y="6061"/>
                  </a:lnTo>
                  <a:lnTo>
                    <a:pt x="1785" y="6229"/>
                  </a:lnTo>
                  <a:lnTo>
                    <a:pt x="1920" y="6397"/>
                  </a:lnTo>
                  <a:lnTo>
                    <a:pt x="2122" y="6498"/>
                  </a:lnTo>
                  <a:lnTo>
                    <a:pt x="2156" y="6902"/>
                  </a:lnTo>
                  <a:lnTo>
                    <a:pt x="2223" y="7306"/>
                  </a:lnTo>
                  <a:lnTo>
                    <a:pt x="2324" y="7643"/>
                  </a:lnTo>
                  <a:lnTo>
                    <a:pt x="2492" y="8013"/>
                  </a:lnTo>
                  <a:lnTo>
                    <a:pt x="2661" y="8350"/>
                  </a:lnTo>
                  <a:lnTo>
                    <a:pt x="2863" y="8653"/>
                  </a:lnTo>
                  <a:lnTo>
                    <a:pt x="3334" y="9293"/>
                  </a:lnTo>
                  <a:lnTo>
                    <a:pt x="3839" y="9899"/>
                  </a:lnTo>
                  <a:lnTo>
                    <a:pt x="4344" y="10505"/>
                  </a:lnTo>
                  <a:lnTo>
                    <a:pt x="4816" y="11111"/>
                  </a:lnTo>
                  <a:lnTo>
                    <a:pt x="5018" y="11447"/>
                  </a:lnTo>
                  <a:lnTo>
                    <a:pt x="5220" y="11750"/>
                  </a:lnTo>
                  <a:lnTo>
                    <a:pt x="5321" y="11986"/>
                  </a:lnTo>
                  <a:lnTo>
                    <a:pt x="5422" y="12222"/>
                  </a:lnTo>
                  <a:lnTo>
                    <a:pt x="5455" y="12424"/>
                  </a:lnTo>
                  <a:lnTo>
                    <a:pt x="5455" y="12659"/>
                  </a:lnTo>
                  <a:lnTo>
                    <a:pt x="5455" y="12862"/>
                  </a:lnTo>
                  <a:lnTo>
                    <a:pt x="5422" y="13064"/>
                  </a:lnTo>
                  <a:lnTo>
                    <a:pt x="5321" y="13501"/>
                  </a:lnTo>
                  <a:lnTo>
                    <a:pt x="5051" y="14343"/>
                  </a:lnTo>
                  <a:lnTo>
                    <a:pt x="4917" y="14781"/>
                  </a:lnTo>
                  <a:lnTo>
                    <a:pt x="4849" y="15218"/>
                  </a:lnTo>
                  <a:lnTo>
                    <a:pt x="4849" y="15521"/>
                  </a:lnTo>
                  <a:lnTo>
                    <a:pt x="5186" y="15521"/>
                  </a:lnTo>
                  <a:lnTo>
                    <a:pt x="5152" y="15185"/>
                  </a:lnTo>
                  <a:lnTo>
                    <a:pt x="5186" y="14882"/>
                  </a:lnTo>
                  <a:lnTo>
                    <a:pt x="5287" y="14579"/>
                  </a:lnTo>
                  <a:lnTo>
                    <a:pt x="5388" y="14242"/>
                  </a:lnTo>
                  <a:lnTo>
                    <a:pt x="5624" y="13636"/>
                  </a:lnTo>
                  <a:lnTo>
                    <a:pt x="5725" y="13333"/>
                  </a:lnTo>
                  <a:lnTo>
                    <a:pt x="5758" y="12996"/>
                  </a:lnTo>
                  <a:lnTo>
                    <a:pt x="5758" y="12727"/>
                  </a:lnTo>
                  <a:lnTo>
                    <a:pt x="5725" y="12424"/>
                  </a:lnTo>
                  <a:lnTo>
                    <a:pt x="5657" y="12121"/>
                  </a:lnTo>
                  <a:lnTo>
                    <a:pt x="5590" y="11851"/>
                  </a:lnTo>
                  <a:lnTo>
                    <a:pt x="5455" y="11548"/>
                  </a:lnTo>
                  <a:lnTo>
                    <a:pt x="5287" y="11279"/>
                  </a:lnTo>
                  <a:lnTo>
                    <a:pt x="4917" y="10740"/>
                  </a:lnTo>
                  <a:lnTo>
                    <a:pt x="4512" y="10202"/>
                  </a:lnTo>
                  <a:lnTo>
                    <a:pt x="3637" y="9225"/>
                  </a:lnTo>
                  <a:lnTo>
                    <a:pt x="3368" y="8889"/>
                  </a:lnTo>
                  <a:lnTo>
                    <a:pt x="3132" y="8552"/>
                  </a:lnTo>
                  <a:lnTo>
                    <a:pt x="2930" y="8249"/>
                  </a:lnTo>
                  <a:lnTo>
                    <a:pt x="2762" y="7912"/>
                  </a:lnTo>
                  <a:lnTo>
                    <a:pt x="2627" y="7542"/>
                  </a:lnTo>
                  <a:lnTo>
                    <a:pt x="2492" y="7172"/>
                  </a:lnTo>
                  <a:lnTo>
                    <a:pt x="2391" y="6801"/>
                  </a:lnTo>
                  <a:lnTo>
                    <a:pt x="2324" y="6397"/>
                  </a:lnTo>
                  <a:lnTo>
                    <a:pt x="2425" y="6162"/>
                  </a:lnTo>
                  <a:lnTo>
                    <a:pt x="2492" y="5960"/>
                  </a:lnTo>
                  <a:lnTo>
                    <a:pt x="2526" y="5724"/>
                  </a:lnTo>
                  <a:lnTo>
                    <a:pt x="2560" y="5488"/>
                  </a:lnTo>
                  <a:lnTo>
                    <a:pt x="2526" y="5017"/>
                  </a:lnTo>
                  <a:lnTo>
                    <a:pt x="2459" y="4545"/>
                  </a:lnTo>
                  <a:lnTo>
                    <a:pt x="2358" y="4074"/>
                  </a:lnTo>
                  <a:lnTo>
                    <a:pt x="2223" y="3603"/>
                  </a:lnTo>
                  <a:lnTo>
                    <a:pt x="2122" y="3131"/>
                  </a:lnTo>
                  <a:lnTo>
                    <a:pt x="2021" y="2694"/>
                  </a:lnTo>
                  <a:lnTo>
                    <a:pt x="2257" y="2694"/>
                  </a:lnTo>
                  <a:lnTo>
                    <a:pt x="2459" y="2626"/>
                  </a:lnTo>
                  <a:lnTo>
                    <a:pt x="2593" y="2492"/>
                  </a:lnTo>
                  <a:lnTo>
                    <a:pt x="2728" y="2323"/>
                  </a:lnTo>
                  <a:lnTo>
                    <a:pt x="2863" y="2088"/>
                  </a:lnTo>
                  <a:lnTo>
                    <a:pt x="2930" y="1886"/>
                  </a:lnTo>
                  <a:lnTo>
                    <a:pt x="2964" y="1650"/>
                  </a:lnTo>
                  <a:lnTo>
                    <a:pt x="2964" y="1414"/>
                  </a:lnTo>
                  <a:lnTo>
                    <a:pt x="2930" y="1111"/>
                  </a:lnTo>
                  <a:lnTo>
                    <a:pt x="2829" y="808"/>
                  </a:lnTo>
                  <a:lnTo>
                    <a:pt x="2694" y="539"/>
                  </a:lnTo>
                  <a:lnTo>
                    <a:pt x="2459" y="337"/>
                  </a:lnTo>
                  <a:lnTo>
                    <a:pt x="2223" y="169"/>
                  </a:lnTo>
                  <a:lnTo>
                    <a:pt x="1954" y="34"/>
                  </a:lnTo>
                  <a:lnTo>
                    <a:pt x="16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0" name="Shape 390"/>
            <p:cNvSpPr/>
            <p:nvPr/>
          </p:nvSpPr>
          <p:spPr>
            <a:xfrm>
              <a:off x="4422750" y="2442525"/>
              <a:ext cx="17700" cy="58100"/>
            </a:xfrm>
            <a:custGeom>
              <a:avLst/>
              <a:gdLst/>
              <a:ahLst/>
              <a:cxnLst/>
              <a:rect l="0" t="0" r="0" b="0"/>
              <a:pathLst>
                <a:path w="708" h="2324" extrusionOk="0">
                  <a:moveTo>
                    <a:pt x="640" y="1"/>
                  </a:moveTo>
                  <a:lnTo>
                    <a:pt x="606" y="34"/>
                  </a:lnTo>
                  <a:lnTo>
                    <a:pt x="472" y="102"/>
                  </a:lnTo>
                  <a:lnTo>
                    <a:pt x="371" y="236"/>
                  </a:lnTo>
                  <a:lnTo>
                    <a:pt x="202" y="506"/>
                  </a:lnTo>
                  <a:lnTo>
                    <a:pt x="68" y="842"/>
                  </a:lnTo>
                  <a:lnTo>
                    <a:pt x="0" y="1213"/>
                  </a:lnTo>
                  <a:lnTo>
                    <a:pt x="0" y="1549"/>
                  </a:lnTo>
                  <a:lnTo>
                    <a:pt x="0" y="1718"/>
                  </a:lnTo>
                  <a:lnTo>
                    <a:pt x="68" y="1886"/>
                  </a:lnTo>
                  <a:lnTo>
                    <a:pt x="135" y="2021"/>
                  </a:lnTo>
                  <a:lnTo>
                    <a:pt x="236" y="2155"/>
                  </a:lnTo>
                  <a:lnTo>
                    <a:pt x="371" y="2256"/>
                  </a:lnTo>
                  <a:lnTo>
                    <a:pt x="505" y="2324"/>
                  </a:lnTo>
                  <a:lnTo>
                    <a:pt x="573" y="2324"/>
                  </a:lnTo>
                  <a:lnTo>
                    <a:pt x="606" y="2290"/>
                  </a:lnTo>
                  <a:lnTo>
                    <a:pt x="640" y="2223"/>
                  </a:lnTo>
                  <a:lnTo>
                    <a:pt x="606" y="2155"/>
                  </a:lnTo>
                  <a:lnTo>
                    <a:pt x="404" y="1953"/>
                  </a:lnTo>
                  <a:lnTo>
                    <a:pt x="303" y="1684"/>
                  </a:lnTo>
                  <a:lnTo>
                    <a:pt x="236" y="1415"/>
                  </a:lnTo>
                  <a:lnTo>
                    <a:pt x="236" y="1145"/>
                  </a:lnTo>
                  <a:lnTo>
                    <a:pt x="270" y="876"/>
                  </a:lnTo>
                  <a:lnTo>
                    <a:pt x="371" y="607"/>
                  </a:lnTo>
                  <a:lnTo>
                    <a:pt x="505" y="371"/>
                  </a:lnTo>
                  <a:lnTo>
                    <a:pt x="674" y="135"/>
                  </a:lnTo>
                  <a:lnTo>
                    <a:pt x="707" y="68"/>
                  </a:lnTo>
                  <a:lnTo>
                    <a:pt x="674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1" name="Shape 391"/>
            <p:cNvSpPr/>
            <p:nvPr/>
          </p:nvSpPr>
          <p:spPr>
            <a:xfrm>
              <a:off x="4109625" y="305450"/>
              <a:ext cx="213825" cy="201200"/>
            </a:xfrm>
            <a:custGeom>
              <a:avLst/>
              <a:gdLst/>
              <a:ahLst/>
              <a:cxnLst/>
              <a:rect l="0" t="0" r="0" b="0"/>
              <a:pathLst>
                <a:path w="8553" h="8048" extrusionOk="0">
                  <a:moveTo>
                    <a:pt x="1011" y="270"/>
                  </a:moveTo>
                  <a:lnTo>
                    <a:pt x="1280" y="539"/>
                  </a:lnTo>
                  <a:lnTo>
                    <a:pt x="1583" y="808"/>
                  </a:lnTo>
                  <a:lnTo>
                    <a:pt x="1886" y="1078"/>
                  </a:lnTo>
                  <a:lnTo>
                    <a:pt x="2189" y="1347"/>
                  </a:lnTo>
                  <a:lnTo>
                    <a:pt x="2627" y="1785"/>
                  </a:lnTo>
                  <a:lnTo>
                    <a:pt x="3031" y="2223"/>
                  </a:lnTo>
                  <a:lnTo>
                    <a:pt x="3469" y="2627"/>
                  </a:lnTo>
                  <a:lnTo>
                    <a:pt x="3906" y="3031"/>
                  </a:lnTo>
                  <a:lnTo>
                    <a:pt x="4243" y="3300"/>
                  </a:lnTo>
                  <a:lnTo>
                    <a:pt x="4512" y="3569"/>
                  </a:lnTo>
                  <a:lnTo>
                    <a:pt x="4782" y="3839"/>
                  </a:lnTo>
                  <a:lnTo>
                    <a:pt x="5017" y="4142"/>
                  </a:lnTo>
                  <a:lnTo>
                    <a:pt x="5489" y="4748"/>
                  </a:lnTo>
                  <a:lnTo>
                    <a:pt x="5893" y="5387"/>
                  </a:lnTo>
                  <a:lnTo>
                    <a:pt x="6027" y="5589"/>
                  </a:lnTo>
                  <a:lnTo>
                    <a:pt x="6196" y="5791"/>
                  </a:lnTo>
                  <a:lnTo>
                    <a:pt x="5724" y="5387"/>
                  </a:lnTo>
                  <a:lnTo>
                    <a:pt x="5287" y="4950"/>
                  </a:lnTo>
                  <a:lnTo>
                    <a:pt x="4411" y="4108"/>
                  </a:lnTo>
                  <a:lnTo>
                    <a:pt x="3974" y="3670"/>
                  </a:lnTo>
                  <a:lnTo>
                    <a:pt x="3502" y="3266"/>
                  </a:lnTo>
                  <a:lnTo>
                    <a:pt x="2593" y="2458"/>
                  </a:lnTo>
                  <a:lnTo>
                    <a:pt x="2122" y="2054"/>
                  </a:lnTo>
                  <a:lnTo>
                    <a:pt x="1684" y="1650"/>
                  </a:lnTo>
                  <a:lnTo>
                    <a:pt x="1247" y="1212"/>
                  </a:lnTo>
                  <a:lnTo>
                    <a:pt x="843" y="741"/>
                  </a:lnTo>
                  <a:lnTo>
                    <a:pt x="742" y="741"/>
                  </a:lnTo>
                  <a:lnTo>
                    <a:pt x="708" y="808"/>
                  </a:lnTo>
                  <a:lnTo>
                    <a:pt x="708" y="842"/>
                  </a:lnTo>
                  <a:lnTo>
                    <a:pt x="843" y="1044"/>
                  </a:lnTo>
                  <a:lnTo>
                    <a:pt x="1011" y="1246"/>
                  </a:lnTo>
                  <a:lnTo>
                    <a:pt x="1348" y="1583"/>
                  </a:lnTo>
                  <a:lnTo>
                    <a:pt x="2055" y="2256"/>
                  </a:lnTo>
                  <a:lnTo>
                    <a:pt x="2560" y="2728"/>
                  </a:lnTo>
                  <a:lnTo>
                    <a:pt x="3098" y="3165"/>
                  </a:lnTo>
                  <a:lnTo>
                    <a:pt x="3603" y="3603"/>
                  </a:lnTo>
                  <a:lnTo>
                    <a:pt x="4108" y="4074"/>
                  </a:lnTo>
                  <a:lnTo>
                    <a:pt x="5017" y="4950"/>
                  </a:lnTo>
                  <a:lnTo>
                    <a:pt x="5455" y="5387"/>
                  </a:lnTo>
                  <a:lnTo>
                    <a:pt x="5926" y="5825"/>
                  </a:lnTo>
                  <a:lnTo>
                    <a:pt x="6970" y="6700"/>
                  </a:lnTo>
                  <a:lnTo>
                    <a:pt x="7980" y="7576"/>
                  </a:lnTo>
                  <a:lnTo>
                    <a:pt x="8115" y="7576"/>
                  </a:lnTo>
                  <a:lnTo>
                    <a:pt x="8148" y="7508"/>
                  </a:lnTo>
                  <a:lnTo>
                    <a:pt x="8115" y="7441"/>
                  </a:lnTo>
                  <a:lnTo>
                    <a:pt x="7576" y="6936"/>
                  </a:lnTo>
                  <a:lnTo>
                    <a:pt x="7643" y="6936"/>
                  </a:lnTo>
                  <a:lnTo>
                    <a:pt x="7711" y="6902"/>
                  </a:lnTo>
                  <a:lnTo>
                    <a:pt x="7744" y="6869"/>
                  </a:lnTo>
                  <a:lnTo>
                    <a:pt x="7744" y="6801"/>
                  </a:lnTo>
                  <a:lnTo>
                    <a:pt x="7913" y="6667"/>
                  </a:lnTo>
                  <a:lnTo>
                    <a:pt x="8014" y="6970"/>
                  </a:lnTo>
                  <a:lnTo>
                    <a:pt x="8081" y="7239"/>
                  </a:lnTo>
                  <a:lnTo>
                    <a:pt x="8216" y="7542"/>
                  </a:lnTo>
                  <a:lnTo>
                    <a:pt x="8317" y="7811"/>
                  </a:lnTo>
                  <a:lnTo>
                    <a:pt x="7812" y="7677"/>
                  </a:lnTo>
                  <a:lnTo>
                    <a:pt x="7172" y="7407"/>
                  </a:lnTo>
                  <a:lnTo>
                    <a:pt x="7307" y="7239"/>
                  </a:lnTo>
                  <a:lnTo>
                    <a:pt x="7340" y="7172"/>
                  </a:lnTo>
                  <a:lnTo>
                    <a:pt x="7340" y="7104"/>
                  </a:lnTo>
                  <a:lnTo>
                    <a:pt x="7307" y="7071"/>
                  </a:lnTo>
                  <a:lnTo>
                    <a:pt x="6936" y="6700"/>
                  </a:lnTo>
                  <a:lnTo>
                    <a:pt x="6566" y="6364"/>
                  </a:lnTo>
                  <a:lnTo>
                    <a:pt x="6162" y="6061"/>
                  </a:lnTo>
                  <a:lnTo>
                    <a:pt x="5724" y="5758"/>
                  </a:lnTo>
                  <a:lnTo>
                    <a:pt x="5186" y="5421"/>
                  </a:lnTo>
                  <a:lnTo>
                    <a:pt x="4681" y="5051"/>
                  </a:lnTo>
                  <a:lnTo>
                    <a:pt x="4176" y="4647"/>
                  </a:lnTo>
                  <a:lnTo>
                    <a:pt x="3704" y="4209"/>
                  </a:lnTo>
                  <a:lnTo>
                    <a:pt x="2795" y="3300"/>
                  </a:lnTo>
                  <a:lnTo>
                    <a:pt x="2358" y="2862"/>
                  </a:lnTo>
                  <a:lnTo>
                    <a:pt x="1853" y="2458"/>
                  </a:lnTo>
                  <a:lnTo>
                    <a:pt x="1449" y="2088"/>
                  </a:lnTo>
                  <a:lnTo>
                    <a:pt x="1045" y="1684"/>
                  </a:lnTo>
                  <a:lnTo>
                    <a:pt x="641" y="1313"/>
                  </a:lnTo>
                  <a:lnTo>
                    <a:pt x="203" y="977"/>
                  </a:lnTo>
                  <a:lnTo>
                    <a:pt x="405" y="775"/>
                  </a:lnTo>
                  <a:lnTo>
                    <a:pt x="607" y="606"/>
                  </a:lnTo>
                  <a:lnTo>
                    <a:pt x="809" y="438"/>
                  </a:lnTo>
                  <a:lnTo>
                    <a:pt x="1011" y="270"/>
                  </a:lnTo>
                  <a:close/>
                  <a:moveTo>
                    <a:pt x="1045" y="0"/>
                  </a:moveTo>
                  <a:lnTo>
                    <a:pt x="977" y="34"/>
                  </a:lnTo>
                  <a:lnTo>
                    <a:pt x="742" y="236"/>
                  </a:lnTo>
                  <a:lnTo>
                    <a:pt x="439" y="438"/>
                  </a:lnTo>
                  <a:lnTo>
                    <a:pt x="203" y="640"/>
                  </a:lnTo>
                  <a:lnTo>
                    <a:pt x="102" y="775"/>
                  </a:lnTo>
                  <a:lnTo>
                    <a:pt x="1" y="909"/>
                  </a:lnTo>
                  <a:lnTo>
                    <a:pt x="1" y="977"/>
                  </a:lnTo>
                  <a:lnTo>
                    <a:pt x="34" y="1010"/>
                  </a:lnTo>
                  <a:lnTo>
                    <a:pt x="34" y="1078"/>
                  </a:lnTo>
                  <a:lnTo>
                    <a:pt x="68" y="1111"/>
                  </a:lnTo>
                  <a:lnTo>
                    <a:pt x="540" y="1482"/>
                  </a:lnTo>
                  <a:lnTo>
                    <a:pt x="977" y="1920"/>
                  </a:lnTo>
                  <a:lnTo>
                    <a:pt x="1449" y="2324"/>
                  </a:lnTo>
                  <a:lnTo>
                    <a:pt x="1886" y="2761"/>
                  </a:lnTo>
                  <a:lnTo>
                    <a:pt x="2358" y="3165"/>
                  </a:lnTo>
                  <a:lnTo>
                    <a:pt x="2829" y="3603"/>
                  </a:lnTo>
                  <a:lnTo>
                    <a:pt x="3704" y="4512"/>
                  </a:lnTo>
                  <a:lnTo>
                    <a:pt x="4075" y="4849"/>
                  </a:lnTo>
                  <a:lnTo>
                    <a:pt x="4445" y="5152"/>
                  </a:lnTo>
                  <a:lnTo>
                    <a:pt x="4815" y="5455"/>
                  </a:lnTo>
                  <a:lnTo>
                    <a:pt x="5219" y="5724"/>
                  </a:lnTo>
                  <a:lnTo>
                    <a:pt x="5758" y="6061"/>
                  </a:lnTo>
                  <a:lnTo>
                    <a:pt x="6229" y="6397"/>
                  </a:lnTo>
                  <a:lnTo>
                    <a:pt x="6667" y="6801"/>
                  </a:lnTo>
                  <a:lnTo>
                    <a:pt x="7138" y="7205"/>
                  </a:lnTo>
                  <a:lnTo>
                    <a:pt x="6970" y="7407"/>
                  </a:lnTo>
                  <a:lnTo>
                    <a:pt x="6936" y="7441"/>
                  </a:lnTo>
                  <a:lnTo>
                    <a:pt x="6936" y="7508"/>
                  </a:lnTo>
                  <a:lnTo>
                    <a:pt x="6970" y="7542"/>
                  </a:lnTo>
                  <a:lnTo>
                    <a:pt x="7004" y="7576"/>
                  </a:lnTo>
                  <a:lnTo>
                    <a:pt x="7744" y="7879"/>
                  </a:lnTo>
                  <a:lnTo>
                    <a:pt x="8115" y="7980"/>
                  </a:lnTo>
                  <a:lnTo>
                    <a:pt x="8283" y="8047"/>
                  </a:lnTo>
                  <a:lnTo>
                    <a:pt x="8519" y="8047"/>
                  </a:lnTo>
                  <a:lnTo>
                    <a:pt x="8553" y="8013"/>
                  </a:lnTo>
                  <a:lnTo>
                    <a:pt x="8553" y="7946"/>
                  </a:lnTo>
                  <a:lnTo>
                    <a:pt x="8519" y="7912"/>
                  </a:lnTo>
                  <a:lnTo>
                    <a:pt x="8418" y="7542"/>
                  </a:lnTo>
                  <a:lnTo>
                    <a:pt x="8283" y="7205"/>
                  </a:lnTo>
                  <a:lnTo>
                    <a:pt x="8182" y="6801"/>
                  </a:lnTo>
                  <a:lnTo>
                    <a:pt x="8115" y="6633"/>
                  </a:lnTo>
                  <a:lnTo>
                    <a:pt x="8014" y="6465"/>
                  </a:lnTo>
                  <a:lnTo>
                    <a:pt x="7980" y="6431"/>
                  </a:lnTo>
                  <a:lnTo>
                    <a:pt x="7946" y="6397"/>
                  </a:lnTo>
                  <a:lnTo>
                    <a:pt x="7879" y="6397"/>
                  </a:lnTo>
                  <a:lnTo>
                    <a:pt x="7845" y="6431"/>
                  </a:lnTo>
                  <a:lnTo>
                    <a:pt x="7711" y="6532"/>
                  </a:lnTo>
                  <a:lnTo>
                    <a:pt x="7610" y="6667"/>
                  </a:lnTo>
                  <a:lnTo>
                    <a:pt x="7037" y="6229"/>
                  </a:lnTo>
                  <a:lnTo>
                    <a:pt x="6566" y="5791"/>
                  </a:lnTo>
                  <a:lnTo>
                    <a:pt x="6364" y="5556"/>
                  </a:lnTo>
                  <a:lnTo>
                    <a:pt x="6162" y="5286"/>
                  </a:lnTo>
                  <a:lnTo>
                    <a:pt x="5758" y="4714"/>
                  </a:lnTo>
                  <a:lnTo>
                    <a:pt x="5455" y="4243"/>
                  </a:lnTo>
                  <a:lnTo>
                    <a:pt x="5085" y="3771"/>
                  </a:lnTo>
                  <a:lnTo>
                    <a:pt x="4681" y="3367"/>
                  </a:lnTo>
                  <a:lnTo>
                    <a:pt x="4243" y="2997"/>
                  </a:lnTo>
                  <a:lnTo>
                    <a:pt x="3772" y="2593"/>
                  </a:lnTo>
                  <a:lnTo>
                    <a:pt x="3334" y="2189"/>
                  </a:lnTo>
                  <a:lnTo>
                    <a:pt x="2492" y="1347"/>
                  </a:lnTo>
                  <a:lnTo>
                    <a:pt x="2156" y="1044"/>
                  </a:lnTo>
                  <a:lnTo>
                    <a:pt x="1819" y="741"/>
                  </a:lnTo>
                  <a:lnTo>
                    <a:pt x="1482" y="438"/>
                  </a:lnTo>
                  <a:lnTo>
                    <a:pt x="1146" y="135"/>
                  </a:lnTo>
                  <a:lnTo>
                    <a:pt x="1146" y="68"/>
                  </a:lnTo>
                  <a:lnTo>
                    <a:pt x="11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2" name="Shape 392"/>
            <p:cNvSpPr/>
            <p:nvPr/>
          </p:nvSpPr>
          <p:spPr>
            <a:xfrm>
              <a:off x="4865475" y="2713550"/>
              <a:ext cx="16025" cy="51375"/>
            </a:xfrm>
            <a:custGeom>
              <a:avLst/>
              <a:gdLst/>
              <a:ahLst/>
              <a:cxnLst/>
              <a:rect l="0" t="0" r="0" b="0"/>
              <a:pathLst>
                <a:path w="641" h="2055" extrusionOk="0">
                  <a:moveTo>
                    <a:pt x="102" y="1"/>
                  </a:moveTo>
                  <a:lnTo>
                    <a:pt x="68" y="34"/>
                  </a:lnTo>
                  <a:lnTo>
                    <a:pt x="1" y="203"/>
                  </a:lnTo>
                  <a:lnTo>
                    <a:pt x="1" y="405"/>
                  </a:lnTo>
                  <a:lnTo>
                    <a:pt x="68" y="741"/>
                  </a:lnTo>
                  <a:lnTo>
                    <a:pt x="169" y="1347"/>
                  </a:lnTo>
                  <a:lnTo>
                    <a:pt x="236" y="1651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38" y="2021"/>
                  </a:lnTo>
                  <a:lnTo>
                    <a:pt x="539" y="2055"/>
                  </a:lnTo>
                  <a:lnTo>
                    <a:pt x="573" y="2021"/>
                  </a:lnTo>
                  <a:lnTo>
                    <a:pt x="640" y="1987"/>
                  </a:lnTo>
                  <a:lnTo>
                    <a:pt x="640" y="1920"/>
                  </a:lnTo>
                  <a:lnTo>
                    <a:pt x="640" y="1853"/>
                  </a:lnTo>
                  <a:lnTo>
                    <a:pt x="472" y="1415"/>
                  </a:lnTo>
                  <a:lnTo>
                    <a:pt x="371" y="97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3" name="Shape 393"/>
            <p:cNvSpPr/>
            <p:nvPr/>
          </p:nvSpPr>
          <p:spPr>
            <a:xfrm>
              <a:off x="5730750" y="386250"/>
              <a:ext cx="16850" cy="6750"/>
            </a:xfrm>
            <a:custGeom>
              <a:avLst/>
              <a:gdLst/>
              <a:ahLst/>
              <a:cxnLst/>
              <a:rect l="0" t="0" r="0" b="0"/>
              <a:pathLst>
                <a:path w="674" h="270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438" y="236"/>
                  </a:lnTo>
                  <a:lnTo>
                    <a:pt x="606" y="270"/>
                  </a:lnTo>
                  <a:lnTo>
                    <a:pt x="640" y="236"/>
                  </a:lnTo>
                  <a:lnTo>
                    <a:pt x="674" y="203"/>
                  </a:lnTo>
                  <a:lnTo>
                    <a:pt x="674" y="135"/>
                  </a:lnTo>
                  <a:lnTo>
                    <a:pt x="640" y="102"/>
                  </a:lnTo>
                  <a:lnTo>
                    <a:pt x="505" y="68"/>
                  </a:lnTo>
                  <a:lnTo>
                    <a:pt x="371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4" name="Shape 394"/>
            <p:cNvSpPr/>
            <p:nvPr/>
          </p:nvSpPr>
          <p:spPr>
            <a:xfrm>
              <a:off x="3855450" y="1483825"/>
              <a:ext cx="286200" cy="291250"/>
            </a:xfrm>
            <a:custGeom>
              <a:avLst/>
              <a:gdLst/>
              <a:ahLst/>
              <a:cxnLst/>
              <a:rect l="0" t="0" r="0" b="0"/>
              <a:pathLst>
                <a:path w="11448" h="11650" extrusionOk="0">
                  <a:moveTo>
                    <a:pt x="6532" y="371"/>
                  </a:moveTo>
                  <a:lnTo>
                    <a:pt x="7138" y="438"/>
                  </a:lnTo>
                  <a:lnTo>
                    <a:pt x="7710" y="607"/>
                  </a:lnTo>
                  <a:lnTo>
                    <a:pt x="8282" y="842"/>
                  </a:lnTo>
                  <a:lnTo>
                    <a:pt x="8787" y="1112"/>
                  </a:lnTo>
                  <a:lnTo>
                    <a:pt x="8484" y="1213"/>
                  </a:lnTo>
                  <a:lnTo>
                    <a:pt x="8484" y="1145"/>
                  </a:lnTo>
                  <a:lnTo>
                    <a:pt x="8417" y="1112"/>
                  </a:lnTo>
                  <a:lnTo>
                    <a:pt x="7845" y="1044"/>
                  </a:lnTo>
                  <a:lnTo>
                    <a:pt x="7306" y="1044"/>
                  </a:lnTo>
                  <a:lnTo>
                    <a:pt x="7508" y="977"/>
                  </a:lnTo>
                  <a:lnTo>
                    <a:pt x="7676" y="842"/>
                  </a:lnTo>
                  <a:lnTo>
                    <a:pt x="7744" y="809"/>
                  </a:lnTo>
                  <a:lnTo>
                    <a:pt x="7744" y="741"/>
                  </a:lnTo>
                  <a:lnTo>
                    <a:pt x="7710" y="674"/>
                  </a:lnTo>
                  <a:lnTo>
                    <a:pt x="7676" y="640"/>
                  </a:lnTo>
                  <a:lnTo>
                    <a:pt x="7373" y="573"/>
                  </a:lnTo>
                  <a:lnTo>
                    <a:pt x="7037" y="573"/>
                  </a:lnTo>
                  <a:lnTo>
                    <a:pt x="6700" y="607"/>
                  </a:lnTo>
                  <a:lnTo>
                    <a:pt x="6363" y="674"/>
                  </a:lnTo>
                  <a:lnTo>
                    <a:pt x="5690" y="809"/>
                  </a:lnTo>
                  <a:lnTo>
                    <a:pt x="5084" y="977"/>
                  </a:lnTo>
                  <a:lnTo>
                    <a:pt x="4641" y="1117"/>
                  </a:lnTo>
                  <a:lnTo>
                    <a:pt x="5185" y="910"/>
                  </a:lnTo>
                  <a:lnTo>
                    <a:pt x="5892" y="674"/>
                  </a:lnTo>
                  <a:lnTo>
                    <a:pt x="6532" y="371"/>
                  </a:lnTo>
                  <a:close/>
                  <a:moveTo>
                    <a:pt x="8922" y="1347"/>
                  </a:moveTo>
                  <a:lnTo>
                    <a:pt x="8720" y="1482"/>
                  </a:lnTo>
                  <a:lnTo>
                    <a:pt x="8451" y="1617"/>
                  </a:lnTo>
                  <a:lnTo>
                    <a:pt x="7946" y="1819"/>
                  </a:lnTo>
                  <a:lnTo>
                    <a:pt x="6936" y="2189"/>
                  </a:lnTo>
                  <a:lnTo>
                    <a:pt x="5724" y="2661"/>
                  </a:lnTo>
                  <a:lnTo>
                    <a:pt x="7104" y="2088"/>
                  </a:lnTo>
                  <a:lnTo>
                    <a:pt x="7979" y="1684"/>
                  </a:lnTo>
                  <a:lnTo>
                    <a:pt x="8451" y="1482"/>
                  </a:lnTo>
                  <a:lnTo>
                    <a:pt x="8922" y="1347"/>
                  </a:lnTo>
                  <a:close/>
                  <a:moveTo>
                    <a:pt x="5959" y="405"/>
                  </a:moveTo>
                  <a:lnTo>
                    <a:pt x="5454" y="607"/>
                  </a:lnTo>
                  <a:lnTo>
                    <a:pt x="4882" y="775"/>
                  </a:lnTo>
                  <a:lnTo>
                    <a:pt x="3805" y="1179"/>
                  </a:lnTo>
                  <a:lnTo>
                    <a:pt x="3300" y="1415"/>
                  </a:lnTo>
                  <a:lnTo>
                    <a:pt x="2795" y="1684"/>
                  </a:lnTo>
                  <a:lnTo>
                    <a:pt x="2323" y="1987"/>
                  </a:lnTo>
                  <a:lnTo>
                    <a:pt x="2088" y="2155"/>
                  </a:lnTo>
                  <a:lnTo>
                    <a:pt x="1885" y="2357"/>
                  </a:lnTo>
                  <a:lnTo>
                    <a:pt x="1852" y="2425"/>
                  </a:lnTo>
                  <a:lnTo>
                    <a:pt x="1885" y="2492"/>
                  </a:lnTo>
                  <a:lnTo>
                    <a:pt x="1953" y="2560"/>
                  </a:lnTo>
                  <a:lnTo>
                    <a:pt x="2020" y="2526"/>
                  </a:lnTo>
                  <a:lnTo>
                    <a:pt x="2694" y="2189"/>
                  </a:lnTo>
                  <a:lnTo>
                    <a:pt x="3333" y="1886"/>
                  </a:lnTo>
                  <a:lnTo>
                    <a:pt x="4007" y="1617"/>
                  </a:lnTo>
                  <a:lnTo>
                    <a:pt x="4714" y="1347"/>
                  </a:lnTo>
                  <a:lnTo>
                    <a:pt x="5387" y="1145"/>
                  </a:lnTo>
                  <a:lnTo>
                    <a:pt x="6094" y="1011"/>
                  </a:lnTo>
                  <a:lnTo>
                    <a:pt x="6633" y="876"/>
                  </a:lnTo>
                  <a:lnTo>
                    <a:pt x="6936" y="842"/>
                  </a:lnTo>
                  <a:lnTo>
                    <a:pt x="7239" y="809"/>
                  </a:lnTo>
                  <a:lnTo>
                    <a:pt x="6902" y="943"/>
                  </a:lnTo>
                  <a:lnTo>
                    <a:pt x="6599" y="1011"/>
                  </a:lnTo>
                  <a:lnTo>
                    <a:pt x="5959" y="1179"/>
                  </a:lnTo>
                  <a:lnTo>
                    <a:pt x="5185" y="1415"/>
                  </a:lnTo>
                  <a:lnTo>
                    <a:pt x="4411" y="1684"/>
                  </a:lnTo>
                  <a:lnTo>
                    <a:pt x="3737" y="1920"/>
                  </a:lnTo>
                  <a:lnTo>
                    <a:pt x="3064" y="2155"/>
                  </a:lnTo>
                  <a:lnTo>
                    <a:pt x="2357" y="2391"/>
                  </a:lnTo>
                  <a:lnTo>
                    <a:pt x="1986" y="2560"/>
                  </a:lnTo>
                  <a:lnTo>
                    <a:pt x="1650" y="2728"/>
                  </a:lnTo>
                  <a:lnTo>
                    <a:pt x="1313" y="2930"/>
                  </a:lnTo>
                  <a:lnTo>
                    <a:pt x="1044" y="3166"/>
                  </a:lnTo>
                  <a:lnTo>
                    <a:pt x="1347" y="2694"/>
                  </a:lnTo>
                  <a:lnTo>
                    <a:pt x="1717" y="2256"/>
                  </a:lnTo>
                  <a:lnTo>
                    <a:pt x="2088" y="1852"/>
                  </a:lnTo>
                  <a:lnTo>
                    <a:pt x="2525" y="1482"/>
                  </a:lnTo>
                  <a:lnTo>
                    <a:pt x="2997" y="1145"/>
                  </a:lnTo>
                  <a:lnTo>
                    <a:pt x="3502" y="876"/>
                  </a:lnTo>
                  <a:lnTo>
                    <a:pt x="4007" y="640"/>
                  </a:lnTo>
                  <a:lnTo>
                    <a:pt x="4545" y="438"/>
                  </a:lnTo>
                  <a:lnTo>
                    <a:pt x="4040" y="640"/>
                  </a:lnTo>
                  <a:lnTo>
                    <a:pt x="3535" y="876"/>
                  </a:lnTo>
                  <a:lnTo>
                    <a:pt x="3064" y="1145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93" y="1583"/>
                  </a:lnTo>
                  <a:lnTo>
                    <a:pt x="2626" y="1617"/>
                  </a:lnTo>
                  <a:lnTo>
                    <a:pt x="2727" y="1617"/>
                  </a:lnTo>
                  <a:lnTo>
                    <a:pt x="3401" y="1213"/>
                  </a:lnTo>
                  <a:lnTo>
                    <a:pt x="4108" y="842"/>
                  </a:lnTo>
                  <a:lnTo>
                    <a:pt x="4579" y="674"/>
                  </a:lnTo>
                  <a:lnTo>
                    <a:pt x="5017" y="539"/>
                  </a:lnTo>
                  <a:lnTo>
                    <a:pt x="5488" y="438"/>
                  </a:lnTo>
                  <a:lnTo>
                    <a:pt x="5959" y="405"/>
                  </a:lnTo>
                  <a:close/>
                  <a:moveTo>
                    <a:pt x="2323" y="2728"/>
                  </a:moveTo>
                  <a:lnTo>
                    <a:pt x="2054" y="2863"/>
                  </a:lnTo>
                  <a:lnTo>
                    <a:pt x="1683" y="3098"/>
                  </a:lnTo>
                  <a:lnTo>
                    <a:pt x="1313" y="3334"/>
                  </a:lnTo>
                  <a:lnTo>
                    <a:pt x="1347" y="3267"/>
                  </a:lnTo>
                  <a:lnTo>
                    <a:pt x="1380" y="3199"/>
                  </a:lnTo>
                  <a:lnTo>
                    <a:pt x="1414" y="3166"/>
                  </a:lnTo>
                  <a:lnTo>
                    <a:pt x="1515" y="3132"/>
                  </a:lnTo>
                  <a:lnTo>
                    <a:pt x="1818" y="2964"/>
                  </a:lnTo>
                  <a:lnTo>
                    <a:pt x="2323" y="2728"/>
                  </a:lnTo>
                  <a:close/>
                  <a:moveTo>
                    <a:pt x="6599" y="2021"/>
                  </a:moveTo>
                  <a:lnTo>
                    <a:pt x="5387" y="2526"/>
                  </a:lnTo>
                  <a:lnTo>
                    <a:pt x="4242" y="2997"/>
                  </a:lnTo>
                  <a:lnTo>
                    <a:pt x="3064" y="3502"/>
                  </a:lnTo>
                  <a:lnTo>
                    <a:pt x="2660" y="3704"/>
                  </a:lnTo>
                  <a:lnTo>
                    <a:pt x="2256" y="3974"/>
                  </a:lnTo>
                  <a:lnTo>
                    <a:pt x="1852" y="4209"/>
                  </a:lnTo>
                  <a:lnTo>
                    <a:pt x="1414" y="4445"/>
                  </a:lnTo>
                  <a:lnTo>
                    <a:pt x="1751" y="4176"/>
                  </a:lnTo>
                  <a:lnTo>
                    <a:pt x="2088" y="3906"/>
                  </a:lnTo>
                  <a:lnTo>
                    <a:pt x="2424" y="3671"/>
                  </a:lnTo>
                  <a:lnTo>
                    <a:pt x="2828" y="3469"/>
                  </a:lnTo>
                  <a:lnTo>
                    <a:pt x="3603" y="3132"/>
                  </a:lnTo>
                  <a:lnTo>
                    <a:pt x="4377" y="2829"/>
                  </a:lnTo>
                  <a:lnTo>
                    <a:pt x="6498" y="2054"/>
                  </a:lnTo>
                  <a:lnTo>
                    <a:pt x="6599" y="2021"/>
                  </a:lnTo>
                  <a:close/>
                  <a:moveTo>
                    <a:pt x="9225" y="1415"/>
                  </a:moveTo>
                  <a:lnTo>
                    <a:pt x="9562" y="1718"/>
                  </a:lnTo>
                  <a:lnTo>
                    <a:pt x="9898" y="2054"/>
                  </a:lnTo>
                  <a:lnTo>
                    <a:pt x="10201" y="2425"/>
                  </a:lnTo>
                  <a:lnTo>
                    <a:pt x="10471" y="2795"/>
                  </a:lnTo>
                  <a:lnTo>
                    <a:pt x="10437" y="2795"/>
                  </a:lnTo>
                  <a:lnTo>
                    <a:pt x="10100" y="2829"/>
                  </a:lnTo>
                  <a:lnTo>
                    <a:pt x="9797" y="2896"/>
                  </a:lnTo>
                  <a:lnTo>
                    <a:pt x="9494" y="3031"/>
                  </a:lnTo>
                  <a:lnTo>
                    <a:pt x="9158" y="3166"/>
                  </a:lnTo>
                  <a:lnTo>
                    <a:pt x="8585" y="3469"/>
                  </a:lnTo>
                  <a:lnTo>
                    <a:pt x="8013" y="3805"/>
                  </a:lnTo>
                  <a:lnTo>
                    <a:pt x="7979" y="3805"/>
                  </a:lnTo>
                  <a:lnTo>
                    <a:pt x="5185" y="5118"/>
                  </a:lnTo>
                  <a:lnTo>
                    <a:pt x="4377" y="5455"/>
                  </a:lnTo>
                  <a:lnTo>
                    <a:pt x="4949" y="5118"/>
                  </a:lnTo>
                  <a:lnTo>
                    <a:pt x="6801" y="4007"/>
                  </a:lnTo>
                  <a:lnTo>
                    <a:pt x="7575" y="3772"/>
                  </a:lnTo>
                  <a:lnTo>
                    <a:pt x="8350" y="3469"/>
                  </a:lnTo>
                  <a:lnTo>
                    <a:pt x="9090" y="3166"/>
                  </a:lnTo>
                  <a:lnTo>
                    <a:pt x="9461" y="2964"/>
                  </a:lnTo>
                  <a:lnTo>
                    <a:pt x="9831" y="2762"/>
                  </a:lnTo>
                  <a:lnTo>
                    <a:pt x="9865" y="2694"/>
                  </a:lnTo>
                  <a:lnTo>
                    <a:pt x="9898" y="2627"/>
                  </a:lnTo>
                  <a:lnTo>
                    <a:pt x="9831" y="2560"/>
                  </a:lnTo>
                  <a:lnTo>
                    <a:pt x="9764" y="2526"/>
                  </a:lnTo>
                  <a:lnTo>
                    <a:pt x="9326" y="2593"/>
                  </a:lnTo>
                  <a:lnTo>
                    <a:pt x="8888" y="2694"/>
                  </a:lnTo>
                  <a:lnTo>
                    <a:pt x="8451" y="2829"/>
                  </a:lnTo>
                  <a:lnTo>
                    <a:pt x="8047" y="3031"/>
                  </a:lnTo>
                  <a:lnTo>
                    <a:pt x="7609" y="3199"/>
                  </a:lnTo>
                  <a:lnTo>
                    <a:pt x="7205" y="3435"/>
                  </a:lnTo>
                  <a:lnTo>
                    <a:pt x="6397" y="3906"/>
                  </a:lnTo>
                  <a:lnTo>
                    <a:pt x="5623" y="4176"/>
                  </a:lnTo>
                  <a:lnTo>
                    <a:pt x="4815" y="4445"/>
                  </a:lnTo>
                  <a:lnTo>
                    <a:pt x="4815" y="4445"/>
                  </a:lnTo>
                  <a:lnTo>
                    <a:pt x="6565" y="3502"/>
                  </a:lnTo>
                  <a:lnTo>
                    <a:pt x="7710" y="2896"/>
                  </a:lnTo>
                  <a:lnTo>
                    <a:pt x="8215" y="2627"/>
                  </a:lnTo>
                  <a:lnTo>
                    <a:pt x="8855" y="2425"/>
                  </a:lnTo>
                  <a:lnTo>
                    <a:pt x="9158" y="2290"/>
                  </a:lnTo>
                  <a:lnTo>
                    <a:pt x="9461" y="2155"/>
                  </a:lnTo>
                  <a:lnTo>
                    <a:pt x="9528" y="2122"/>
                  </a:lnTo>
                  <a:lnTo>
                    <a:pt x="9528" y="2021"/>
                  </a:lnTo>
                  <a:lnTo>
                    <a:pt x="9494" y="1953"/>
                  </a:lnTo>
                  <a:lnTo>
                    <a:pt x="9393" y="1920"/>
                  </a:lnTo>
                  <a:lnTo>
                    <a:pt x="9057" y="1987"/>
                  </a:lnTo>
                  <a:lnTo>
                    <a:pt x="8686" y="2088"/>
                  </a:lnTo>
                  <a:lnTo>
                    <a:pt x="8350" y="2256"/>
                  </a:lnTo>
                  <a:lnTo>
                    <a:pt x="8013" y="2425"/>
                  </a:lnTo>
                  <a:lnTo>
                    <a:pt x="7508" y="2593"/>
                  </a:lnTo>
                  <a:lnTo>
                    <a:pt x="7037" y="2762"/>
                  </a:lnTo>
                  <a:lnTo>
                    <a:pt x="5959" y="3199"/>
                  </a:lnTo>
                  <a:lnTo>
                    <a:pt x="4882" y="3671"/>
                  </a:lnTo>
                  <a:lnTo>
                    <a:pt x="2559" y="4782"/>
                  </a:lnTo>
                  <a:lnTo>
                    <a:pt x="1852" y="5152"/>
                  </a:lnTo>
                  <a:lnTo>
                    <a:pt x="1111" y="5522"/>
                  </a:lnTo>
                  <a:lnTo>
                    <a:pt x="1111" y="5522"/>
                  </a:lnTo>
                  <a:lnTo>
                    <a:pt x="2323" y="4613"/>
                  </a:lnTo>
                  <a:lnTo>
                    <a:pt x="2963" y="4209"/>
                  </a:lnTo>
                  <a:lnTo>
                    <a:pt x="3603" y="3839"/>
                  </a:lnTo>
                  <a:lnTo>
                    <a:pt x="4276" y="3502"/>
                  </a:lnTo>
                  <a:lnTo>
                    <a:pt x="4949" y="3199"/>
                  </a:lnTo>
                  <a:lnTo>
                    <a:pt x="6330" y="2694"/>
                  </a:lnTo>
                  <a:lnTo>
                    <a:pt x="7676" y="2189"/>
                  </a:lnTo>
                  <a:lnTo>
                    <a:pt x="8484" y="1852"/>
                  </a:lnTo>
                  <a:lnTo>
                    <a:pt x="8888" y="1684"/>
                  </a:lnTo>
                  <a:lnTo>
                    <a:pt x="9225" y="1415"/>
                  </a:lnTo>
                  <a:close/>
                  <a:moveTo>
                    <a:pt x="7441" y="1280"/>
                  </a:moveTo>
                  <a:lnTo>
                    <a:pt x="7946" y="1314"/>
                  </a:lnTo>
                  <a:lnTo>
                    <a:pt x="7171" y="1549"/>
                  </a:lnTo>
                  <a:lnTo>
                    <a:pt x="5926" y="1987"/>
                  </a:lnTo>
                  <a:lnTo>
                    <a:pt x="3805" y="2795"/>
                  </a:lnTo>
                  <a:lnTo>
                    <a:pt x="2997" y="3132"/>
                  </a:lnTo>
                  <a:lnTo>
                    <a:pt x="2626" y="3300"/>
                  </a:lnTo>
                  <a:lnTo>
                    <a:pt x="2222" y="3536"/>
                  </a:lnTo>
                  <a:lnTo>
                    <a:pt x="1852" y="3772"/>
                  </a:lnTo>
                  <a:lnTo>
                    <a:pt x="1515" y="4041"/>
                  </a:lnTo>
                  <a:lnTo>
                    <a:pt x="1178" y="4344"/>
                  </a:lnTo>
                  <a:lnTo>
                    <a:pt x="909" y="4681"/>
                  </a:lnTo>
                  <a:lnTo>
                    <a:pt x="875" y="4748"/>
                  </a:lnTo>
                  <a:lnTo>
                    <a:pt x="909" y="4815"/>
                  </a:lnTo>
                  <a:lnTo>
                    <a:pt x="976" y="4849"/>
                  </a:lnTo>
                  <a:lnTo>
                    <a:pt x="1044" y="4849"/>
                  </a:lnTo>
                  <a:lnTo>
                    <a:pt x="1246" y="4782"/>
                  </a:lnTo>
                  <a:lnTo>
                    <a:pt x="1448" y="4714"/>
                  </a:lnTo>
                  <a:lnTo>
                    <a:pt x="1818" y="4512"/>
                  </a:lnTo>
                  <a:lnTo>
                    <a:pt x="2155" y="4277"/>
                  </a:lnTo>
                  <a:lnTo>
                    <a:pt x="2525" y="4041"/>
                  </a:lnTo>
                  <a:lnTo>
                    <a:pt x="3064" y="3772"/>
                  </a:lnTo>
                  <a:lnTo>
                    <a:pt x="3603" y="3536"/>
                  </a:lnTo>
                  <a:lnTo>
                    <a:pt x="3165" y="3805"/>
                  </a:lnTo>
                  <a:lnTo>
                    <a:pt x="2727" y="4041"/>
                  </a:lnTo>
                  <a:lnTo>
                    <a:pt x="1919" y="4613"/>
                  </a:lnTo>
                  <a:lnTo>
                    <a:pt x="1111" y="5186"/>
                  </a:lnTo>
                  <a:lnTo>
                    <a:pt x="269" y="5758"/>
                  </a:lnTo>
                  <a:lnTo>
                    <a:pt x="269" y="5724"/>
                  </a:lnTo>
                  <a:lnTo>
                    <a:pt x="303" y="5152"/>
                  </a:lnTo>
                  <a:lnTo>
                    <a:pt x="438" y="4613"/>
                  </a:lnTo>
                  <a:lnTo>
                    <a:pt x="606" y="4075"/>
                  </a:lnTo>
                  <a:lnTo>
                    <a:pt x="808" y="3570"/>
                  </a:lnTo>
                  <a:lnTo>
                    <a:pt x="842" y="3603"/>
                  </a:lnTo>
                  <a:lnTo>
                    <a:pt x="976" y="3637"/>
                  </a:lnTo>
                  <a:lnTo>
                    <a:pt x="1212" y="3637"/>
                  </a:lnTo>
                  <a:lnTo>
                    <a:pt x="1313" y="3603"/>
                  </a:lnTo>
                  <a:lnTo>
                    <a:pt x="1549" y="3469"/>
                  </a:lnTo>
                  <a:lnTo>
                    <a:pt x="1784" y="3334"/>
                  </a:lnTo>
                  <a:lnTo>
                    <a:pt x="2828" y="2728"/>
                  </a:lnTo>
                  <a:lnTo>
                    <a:pt x="3333" y="2425"/>
                  </a:lnTo>
                  <a:lnTo>
                    <a:pt x="3872" y="2189"/>
                  </a:lnTo>
                  <a:lnTo>
                    <a:pt x="4848" y="1819"/>
                  </a:lnTo>
                  <a:lnTo>
                    <a:pt x="5353" y="1650"/>
                  </a:lnTo>
                  <a:lnTo>
                    <a:pt x="5858" y="1516"/>
                  </a:lnTo>
                  <a:lnTo>
                    <a:pt x="6397" y="1415"/>
                  </a:lnTo>
                  <a:lnTo>
                    <a:pt x="6902" y="1314"/>
                  </a:lnTo>
                  <a:lnTo>
                    <a:pt x="7441" y="1280"/>
                  </a:lnTo>
                  <a:close/>
                  <a:moveTo>
                    <a:pt x="8047" y="5522"/>
                  </a:moveTo>
                  <a:lnTo>
                    <a:pt x="7609" y="5758"/>
                  </a:lnTo>
                  <a:lnTo>
                    <a:pt x="7171" y="5960"/>
                  </a:lnTo>
                  <a:lnTo>
                    <a:pt x="6262" y="6297"/>
                  </a:lnTo>
                  <a:lnTo>
                    <a:pt x="6262" y="6297"/>
                  </a:lnTo>
                  <a:lnTo>
                    <a:pt x="6700" y="6095"/>
                  </a:lnTo>
                  <a:lnTo>
                    <a:pt x="7138" y="5893"/>
                  </a:lnTo>
                  <a:lnTo>
                    <a:pt x="8047" y="5522"/>
                  </a:lnTo>
                  <a:close/>
                  <a:moveTo>
                    <a:pt x="10572" y="2964"/>
                  </a:moveTo>
                  <a:lnTo>
                    <a:pt x="10707" y="3233"/>
                  </a:lnTo>
                  <a:lnTo>
                    <a:pt x="10606" y="3233"/>
                  </a:lnTo>
                  <a:lnTo>
                    <a:pt x="9966" y="3502"/>
                  </a:lnTo>
                  <a:lnTo>
                    <a:pt x="9326" y="3772"/>
                  </a:lnTo>
                  <a:lnTo>
                    <a:pt x="8047" y="4378"/>
                  </a:lnTo>
                  <a:lnTo>
                    <a:pt x="6801" y="5017"/>
                  </a:lnTo>
                  <a:lnTo>
                    <a:pt x="6161" y="5320"/>
                  </a:lnTo>
                  <a:lnTo>
                    <a:pt x="5522" y="5623"/>
                  </a:lnTo>
                  <a:lnTo>
                    <a:pt x="4175" y="6229"/>
                  </a:lnTo>
                  <a:lnTo>
                    <a:pt x="2828" y="6835"/>
                  </a:lnTo>
                  <a:lnTo>
                    <a:pt x="2189" y="7138"/>
                  </a:lnTo>
                  <a:lnTo>
                    <a:pt x="2896" y="6701"/>
                  </a:lnTo>
                  <a:lnTo>
                    <a:pt x="3603" y="6297"/>
                  </a:lnTo>
                  <a:lnTo>
                    <a:pt x="4343" y="5926"/>
                  </a:lnTo>
                  <a:lnTo>
                    <a:pt x="5118" y="5590"/>
                  </a:lnTo>
                  <a:lnTo>
                    <a:pt x="6296" y="5051"/>
                  </a:lnTo>
                  <a:lnTo>
                    <a:pt x="7474" y="4411"/>
                  </a:lnTo>
                  <a:lnTo>
                    <a:pt x="7979" y="4108"/>
                  </a:lnTo>
                  <a:lnTo>
                    <a:pt x="8619" y="3839"/>
                  </a:lnTo>
                  <a:lnTo>
                    <a:pt x="9259" y="3570"/>
                  </a:lnTo>
                  <a:lnTo>
                    <a:pt x="9865" y="3334"/>
                  </a:lnTo>
                  <a:lnTo>
                    <a:pt x="10505" y="3065"/>
                  </a:lnTo>
                  <a:lnTo>
                    <a:pt x="10538" y="2997"/>
                  </a:lnTo>
                  <a:lnTo>
                    <a:pt x="10572" y="2964"/>
                  </a:lnTo>
                  <a:close/>
                  <a:moveTo>
                    <a:pt x="6296" y="3334"/>
                  </a:moveTo>
                  <a:lnTo>
                    <a:pt x="4815" y="4142"/>
                  </a:lnTo>
                  <a:lnTo>
                    <a:pt x="3737" y="4681"/>
                  </a:lnTo>
                  <a:lnTo>
                    <a:pt x="2626" y="5219"/>
                  </a:lnTo>
                  <a:lnTo>
                    <a:pt x="2189" y="5489"/>
                  </a:lnTo>
                  <a:lnTo>
                    <a:pt x="1751" y="5792"/>
                  </a:lnTo>
                  <a:lnTo>
                    <a:pt x="1616" y="5926"/>
                  </a:lnTo>
                  <a:lnTo>
                    <a:pt x="1380" y="6061"/>
                  </a:lnTo>
                  <a:lnTo>
                    <a:pt x="1145" y="6229"/>
                  </a:lnTo>
                  <a:lnTo>
                    <a:pt x="943" y="6431"/>
                  </a:lnTo>
                  <a:lnTo>
                    <a:pt x="741" y="6633"/>
                  </a:lnTo>
                  <a:lnTo>
                    <a:pt x="741" y="6734"/>
                  </a:lnTo>
                  <a:lnTo>
                    <a:pt x="774" y="6802"/>
                  </a:lnTo>
                  <a:lnTo>
                    <a:pt x="842" y="6835"/>
                  </a:lnTo>
                  <a:lnTo>
                    <a:pt x="909" y="6835"/>
                  </a:lnTo>
                  <a:lnTo>
                    <a:pt x="1044" y="6802"/>
                  </a:lnTo>
                  <a:lnTo>
                    <a:pt x="1212" y="6701"/>
                  </a:lnTo>
                  <a:lnTo>
                    <a:pt x="1448" y="6499"/>
                  </a:lnTo>
                  <a:lnTo>
                    <a:pt x="1953" y="6027"/>
                  </a:lnTo>
                  <a:lnTo>
                    <a:pt x="2862" y="5590"/>
                  </a:lnTo>
                  <a:lnTo>
                    <a:pt x="3502" y="5287"/>
                  </a:lnTo>
                  <a:lnTo>
                    <a:pt x="4175" y="4984"/>
                  </a:lnTo>
                  <a:lnTo>
                    <a:pt x="5522" y="4445"/>
                  </a:lnTo>
                  <a:lnTo>
                    <a:pt x="5522" y="4445"/>
                  </a:lnTo>
                  <a:lnTo>
                    <a:pt x="4815" y="4883"/>
                  </a:lnTo>
                  <a:lnTo>
                    <a:pt x="4175" y="5253"/>
                  </a:lnTo>
                  <a:lnTo>
                    <a:pt x="3535" y="5590"/>
                  </a:lnTo>
                  <a:lnTo>
                    <a:pt x="2222" y="6263"/>
                  </a:lnTo>
                  <a:lnTo>
                    <a:pt x="1751" y="6499"/>
                  </a:lnTo>
                  <a:lnTo>
                    <a:pt x="1279" y="6734"/>
                  </a:lnTo>
                  <a:lnTo>
                    <a:pt x="842" y="7037"/>
                  </a:lnTo>
                  <a:lnTo>
                    <a:pt x="640" y="7172"/>
                  </a:lnTo>
                  <a:lnTo>
                    <a:pt x="438" y="7374"/>
                  </a:lnTo>
                  <a:lnTo>
                    <a:pt x="303" y="6734"/>
                  </a:lnTo>
                  <a:lnTo>
                    <a:pt x="269" y="6398"/>
                  </a:lnTo>
                  <a:lnTo>
                    <a:pt x="269" y="6095"/>
                  </a:lnTo>
                  <a:lnTo>
                    <a:pt x="774" y="5926"/>
                  </a:lnTo>
                  <a:lnTo>
                    <a:pt x="1279" y="5724"/>
                  </a:lnTo>
                  <a:lnTo>
                    <a:pt x="2256" y="5219"/>
                  </a:lnTo>
                  <a:lnTo>
                    <a:pt x="4781" y="4007"/>
                  </a:lnTo>
                  <a:lnTo>
                    <a:pt x="6296" y="3334"/>
                  </a:lnTo>
                  <a:close/>
                  <a:moveTo>
                    <a:pt x="10774" y="3401"/>
                  </a:moveTo>
                  <a:lnTo>
                    <a:pt x="10976" y="3906"/>
                  </a:lnTo>
                  <a:lnTo>
                    <a:pt x="11111" y="4479"/>
                  </a:lnTo>
                  <a:lnTo>
                    <a:pt x="11178" y="5017"/>
                  </a:lnTo>
                  <a:lnTo>
                    <a:pt x="11212" y="5590"/>
                  </a:lnTo>
                  <a:lnTo>
                    <a:pt x="10639" y="5825"/>
                  </a:lnTo>
                  <a:lnTo>
                    <a:pt x="9663" y="6196"/>
                  </a:lnTo>
                  <a:lnTo>
                    <a:pt x="8720" y="6600"/>
                  </a:lnTo>
                  <a:lnTo>
                    <a:pt x="7777" y="7004"/>
                  </a:lnTo>
                  <a:lnTo>
                    <a:pt x="6868" y="7441"/>
                  </a:lnTo>
                  <a:lnTo>
                    <a:pt x="5825" y="8047"/>
                  </a:lnTo>
                  <a:lnTo>
                    <a:pt x="4747" y="8620"/>
                  </a:lnTo>
                  <a:lnTo>
                    <a:pt x="4444" y="8788"/>
                  </a:lnTo>
                  <a:lnTo>
                    <a:pt x="4108" y="8923"/>
                  </a:lnTo>
                  <a:lnTo>
                    <a:pt x="3434" y="9158"/>
                  </a:lnTo>
                  <a:lnTo>
                    <a:pt x="5454" y="7845"/>
                  </a:lnTo>
                  <a:lnTo>
                    <a:pt x="5926" y="7610"/>
                  </a:lnTo>
                  <a:lnTo>
                    <a:pt x="8316" y="6431"/>
                  </a:lnTo>
                  <a:lnTo>
                    <a:pt x="9528" y="5859"/>
                  </a:lnTo>
                  <a:lnTo>
                    <a:pt x="10168" y="5623"/>
                  </a:lnTo>
                  <a:lnTo>
                    <a:pt x="10808" y="5388"/>
                  </a:lnTo>
                  <a:lnTo>
                    <a:pt x="10841" y="5354"/>
                  </a:lnTo>
                  <a:lnTo>
                    <a:pt x="10875" y="5320"/>
                  </a:lnTo>
                  <a:lnTo>
                    <a:pt x="10875" y="5219"/>
                  </a:lnTo>
                  <a:lnTo>
                    <a:pt x="10841" y="5152"/>
                  </a:lnTo>
                  <a:lnTo>
                    <a:pt x="10774" y="5118"/>
                  </a:lnTo>
                  <a:lnTo>
                    <a:pt x="10707" y="5118"/>
                  </a:lnTo>
                  <a:lnTo>
                    <a:pt x="10134" y="5287"/>
                  </a:lnTo>
                  <a:lnTo>
                    <a:pt x="9595" y="5489"/>
                  </a:lnTo>
                  <a:lnTo>
                    <a:pt x="8484" y="5994"/>
                  </a:lnTo>
                  <a:lnTo>
                    <a:pt x="7474" y="6431"/>
                  </a:lnTo>
                  <a:lnTo>
                    <a:pt x="6464" y="6903"/>
                  </a:lnTo>
                  <a:lnTo>
                    <a:pt x="5825" y="7273"/>
                  </a:lnTo>
                  <a:lnTo>
                    <a:pt x="5185" y="7643"/>
                  </a:lnTo>
                  <a:lnTo>
                    <a:pt x="4175" y="8081"/>
                  </a:lnTo>
                  <a:lnTo>
                    <a:pt x="3131" y="8485"/>
                  </a:lnTo>
                  <a:lnTo>
                    <a:pt x="4175" y="7711"/>
                  </a:lnTo>
                  <a:lnTo>
                    <a:pt x="5185" y="6936"/>
                  </a:lnTo>
                  <a:lnTo>
                    <a:pt x="6195" y="6600"/>
                  </a:lnTo>
                  <a:lnTo>
                    <a:pt x="7205" y="6229"/>
                  </a:lnTo>
                  <a:lnTo>
                    <a:pt x="7676" y="6027"/>
                  </a:lnTo>
                  <a:lnTo>
                    <a:pt x="8148" y="5792"/>
                  </a:lnTo>
                  <a:lnTo>
                    <a:pt x="8888" y="5354"/>
                  </a:lnTo>
                  <a:lnTo>
                    <a:pt x="9225" y="5152"/>
                  </a:lnTo>
                  <a:lnTo>
                    <a:pt x="9595" y="4984"/>
                  </a:lnTo>
                  <a:lnTo>
                    <a:pt x="10404" y="4681"/>
                  </a:lnTo>
                  <a:lnTo>
                    <a:pt x="10437" y="4647"/>
                  </a:lnTo>
                  <a:lnTo>
                    <a:pt x="10471" y="4580"/>
                  </a:lnTo>
                  <a:lnTo>
                    <a:pt x="10471" y="4479"/>
                  </a:lnTo>
                  <a:lnTo>
                    <a:pt x="10437" y="4411"/>
                  </a:lnTo>
                  <a:lnTo>
                    <a:pt x="10336" y="4411"/>
                  </a:lnTo>
                  <a:lnTo>
                    <a:pt x="9865" y="4546"/>
                  </a:lnTo>
                  <a:lnTo>
                    <a:pt x="9461" y="4748"/>
                  </a:lnTo>
                  <a:lnTo>
                    <a:pt x="8417" y="5118"/>
                  </a:lnTo>
                  <a:lnTo>
                    <a:pt x="7441" y="5489"/>
                  </a:lnTo>
                  <a:lnTo>
                    <a:pt x="6936" y="5691"/>
                  </a:lnTo>
                  <a:lnTo>
                    <a:pt x="6431" y="5893"/>
                  </a:lnTo>
                  <a:lnTo>
                    <a:pt x="5959" y="6162"/>
                  </a:lnTo>
                  <a:lnTo>
                    <a:pt x="5488" y="6431"/>
                  </a:lnTo>
                  <a:lnTo>
                    <a:pt x="5017" y="6734"/>
                  </a:lnTo>
                  <a:lnTo>
                    <a:pt x="4242" y="7004"/>
                  </a:lnTo>
                  <a:lnTo>
                    <a:pt x="3468" y="7340"/>
                  </a:lnTo>
                  <a:lnTo>
                    <a:pt x="3232" y="7475"/>
                  </a:lnTo>
                  <a:lnTo>
                    <a:pt x="3603" y="7206"/>
                  </a:lnTo>
                  <a:lnTo>
                    <a:pt x="4209" y="6869"/>
                  </a:lnTo>
                  <a:lnTo>
                    <a:pt x="4815" y="6566"/>
                  </a:lnTo>
                  <a:lnTo>
                    <a:pt x="6060" y="5960"/>
                  </a:lnTo>
                  <a:lnTo>
                    <a:pt x="7205" y="5354"/>
                  </a:lnTo>
                  <a:lnTo>
                    <a:pt x="8282" y="4714"/>
                  </a:lnTo>
                  <a:lnTo>
                    <a:pt x="8888" y="4378"/>
                  </a:lnTo>
                  <a:lnTo>
                    <a:pt x="9494" y="4075"/>
                  </a:lnTo>
                  <a:lnTo>
                    <a:pt x="10740" y="3469"/>
                  </a:lnTo>
                  <a:lnTo>
                    <a:pt x="10774" y="3435"/>
                  </a:lnTo>
                  <a:lnTo>
                    <a:pt x="10774" y="3401"/>
                  </a:lnTo>
                  <a:close/>
                  <a:moveTo>
                    <a:pt x="9730" y="8855"/>
                  </a:moveTo>
                  <a:lnTo>
                    <a:pt x="9562" y="8990"/>
                  </a:lnTo>
                  <a:lnTo>
                    <a:pt x="9158" y="9226"/>
                  </a:lnTo>
                  <a:lnTo>
                    <a:pt x="9292" y="9125"/>
                  </a:lnTo>
                  <a:lnTo>
                    <a:pt x="9663" y="8889"/>
                  </a:lnTo>
                  <a:lnTo>
                    <a:pt x="9730" y="8855"/>
                  </a:lnTo>
                  <a:close/>
                  <a:moveTo>
                    <a:pt x="5387" y="5977"/>
                  </a:moveTo>
                  <a:lnTo>
                    <a:pt x="4276" y="6532"/>
                  </a:lnTo>
                  <a:lnTo>
                    <a:pt x="3704" y="6835"/>
                  </a:lnTo>
                  <a:lnTo>
                    <a:pt x="3098" y="7206"/>
                  </a:lnTo>
                  <a:lnTo>
                    <a:pt x="2660" y="7542"/>
                  </a:lnTo>
                  <a:lnTo>
                    <a:pt x="2189" y="7879"/>
                  </a:lnTo>
                  <a:lnTo>
                    <a:pt x="1717" y="8216"/>
                  </a:lnTo>
                  <a:lnTo>
                    <a:pt x="1515" y="8384"/>
                  </a:lnTo>
                  <a:lnTo>
                    <a:pt x="1313" y="8586"/>
                  </a:lnTo>
                  <a:lnTo>
                    <a:pt x="1313" y="8687"/>
                  </a:lnTo>
                  <a:lnTo>
                    <a:pt x="1347" y="8754"/>
                  </a:lnTo>
                  <a:lnTo>
                    <a:pt x="1414" y="8788"/>
                  </a:lnTo>
                  <a:lnTo>
                    <a:pt x="1515" y="8788"/>
                  </a:lnTo>
                  <a:lnTo>
                    <a:pt x="1986" y="8552"/>
                  </a:lnTo>
                  <a:lnTo>
                    <a:pt x="2458" y="8249"/>
                  </a:lnTo>
                  <a:lnTo>
                    <a:pt x="2929" y="7946"/>
                  </a:lnTo>
                  <a:lnTo>
                    <a:pt x="3401" y="7677"/>
                  </a:lnTo>
                  <a:lnTo>
                    <a:pt x="3805" y="7475"/>
                  </a:lnTo>
                  <a:lnTo>
                    <a:pt x="4209" y="7307"/>
                  </a:lnTo>
                  <a:lnTo>
                    <a:pt x="3165" y="8115"/>
                  </a:lnTo>
                  <a:lnTo>
                    <a:pt x="2121" y="8923"/>
                  </a:lnTo>
                  <a:lnTo>
                    <a:pt x="1784" y="9091"/>
                  </a:lnTo>
                  <a:lnTo>
                    <a:pt x="1448" y="9327"/>
                  </a:lnTo>
                  <a:lnTo>
                    <a:pt x="1178" y="8956"/>
                  </a:lnTo>
                  <a:lnTo>
                    <a:pt x="943" y="8552"/>
                  </a:lnTo>
                  <a:lnTo>
                    <a:pt x="741" y="8148"/>
                  </a:lnTo>
                  <a:lnTo>
                    <a:pt x="572" y="7711"/>
                  </a:lnTo>
                  <a:lnTo>
                    <a:pt x="1044" y="7441"/>
                  </a:lnTo>
                  <a:lnTo>
                    <a:pt x="1515" y="7138"/>
                  </a:lnTo>
                  <a:lnTo>
                    <a:pt x="1986" y="6835"/>
                  </a:lnTo>
                  <a:lnTo>
                    <a:pt x="2458" y="6566"/>
                  </a:lnTo>
                  <a:lnTo>
                    <a:pt x="2929" y="6364"/>
                  </a:lnTo>
                  <a:lnTo>
                    <a:pt x="2357" y="6701"/>
                  </a:lnTo>
                  <a:lnTo>
                    <a:pt x="1818" y="7071"/>
                  </a:lnTo>
                  <a:lnTo>
                    <a:pt x="1313" y="7509"/>
                  </a:lnTo>
                  <a:lnTo>
                    <a:pt x="842" y="7980"/>
                  </a:lnTo>
                  <a:lnTo>
                    <a:pt x="808" y="8047"/>
                  </a:lnTo>
                  <a:lnTo>
                    <a:pt x="808" y="8081"/>
                  </a:lnTo>
                  <a:lnTo>
                    <a:pt x="842" y="8182"/>
                  </a:lnTo>
                  <a:lnTo>
                    <a:pt x="943" y="8216"/>
                  </a:lnTo>
                  <a:lnTo>
                    <a:pt x="976" y="8216"/>
                  </a:lnTo>
                  <a:lnTo>
                    <a:pt x="1044" y="8182"/>
                  </a:lnTo>
                  <a:lnTo>
                    <a:pt x="1279" y="7980"/>
                  </a:lnTo>
                  <a:lnTo>
                    <a:pt x="1515" y="7812"/>
                  </a:lnTo>
                  <a:lnTo>
                    <a:pt x="2054" y="7509"/>
                  </a:lnTo>
                  <a:lnTo>
                    <a:pt x="3199" y="6970"/>
                  </a:lnTo>
                  <a:lnTo>
                    <a:pt x="4377" y="6398"/>
                  </a:lnTo>
                  <a:lnTo>
                    <a:pt x="5387" y="5977"/>
                  </a:lnTo>
                  <a:close/>
                  <a:moveTo>
                    <a:pt x="7239" y="9327"/>
                  </a:moveTo>
                  <a:lnTo>
                    <a:pt x="6734" y="9663"/>
                  </a:lnTo>
                  <a:lnTo>
                    <a:pt x="6229" y="9966"/>
                  </a:lnTo>
                  <a:lnTo>
                    <a:pt x="5858" y="10135"/>
                  </a:lnTo>
                  <a:lnTo>
                    <a:pt x="5858" y="10135"/>
                  </a:lnTo>
                  <a:lnTo>
                    <a:pt x="6195" y="9933"/>
                  </a:lnTo>
                  <a:lnTo>
                    <a:pt x="6700" y="9630"/>
                  </a:lnTo>
                  <a:lnTo>
                    <a:pt x="7239" y="9327"/>
                  </a:lnTo>
                  <a:close/>
                  <a:moveTo>
                    <a:pt x="8249" y="7105"/>
                  </a:moveTo>
                  <a:lnTo>
                    <a:pt x="7171" y="7744"/>
                  </a:lnTo>
                  <a:lnTo>
                    <a:pt x="4949" y="8990"/>
                  </a:lnTo>
                  <a:lnTo>
                    <a:pt x="2727" y="10236"/>
                  </a:lnTo>
                  <a:lnTo>
                    <a:pt x="2660" y="10303"/>
                  </a:lnTo>
                  <a:lnTo>
                    <a:pt x="2660" y="10404"/>
                  </a:lnTo>
                  <a:lnTo>
                    <a:pt x="2155" y="10000"/>
                  </a:lnTo>
                  <a:lnTo>
                    <a:pt x="1683" y="9562"/>
                  </a:lnTo>
                  <a:lnTo>
                    <a:pt x="2323" y="9125"/>
                  </a:lnTo>
                  <a:lnTo>
                    <a:pt x="2963" y="8855"/>
                  </a:lnTo>
                  <a:lnTo>
                    <a:pt x="3535" y="8620"/>
                  </a:lnTo>
                  <a:lnTo>
                    <a:pt x="3973" y="8451"/>
                  </a:lnTo>
                  <a:lnTo>
                    <a:pt x="3098" y="9024"/>
                  </a:lnTo>
                  <a:lnTo>
                    <a:pt x="2222" y="9562"/>
                  </a:lnTo>
                  <a:lnTo>
                    <a:pt x="2189" y="9596"/>
                  </a:lnTo>
                  <a:lnTo>
                    <a:pt x="2155" y="9630"/>
                  </a:lnTo>
                  <a:lnTo>
                    <a:pt x="2189" y="9731"/>
                  </a:lnTo>
                  <a:lnTo>
                    <a:pt x="2222" y="9798"/>
                  </a:lnTo>
                  <a:lnTo>
                    <a:pt x="2323" y="9798"/>
                  </a:lnTo>
                  <a:lnTo>
                    <a:pt x="3300" y="9495"/>
                  </a:lnTo>
                  <a:lnTo>
                    <a:pt x="3771" y="9327"/>
                  </a:lnTo>
                  <a:lnTo>
                    <a:pt x="4242" y="9158"/>
                  </a:lnTo>
                  <a:lnTo>
                    <a:pt x="4781" y="8889"/>
                  </a:lnTo>
                  <a:lnTo>
                    <a:pt x="5320" y="8620"/>
                  </a:lnTo>
                  <a:lnTo>
                    <a:pt x="6363" y="8047"/>
                  </a:lnTo>
                  <a:lnTo>
                    <a:pt x="7306" y="7542"/>
                  </a:lnTo>
                  <a:lnTo>
                    <a:pt x="8249" y="7105"/>
                  </a:lnTo>
                  <a:close/>
                  <a:moveTo>
                    <a:pt x="8855" y="9697"/>
                  </a:moveTo>
                  <a:lnTo>
                    <a:pt x="8720" y="9832"/>
                  </a:lnTo>
                  <a:lnTo>
                    <a:pt x="8316" y="10202"/>
                  </a:lnTo>
                  <a:lnTo>
                    <a:pt x="8114" y="10337"/>
                  </a:lnTo>
                  <a:lnTo>
                    <a:pt x="7912" y="10505"/>
                  </a:lnTo>
                  <a:lnTo>
                    <a:pt x="7542" y="10674"/>
                  </a:lnTo>
                  <a:lnTo>
                    <a:pt x="7138" y="10808"/>
                  </a:lnTo>
                  <a:lnTo>
                    <a:pt x="7239" y="10741"/>
                  </a:lnTo>
                  <a:lnTo>
                    <a:pt x="7609" y="10471"/>
                  </a:lnTo>
                  <a:lnTo>
                    <a:pt x="7979" y="10202"/>
                  </a:lnTo>
                  <a:lnTo>
                    <a:pt x="8855" y="9697"/>
                  </a:lnTo>
                  <a:close/>
                  <a:moveTo>
                    <a:pt x="11212" y="5893"/>
                  </a:moveTo>
                  <a:lnTo>
                    <a:pt x="11178" y="6330"/>
                  </a:lnTo>
                  <a:lnTo>
                    <a:pt x="11111" y="6768"/>
                  </a:lnTo>
                  <a:lnTo>
                    <a:pt x="10976" y="7576"/>
                  </a:lnTo>
                  <a:lnTo>
                    <a:pt x="10841" y="7980"/>
                  </a:lnTo>
                  <a:lnTo>
                    <a:pt x="10707" y="8384"/>
                  </a:lnTo>
                  <a:lnTo>
                    <a:pt x="10538" y="8754"/>
                  </a:lnTo>
                  <a:lnTo>
                    <a:pt x="10336" y="9091"/>
                  </a:lnTo>
                  <a:lnTo>
                    <a:pt x="10100" y="9428"/>
                  </a:lnTo>
                  <a:lnTo>
                    <a:pt x="9865" y="9731"/>
                  </a:lnTo>
                  <a:lnTo>
                    <a:pt x="9595" y="10000"/>
                  </a:lnTo>
                  <a:lnTo>
                    <a:pt x="9326" y="10269"/>
                  </a:lnTo>
                  <a:lnTo>
                    <a:pt x="9259" y="10202"/>
                  </a:lnTo>
                  <a:lnTo>
                    <a:pt x="9191" y="10168"/>
                  </a:lnTo>
                  <a:lnTo>
                    <a:pt x="9124" y="10202"/>
                  </a:lnTo>
                  <a:lnTo>
                    <a:pt x="8787" y="10404"/>
                  </a:lnTo>
                  <a:lnTo>
                    <a:pt x="8619" y="10505"/>
                  </a:lnTo>
                  <a:lnTo>
                    <a:pt x="8451" y="10573"/>
                  </a:lnTo>
                  <a:lnTo>
                    <a:pt x="8821" y="10269"/>
                  </a:lnTo>
                  <a:lnTo>
                    <a:pt x="9225" y="9966"/>
                  </a:lnTo>
                  <a:lnTo>
                    <a:pt x="9663" y="9697"/>
                  </a:lnTo>
                  <a:lnTo>
                    <a:pt x="10067" y="9428"/>
                  </a:lnTo>
                  <a:lnTo>
                    <a:pt x="10100" y="9360"/>
                  </a:lnTo>
                  <a:lnTo>
                    <a:pt x="10100" y="9259"/>
                  </a:lnTo>
                  <a:lnTo>
                    <a:pt x="10033" y="9192"/>
                  </a:lnTo>
                  <a:lnTo>
                    <a:pt x="9730" y="9192"/>
                  </a:lnTo>
                  <a:lnTo>
                    <a:pt x="9932" y="9057"/>
                  </a:lnTo>
                  <a:lnTo>
                    <a:pt x="10067" y="8855"/>
                  </a:lnTo>
                  <a:lnTo>
                    <a:pt x="10100" y="8788"/>
                  </a:lnTo>
                  <a:lnTo>
                    <a:pt x="10100" y="8687"/>
                  </a:lnTo>
                  <a:lnTo>
                    <a:pt x="10067" y="8620"/>
                  </a:lnTo>
                  <a:lnTo>
                    <a:pt x="9966" y="8552"/>
                  </a:lnTo>
                  <a:lnTo>
                    <a:pt x="9898" y="8519"/>
                  </a:lnTo>
                  <a:lnTo>
                    <a:pt x="9797" y="8519"/>
                  </a:lnTo>
                  <a:lnTo>
                    <a:pt x="9629" y="8552"/>
                  </a:lnTo>
                  <a:lnTo>
                    <a:pt x="9393" y="8653"/>
                  </a:lnTo>
                  <a:lnTo>
                    <a:pt x="9191" y="8788"/>
                  </a:lnTo>
                  <a:lnTo>
                    <a:pt x="8821" y="9125"/>
                  </a:lnTo>
                  <a:lnTo>
                    <a:pt x="8552" y="9394"/>
                  </a:lnTo>
                  <a:lnTo>
                    <a:pt x="8047" y="9832"/>
                  </a:lnTo>
                  <a:lnTo>
                    <a:pt x="7508" y="10168"/>
                  </a:lnTo>
                  <a:lnTo>
                    <a:pt x="7003" y="10539"/>
                  </a:lnTo>
                  <a:lnTo>
                    <a:pt x="6599" y="10707"/>
                  </a:lnTo>
                  <a:lnTo>
                    <a:pt x="6161" y="10842"/>
                  </a:lnTo>
                  <a:lnTo>
                    <a:pt x="6633" y="10539"/>
                  </a:lnTo>
                  <a:lnTo>
                    <a:pt x="7104" y="10202"/>
                  </a:lnTo>
                  <a:lnTo>
                    <a:pt x="8080" y="9596"/>
                  </a:lnTo>
                  <a:lnTo>
                    <a:pt x="8552" y="9226"/>
                  </a:lnTo>
                  <a:lnTo>
                    <a:pt x="9023" y="8855"/>
                  </a:lnTo>
                  <a:lnTo>
                    <a:pt x="9292" y="8687"/>
                  </a:lnTo>
                  <a:lnTo>
                    <a:pt x="9528" y="8519"/>
                  </a:lnTo>
                  <a:lnTo>
                    <a:pt x="9797" y="8384"/>
                  </a:lnTo>
                  <a:lnTo>
                    <a:pt x="10100" y="8283"/>
                  </a:lnTo>
                  <a:lnTo>
                    <a:pt x="10404" y="8182"/>
                  </a:lnTo>
                  <a:lnTo>
                    <a:pt x="10471" y="8182"/>
                  </a:lnTo>
                  <a:lnTo>
                    <a:pt x="10505" y="8115"/>
                  </a:lnTo>
                  <a:lnTo>
                    <a:pt x="10505" y="8047"/>
                  </a:lnTo>
                  <a:lnTo>
                    <a:pt x="10471" y="7946"/>
                  </a:lnTo>
                  <a:lnTo>
                    <a:pt x="10336" y="7946"/>
                  </a:lnTo>
                  <a:lnTo>
                    <a:pt x="9999" y="8014"/>
                  </a:lnTo>
                  <a:lnTo>
                    <a:pt x="9494" y="8081"/>
                  </a:lnTo>
                  <a:lnTo>
                    <a:pt x="9225" y="8148"/>
                  </a:lnTo>
                  <a:lnTo>
                    <a:pt x="8956" y="8249"/>
                  </a:lnTo>
                  <a:lnTo>
                    <a:pt x="9259" y="8014"/>
                  </a:lnTo>
                  <a:lnTo>
                    <a:pt x="9663" y="7744"/>
                  </a:lnTo>
                  <a:lnTo>
                    <a:pt x="10100" y="7542"/>
                  </a:lnTo>
                  <a:lnTo>
                    <a:pt x="10976" y="7138"/>
                  </a:lnTo>
                  <a:lnTo>
                    <a:pt x="11043" y="7071"/>
                  </a:lnTo>
                  <a:lnTo>
                    <a:pt x="11043" y="6970"/>
                  </a:lnTo>
                  <a:lnTo>
                    <a:pt x="10976" y="6903"/>
                  </a:lnTo>
                  <a:lnTo>
                    <a:pt x="10909" y="6869"/>
                  </a:lnTo>
                  <a:lnTo>
                    <a:pt x="10707" y="6903"/>
                  </a:lnTo>
                  <a:lnTo>
                    <a:pt x="10505" y="6936"/>
                  </a:lnTo>
                  <a:lnTo>
                    <a:pt x="10168" y="7071"/>
                  </a:lnTo>
                  <a:lnTo>
                    <a:pt x="9831" y="7273"/>
                  </a:lnTo>
                  <a:lnTo>
                    <a:pt x="9494" y="7475"/>
                  </a:lnTo>
                  <a:lnTo>
                    <a:pt x="8417" y="8081"/>
                  </a:lnTo>
                  <a:lnTo>
                    <a:pt x="7373" y="8687"/>
                  </a:lnTo>
                  <a:lnTo>
                    <a:pt x="7171" y="8788"/>
                  </a:lnTo>
                  <a:lnTo>
                    <a:pt x="7171" y="8788"/>
                  </a:lnTo>
                  <a:lnTo>
                    <a:pt x="7542" y="8552"/>
                  </a:lnTo>
                  <a:lnTo>
                    <a:pt x="8249" y="7980"/>
                  </a:lnTo>
                  <a:lnTo>
                    <a:pt x="8956" y="7441"/>
                  </a:lnTo>
                  <a:lnTo>
                    <a:pt x="9326" y="7206"/>
                  </a:lnTo>
                  <a:lnTo>
                    <a:pt x="9696" y="6970"/>
                  </a:lnTo>
                  <a:lnTo>
                    <a:pt x="10100" y="6802"/>
                  </a:lnTo>
                  <a:lnTo>
                    <a:pt x="10538" y="6667"/>
                  </a:lnTo>
                  <a:lnTo>
                    <a:pt x="10606" y="6633"/>
                  </a:lnTo>
                  <a:lnTo>
                    <a:pt x="10639" y="6600"/>
                  </a:lnTo>
                  <a:lnTo>
                    <a:pt x="10639" y="6532"/>
                  </a:lnTo>
                  <a:lnTo>
                    <a:pt x="10606" y="6431"/>
                  </a:lnTo>
                  <a:lnTo>
                    <a:pt x="10572" y="6398"/>
                  </a:lnTo>
                  <a:lnTo>
                    <a:pt x="10505" y="6398"/>
                  </a:lnTo>
                  <a:lnTo>
                    <a:pt x="10168" y="6431"/>
                  </a:lnTo>
                  <a:lnTo>
                    <a:pt x="9831" y="6499"/>
                  </a:lnTo>
                  <a:lnTo>
                    <a:pt x="10303" y="6297"/>
                  </a:lnTo>
                  <a:lnTo>
                    <a:pt x="10774" y="6061"/>
                  </a:lnTo>
                  <a:lnTo>
                    <a:pt x="11212" y="5893"/>
                  </a:lnTo>
                  <a:close/>
                  <a:moveTo>
                    <a:pt x="8821" y="7172"/>
                  </a:moveTo>
                  <a:lnTo>
                    <a:pt x="8350" y="7542"/>
                  </a:lnTo>
                  <a:lnTo>
                    <a:pt x="7845" y="7946"/>
                  </a:lnTo>
                  <a:lnTo>
                    <a:pt x="7272" y="8418"/>
                  </a:lnTo>
                  <a:lnTo>
                    <a:pt x="6700" y="8822"/>
                  </a:lnTo>
                  <a:lnTo>
                    <a:pt x="5488" y="9596"/>
                  </a:lnTo>
                  <a:lnTo>
                    <a:pt x="5084" y="9798"/>
                  </a:lnTo>
                  <a:lnTo>
                    <a:pt x="4714" y="10034"/>
                  </a:lnTo>
                  <a:lnTo>
                    <a:pt x="4343" y="10269"/>
                  </a:lnTo>
                  <a:lnTo>
                    <a:pt x="3973" y="10539"/>
                  </a:lnTo>
                  <a:lnTo>
                    <a:pt x="3939" y="10573"/>
                  </a:lnTo>
                  <a:lnTo>
                    <a:pt x="3939" y="10640"/>
                  </a:lnTo>
                  <a:lnTo>
                    <a:pt x="3973" y="10707"/>
                  </a:lnTo>
                  <a:lnTo>
                    <a:pt x="4040" y="10775"/>
                  </a:lnTo>
                  <a:lnTo>
                    <a:pt x="4141" y="10775"/>
                  </a:lnTo>
                  <a:lnTo>
                    <a:pt x="5589" y="9832"/>
                  </a:lnTo>
                  <a:lnTo>
                    <a:pt x="6599" y="9360"/>
                  </a:lnTo>
                  <a:lnTo>
                    <a:pt x="6229" y="9562"/>
                  </a:lnTo>
                  <a:lnTo>
                    <a:pt x="5825" y="9832"/>
                  </a:lnTo>
                  <a:lnTo>
                    <a:pt x="5421" y="10135"/>
                  </a:lnTo>
                  <a:lnTo>
                    <a:pt x="5050" y="10438"/>
                  </a:lnTo>
                  <a:lnTo>
                    <a:pt x="4646" y="10741"/>
                  </a:lnTo>
                  <a:lnTo>
                    <a:pt x="4579" y="10775"/>
                  </a:lnTo>
                  <a:lnTo>
                    <a:pt x="4579" y="10808"/>
                  </a:lnTo>
                  <a:lnTo>
                    <a:pt x="4579" y="10909"/>
                  </a:lnTo>
                  <a:lnTo>
                    <a:pt x="4646" y="10977"/>
                  </a:lnTo>
                  <a:lnTo>
                    <a:pt x="4781" y="10977"/>
                  </a:lnTo>
                  <a:lnTo>
                    <a:pt x="5084" y="10775"/>
                  </a:lnTo>
                  <a:lnTo>
                    <a:pt x="5454" y="10640"/>
                  </a:lnTo>
                  <a:lnTo>
                    <a:pt x="5791" y="10471"/>
                  </a:lnTo>
                  <a:lnTo>
                    <a:pt x="6128" y="10303"/>
                  </a:lnTo>
                  <a:lnTo>
                    <a:pt x="6868" y="9899"/>
                  </a:lnTo>
                  <a:lnTo>
                    <a:pt x="7575" y="9428"/>
                  </a:lnTo>
                  <a:lnTo>
                    <a:pt x="8215" y="8990"/>
                  </a:lnTo>
                  <a:lnTo>
                    <a:pt x="8888" y="8586"/>
                  </a:lnTo>
                  <a:lnTo>
                    <a:pt x="9023" y="8519"/>
                  </a:lnTo>
                  <a:lnTo>
                    <a:pt x="8552" y="8855"/>
                  </a:lnTo>
                  <a:lnTo>
                    <a:pt x="8080" y="9226"/>
                  </a:lnTo>
                  <a:lnTo>
                    <a:pt x="7474" y="9663"/>
                  </a:lnTo>
                  <a:lnTo>
                    <a:pt x="6835" y="10101"/>
                  </a:lnTo>
                  <a:lnTo>
                    <a:pt x="6195" y="10505"/>
                  </a:lnTo>
                  <a:lnTo>
                    <a:pt x="5589" y="10977"/>
                  </a:lnTo>
                  <a:lnTo>
                    <a:pt x="5522" y="11044"/>
                  </a:lnTo>
                  <a:lnTo>
                    <a:pt x="5555" y="11111"/>
                  </a:lnTo>
                  <a:lnTo>
                    <a:pt x="5589" y="11179"/>
                  </a:lnTo>
                  <a:lnTo>
                    <a:pt x="5690" y="11212"/>
                  </a:lnTo>
                  <a:lnTo>
                    <a:pt x="6060" y="11179"/>
                  </a:lnTo>
                  <a:lnTo>
                    <a:pt x="6397" y="11078"/>
                  </a:lnTo>
                  <a:lnTo>
                    <a:pt x="6397" y="11145"/>
                  </a:lnTo>
                  <a:lnTo>
                    <a:pt x="6431" y="11246"/>
                  </a:lnTo>
                  <a:lnTo>
                    <a:pt x="6464" y="11280"/>
                  </a:lnTo>
                  <a:lnTo>
                    <a:pt x="6565" y="11280"/>
                  </a:lnTo>
                  <a:lnTo>
                    <a:pt x="7239" y="11044"/>
                  </a:lnTo>
                  <a:lnTo>
                    <a:pt x="7575" y="10943"/>
                  </a:lnTo>
                  <a:lnTo>
                    <a:pt x="7912" y="10808"/>
                  </a:lnTo>
                  <a:lnTo>
                    <a:pt x="7946" y="10876"/>
                  </a:lnTo>
                  <a:lnTo>
                    <a:pt x="8013" y="10909"/>
                  </a:lnTo>
                  <a:lnTo>
                    <a:pt x="8215" y="10909"/>
                  </a:lnTo>
                  <a:lnTo>
                    <a:pt x="8350" y="10876"/>
                  </a:lnTo>
                  <a:lnTo>
                    <a:pt x="7946" y="11044"/>
                  </a:lnTo>
                  <a:lnTo>
                    <a:pt x="7508" y="11212"/>
                  </a:lnTo>
                  <a:lnTo>
                    <a:pt x="7070" y="11313"/>
                  </a:lnTo>
                  <a:lnTo>
                    <a:pt x="6599" y="11381"/>
                  </a:lnTo>
                  <a:lnTo>
                    <a:pt x="6128" y="11414"/>
                  </a:lnTo>
                  <a:lnTo>
                    <a:pt x="5656" y="11381"/>
                  </a:lnTo>
                  <a:lnTo>
                    <a:pt x="5185" y="11347"/>
                  </a:lnTo>
                  <a:lnTo>
                    <a:pt x="4680" y="11246"/>
                  </a:lnTo>
                  <a:lnTo>
                    <a:pt x="4175" y="11111"/>
                  </a:lnTo>
                  <a:lnTo>
                    <a:pt x="3704" y="10943"/>
                  </a:lnTo>
                  <a:lnTo>
                    <a:pt x="3266" y="10741"/>
                  </a:lnTo>
                  <a:lnTo>
                    <a:pt x="2828" y="10505"/>
                  </a:lnTo>
                  <a:lnTo>
                    <a:pt x="2862" y="10505"/>
                  </a:lnTo>
                  <a:lnTo>
                    <a:pt x="3333" y="10236"/>
                  </a:lnTo>
                  <a:lnTo>
                    <a:pt x="3805" y="10034"/>
                  </a:lnTo>
                  <a:lnTo>
                    <a:pt x="4276" y="9832"/>
                  </a:lnTo>
                  <a:lnTo>
                    <a:pt x="4781" y="9630"/>
                  </a:lnTo>
                  <a:lnTo>
                    <a:pt x="5252" y="9394"/>
                  </a:lnTo>
                  <a:lnTo>
                    <a:pt x="5724" y="9125"/>
                  </a:lnTo>
                  <a:lnTo>
                    <a:pt x="6633" y="8586"/>
                  </a:lnTo>
                  <a:lnTo>
                    <a:pt x="7710" y="7845"/>
                  </a:lnTo>
                  <a:lnTo>
                    <a:pt x="8282" y="7475"/>
                  </a:lnTo>
                  <a:lnTo>
                    <a:pt x="8821" y="7172"/>
                  </a:lnTo>
                  <a:close/>
                  <a:moveTo>
                    <a:pt x="5791" y="1"/>
                  </a:moveTo>
                  <a:lnTo>
                    <a:pt x="5252" y="68"/>
                  </a:lnTo>
                  <a:lnTo>
                    <a:pt x="4747" y="135"/>
                  </a:lnTo>
                  <a:lnTo>
                    <a:pt x="4276" y="270"/>
                  </a:lnTo>
                  <a:lnTo>
                    <a:pt x="3805" y="438"/>
                  </a:lnTo>
                  <a:lnTo>
                    <a:pt x="3333" y="640"/>
                  </a:lnTo>
                  <a:lnTo>
                    <a:pt x="2896" y="910"/>
                  </a:lnTo>
                  <a:lnTo>
                    <a:pt x="2492" y="1179"/>
                  </a:lnTo>
                  <a:lnTo>
                    <a:pt x="2121" y="1482"/>
                  </a:lnTo>
                  <a:lnTo>
                    <a:pt x="1751" y="1852"/>
                  </a:lnTo>
                  <a:lnTo>
                    <a:pt x="1414" y="2223"/>
                  </a:lnTo>
                  <a:lnTo>
                    <a:pt x="1111" y="2627"/>
                  </a:lnTo>
                  <a:lnTo>
                    <a:pt x="842" y="3065"/>
                  </a:lnTo>
                  <a:lnTo>
                    <a:pt x="606" y="3502"/>
                  </a:lnTo>
                  <a:lnTo>
                    <a:pt x="404" y="3974"/>
                  </a:lnTo>
                  <a:lnTo>
                    <a:pt x="236" y="4479"/>
                  </a:lnTo>
                  <a:lnTo>
                    <a:pt x="135" y="4883"/>
                  </a:lnTo>
                  <a:lnTo>
                    <a:pt x="67" y="5287"/>
                  </a:lnTo>
                  <a:lnTo>
                    <a:pt x="0" y="5691"/>
                  </a:lnTo>
                  <a:lnTo>
                    <a:pt x="0" y="6061"/>
                  </a:lnTo>
                  <a:lnTo>
                    <a:pt x="34" y="6465"/>
                  </a:lnTo>
                  <a:lnTo>
                    <a:pt x="67" y="6835"/>
                  </a:lnTo>
                  <a:lnTo>
                    <a:pt x="135" y="7239"/>
                  </a:lnTo>
                  <a:lnTo>
                    <a:pt x="236" y="7610"/>
                  </a:lnTo>
                  <a:lnTo>
                    <a:pt x="236" y="7643"/>
                  </a:lnTo>
                  <a:lnTo>
                    <a:pt x="236" y="7711"/>
                  </a:lnTo>
                  <a:lnTo>
                    <a:pt x="269" y="7744"/>
                  </a:lnTo>
                  <a:lnTo>
                    <a:pt x="303" y="7778"/>
                  </a:lnTo>
                  <a:lnTo>
                    <a:pt x="505" y="8249"/>
                  </a:lnTo>
                  <a:lnTo>
                    <a:pt x="707" y="8653"/>
                  </a:lnTo>
                  <a:lnTo>
                    <a:pt x="976" y="9091"/>
                  </a:lnTo>
                  <a:lnTo>
                    <a:pt x="1279" y="9461"/>
                  </a:lnTo>
                  <a:lnTo>
                    <a:pt x="1178" y="9562"/>
                  </a:lnTo>
                  <a:lnTo>
                    <a:pt x="1145" y="9630"/>
                  </a:lnTo>
                  <a:lnTo>
                    <a:pt x="1145" y="9663"/>
                  </a:lnTo>
                  <a:lnTo>
                    <a:pt x="1178" y="9764"/>
                  </a:lnTo>
                  <a:lnTo>
                    <a:pt x="1246" y="9798"/>
                  </a:lnTo>
                  <a:lnTo>
                    <a:pt x="1347" y="9798"/>
                  </a:lnTo>
                  <a:lnTo>
                    <a:pt x="1481" y="9697"/>
                  </a:lnTo>
                  <a:lnTo>
                    <a:pt x="1784" y="10000"/>
                  </a:lnTo>
                  <a:lnTo>
                    <a:pt x="2121" y="10303"/>
                  </a:lnTo>
                  <a:lnTo>
                    <a:pt x="2492" y="10573"/>
                  </a:lnTo>
                  <a:lnTo>
                    <a:pt x="2896" y="10808"/>
                  </a:lnTo>
                  <a:lnTo>
                    <a:pt x="3266" y="11010"/>
                  </a:lnTo>
                  <a:lnTo>
                    <a:pt x="3670" y="11212"/>
                  </a:lnTo>
                  <a:lnTo>
                    <a:pt x="4074" y="11347"/>
                  </a:lnTo>
                  <a:lnTo>
                    <a:pt x="4512" y="11482"/>
                  </a:lnTo>
                  <a:lnTo>
                    <a:pt x="4949" y="11549"/>
                  </a:lnTo>
                  <a:lnTo>
                    <a:pt x="5353" y="11616"/>
                  </a:lnTo>
                  <a:lnTo>
                    <a:pt x="5791" y="11650"/>
                  </a:lnTo>
                  <a:lnTo>
                    <a:pt x="6229" y="11650"/>
                  </a:lnTo>
                  <a:lnTo>
                    <a:pt x="6666" y="11616"/>
                  </a:lnTo>
                  <a:lnTo>
                    <a:pt x="7104" y="11549"/>
                  </a:lnTo>
                  <a:lnTo>
                    <a:pt x="7508" y="11448"/>
                  </a:lnTo>
                  <a:lnTo>
                    <a:pt x="7912" y="11347"/>
                  </a:lnTo>
                  <a:lnTo>
                    <a:pt x="8316" y="11179"/>
                  </a:lnTo>
                  <a:lnTo>
                    <a:pt x="8720" y="10977"/>
                  </a:lnTo>
                  <a:lnTo>
                    <a:pt x="9090" y="10741"/>
                  </a:lnTo>
                  <a:lnTo>
                    <a:pt x="9461" y="10505"/>
                  </a:lnTo>
                  <a:lnTo>
                    <a:pt x="9831" y="10135"/>
                  </a:lnTo>
                  <a:lnTo>
                    <a:pt x="10168" y="9731"/>
                  </a:lnTo>
                  <a:lnTo>
                    <a:pt x="10505" y="9293"/>
                  </a:lnTo>
                  <a:lnTo>
                    <a:pt x="10740" y="8855"/>
                  </a:lnTo>
                  <a:lnTo>
                    <a:pt x="10976" y="8350"/>
                  </a:lnTo>
                  <a:lnTo>
                    <a:pt x="11144" y="7812"/>
                  </a:lnTo>
                  <a:lnTo>
                    <a:pt x="11313" y="7273"/>
                  </a:lnTo>
                  <a:lnTo>
                    <a:pt x="11380" y="6734"/>
                  </a:lnTo>
                  <a:lnTo>
                    <a:pt x="11447" y="6196"/>
                  </a:lnTo>
                  <a:lnTo>
                    <a:pt x="11447" y="5623"/>
                  </a:lnTo>
                  <a:lnTo>
                    <a:pt x="11414" y="5085"/>
                  </a:lnTo>
                  <a:lnTo>
                    <a:pt x="11346" y="4546"/>
                  </a:lnTo>
                  <a:lnTo>
                    <a:pt x="11245" y="4007"/>
                  </a:lnTo>
                  <a:lnTo>
                    <a:pt x="11077" y="3502"/>
                  </a:lnTo>
                  <a:lnTo>
                    <a:pt x="10875" y="3031"/>
                  </a:lnTo>
                  <a:lnTo>
                    <a:pt x="10606" y="2560"/>
                  </a:lnTo>
                  <a:lnTo>
                    <a:pt x="10370" y="2189"/>
                  </a:lnTo>
                  <a:lnTo>
                    <a:pt x="10067" y="1852"/>
                  </a:lnTo>
                  <a:lnTo>
                    <a:pt x="9764" y="1549"/>
                  </a:lnTo>
                  <a:lnTo>
                    <a:pt x="9427" y="1246"/>
                  </a:lnTo>
                  <a:lnTo>
                    <a:pt x="9461" y="1179"/>
                  </a:lnTo>
                  <a:lnTo>
                    <a:pt x="9461" y="1112"/>
                  </a:lnTo>
                  <a:lnTo>
                    <a:pt x="9393" y="1044"/>
                  </a:lnTo>
                  <a:lnTo>
                    <a:pt x="9158" y="1044"/>
                  </a:lnTo>
                  <a:lnTo>
                    <a:pt x="8855" y="842"/>
                  </a:lnTo>
                  <a:lnTo>
                    <a:pt x="8518" y="674"/>
                  </a:lnTo>
                  <a:lnTo>
                    <a:pt x="8181" y="506"/>
                  </a:lnTo>
                  <a:lnTo>
                    <a:pt x="7845" y="371"/>
                  </a:lnTo>
                  <a:lnTo>
                    <a:pt x="7474" y="270"/>
                  </a:lnTo>
                  <a:lnTo>
                    <a:pt x="7138" y="203"/>
                  </a:lnTo>
                  <a:lnTo>
                    <a:pt x="6767" y="135"/>
                  </a:lnTo>
                  <a:lnTo>
                    <a:pt x="6397" y="102"/>
                  </a:lnTo>
                  <a:lnTo>
                    <a:pt x="6363" y="34"/>
                  </a:lnTo>
                  <a:lnTo>
                    <a:pt x="6296" y="34"/>
                  </a:lnTo>
                  <a:lnTo>
                    <a:pt x="5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5" name="Shape 395"/>
            <p:cNvSpPr/>
            <p:nvPr/>
          </p:nvSpPr>
          <p:spPr>
            <a:xfrm>
              <a:off x="3843650" y="1362625"/>
              <a:ext cx="430150" cy="525250"/>
            </a:xfrm>
            <a:custGeom>
              <a:avLst/>
              <a:gdLst/>
              <a:ahLst/>
              <a:cxnLst/>
              <a:rect l="0" t="0" r="0" b="0"/>
              <a:pathLst>
                <a:path w="17206" h="21010" extrusionOk="0">
                  <a:moveTo>
                    <a:pt x="6297" y="1"/>
                  </a:moveTo>
                  <a:lnTo>
                    <a:pt x="5724" y="34"/>
                  </a:lnTo>
                  <a:lnTo>
                    <a:pt x="5152" y="102"/>
                  </a:lnTo>
                  <a:lnTo>
                    <a:pt x="4580" y="236"/>
                  </a:lnTo>
                  <a:lnTo>
                    <a:pt x="4007" y="371"/>
                  </a:lnTo>
                  <a:lnTo>
                    <a:pt x="3435" y="506"/>
                  </a:lnTo>
                  <a:lnTo>
                    <a:pt x="2357" y="876"/>
                  </a:lnTo>
                  <a:lnTo>
                    <a:pt x="1852" y="1112"/>
                  </a:lnTo>
                  <a:lnTo>
                    <a:pt x="1381" y="1347"/>
                  </a:lnTo>
                  <a:lnTo>
                    <a:pt x="910" y="1617"/>
                  </a:lnTo>
                  <a:lnTo>
                    <a:pt x="472" y="1920"/>
                  </a:lnTo>
                  <a:lnTo>
                    <a:pt x="1" y="2189"/>
                  </a:lnTo>
                  <a:lnTo>
                    <a:pt x="1" y="2458"/>
                  </a:lnTo>
                  <a:lnTo>
                    <a:pt x="573" y="2122"/>
                  </a:lnTo>
                  <a:lnTo>
                    <a:pt x="1179" y="1751"/>
                  </a:lnTo>
                  <a:lnTo>
                    <a:pt x="1819" y="1415"/>
                  </a:lnTo>
                  <a:lnTo>
                    <a:pt x="2189" y="1213"/>
                  </a:lnTo>
                  <a:lnTo>
                    <a:pt x="2560" y="1078"/>
                  </a:lnTo>
                  <a:lnTo>
                    <a:pt x="3368" y="809"/>
                  </a:lnTo>
                  <a:lnTo>
                    <a:pt x="4176" y="573"/>
                  </a:lnTo>
                  <a:lnTo>
                    <a:pt x="4984" y="405"/>
                  </a:lnTo>
                  <a:lnTo>
                    <a:pt x="5388" y="337"/>
                  </a:lnTo>
                  <a:lnTo>
                    <a:pt x="5792" y="304"/>
                  </a:lnTo>
                  <a:lnTo>
                    <a:pt x="6229" y="270"/>
                  </a:lnTo>
                  <a:lnTo>
                    <a:pt x="6633" y="236"/>
                  </a:lnTo>
                  <a:lnTo>
                    <a:pt x="7441" y="304"/>
                  </a:lnTo>
                  <a:lnTo>
                    <a:pt x="8249" y="405"/>
                  </a:lnTo>
                  <a:lnTo>
                    <a:pt x="9057" y="573"/>
                  </a:lnTo>
                  <a:lnTo>
                    <a:pt x="9832" y="809"/>
                  </a:lnTo>
                  <a:lnTo>
                    <a:pt x="10606" y="1112"/>
                  </a:lnTo>
                  <a:lnTo>
                    <a:pt x="11381" y="1448"/>
                  </a:lnTo>
                  <a:lnTo>
                    <a:pt x="11684" y="1583"/>
                  </a:lnTo>
                  <a:lnTo>
                    <a:pt x="11953" y="1751"/>
                  </a:lnTo>
                  <a:lnTo>
                    <a:pt x="12492" y="2122"/>
                  </a:lnTo>
                  <a:lnTo>
                    <a:pt x="12997" y="2559"/>
                  </a:lnTo>
                  <a:lnTo>
                    <a:pt x="13468" y="2997"/>
                  </a:lnTo>
                  <a:lnTo>
                    <a:pt x="14040" y="3502"/>
                  </a:lnTo>
                  <a:lnTo>
                    <a:pt x="14545" y="4041"/>
                  </a:lnTo>
                  <a:lnTo>
                    <a:pt x="15084" y="4613"/>
                  </a:lnTo>
                  <a:lnTo>
                    <a:pt x="15555" y="5185"/>
                  </a:lnTo>
                  <a:lnTo>
                    <a:pt x="15959" y="5791"/>
                  </a:lnTo>
                  <a:lnTo>
                    <a:pt x="16262" y="6431"/>
                  </a:lnTo>
                  <a:lnTo>
                    <a:pt x="16431" y="6734"/>
                  </a:lnTo>
                  <a:lnTo>
                    <a:pt x="16532" y="7071"/>
                  </a:lnTo>
                  <a:lnTo>
                    <a:pt x="16633" y="7408"/>
                  </a:lnTo>
                  <a:lnTo>
                    <a:pt x="16734" y="7778"/>
                  </a:lnTo>
                  <a:lnTo>
                    <a:pt x="16801" y="8182"/>
                  </a:lnTo>
                  <a:lnTo>
                    <a:pt x="16835" y="8620"/>
                  </a:lnTo>
                  <a:lnTo>
                    <a:pt x="16902" y="9461"/>
                  </a:lnTo>
                  <a:lnTo>
                    <a:pt x="16936" y="11212"/>
                  </a:lnTo>
                  <a:lnTo>
                    <a:pt x="16969" y="11953"/>
                  </a:lnTo>
                  <a:lnTo>
                    <a:pt x="16902" y="12727"/>
                  </a:lnTo>
                  <a:lnTo>
                    <a:pt x="16801" y="13468"/>
                  </a:lnTo>
                  <a:lnTo>
                    <a:pt x="16599" y="14208"/>
                  </a:lnTo>
                  <a:lnTo>
                    <a:pt x="16363" y="14915"/>
                  </a:lnTo>
                  <a:lnTo>
                    <a:pt x="16060" y="15589"/>
                  </a:lnTo>
                  <a:lnTo>
                    <a:pt x="15690" y="16229"/>
                  </a:lnTo>
                  <a:lnTo>
                    <a:pt x="15219" y="16868"/>
                  </a:lnTo>
                  <a:lnTo>
                    <a:pt x="14983" y="17138"/>
                  </a:lnTo>
                  <a:lnTo>
                    <a:pt x="14747" y="17373"/>
                  </a:lnTo>
                  <a:lnTo>
                    <a:pt x="14209" y="17878"/>
                  </a:lnTo>
                  <a:lnTo>
                    <a:pt x="13636" y="18316"/>
                  </a:lnTo>
                  <a:lnTo>
                    <a:pt x="13064" y="18754"/>
                  </a:lnTo>
                  <a:lnTo>
                    <a:pt x="12761" y="18989"/>
                  </a:lnTo>
                  <a:lnTo>
                    <a:pt x="12424" y="19191"/>
                  </a:lnTo>
                  <a:lnTo>
                    <a:pt x="12088" y="19360"/>
                  </a:lnTo>
                  <a:lnTo>
                    <a:pt x="11751" y="19528"/>
                  </a:lnTo>
                  <a:lnTo>
                    <a:pt x="11078" y="19797"/>
                  </a:lnTo>
                  <a:lnTo>
                    <a:pt x="10337" y="19999"/>
                  </a:lnTo>
                  <a:lnTo>
                    <a:pt x="8990" y="20370"/>
                  </a:lnTo>
                  <a:lnTo>
                    <a:pt x="8350" y="20538"/>
                  </a:lnTo>
                  <a:lnTo>
                    <a:pt x="7677" y="20673"/>
                  </a:lnTo>
                  <a:lnTo>
                    <a:pt x="7239" y="20740"/>
                  </a:lnTo>
                  <a:lnTo>
                    <a:pt x="6802" y="20774"/>
                  </a:lnTo>
                  <a:lnTo>
                    <a:pt x="5960" y="20774"/>
                  </a:lnTo>
                  <a:lnTo>
                    <a:pt x="5118" y="20706"/>
                  </a:lnTo>
                  <a:lnTo>
                    <a:pt x="4243" y="20605"/>
                  </a:lnTo>
                  <a:lnTo>
                    <a:pt x="3132" y="20437"/>
                  </a:lnTo>
                  <a:lnTo>
                    <a:pt x="2560" y="20302"/>
                  </a:lnTo>
                  <a:lnTo>
                    <a:pt x="2021" y="20134"/>
                  </a:lnTo>
                  <a:lnTo>
                    <a:pt x="1482" y="19966"/>
                  </a:lnTo>
                  <a:lnTo>
                    <a:pt x="943" y="19730"/>
                  </a:lnTo>
                  <a:lnTo>
                    <a:pt x="472" y="19461"/>
                  </a:lnTo>
                  <a:lnTo>
                    <a:pt x="1" y="19124"/>
                  </a:lnTo>
                  <a:lnTo>
                    <a:pt x="1" y="19461"/>
                  </a:lnTo>
                  <a:lnTo>
                    <a:pt x="304" y="19663"/>
                  </a:lnTo>
                  <a:lnTo>
                    <a:pt x="640" y="19865"/>
                  </a:lnTo>
                  <a:lnTo>
                    <a:pt x="943" y="20033"/>
                  </a:lnTo>
                  <a:lnTo>
                    <a:pt x="1314" y="20168"/>
                  </a:lnTo>
                  <a:lnTo>
                    <a:pt x="2021" y="20437"/>
                  </a:lnTo>
                  <a:lnTo>
                    <a:pt x="2728" y="20605"/>
                  </a:lnTo>
                  <a:lnTo>
                    <a:pt x="3401" y="20740"/>
                  </a:lnTo>
                  <a:lnTo>
                    <a:pt x="4108" y="20841"/>
                  </a:lnTo>
                  <a:lnTo>
                    <a:pt x="4782" y="20942"/>
                  </a:lnTo>
                  <a:lnTo>
                    <a:pt x="5455" y="21009"/>
                  </a:lnTo>
                  <a:lnTo>
                    <a:pt x="6835" y="21009"/>
                  </a:lnTo>
                  <a:lnTo>
                    <a:pt x="7509" y="20942"/>
                  </a:lnTo>
                  <a:lnTo>
                    <a:pt x="8216" y="20841"/>
                  </a:lnTo>
                  <a:lnTo>
                    <a:pt x="8855" y="20706"/>
                  </a:lnTo>
                  <a:lnTo>
                    <a:pt x="9529" y="20504"/>
                  </a:lnTo>
                  <a:lnTo>
                    <a:pt x="10808" y="20168"/>
                  </a:lnTo>
                  <a:lnTo>
                    <a:pt x="11145" y="20067"/>
                  </a:lnTo>
                  <a:lnTo>
                    <a:pt x="11482" y="19966"/>
                  </a:lnTo>
                  <a:lnTo>
                    <a:pt x="12054" y="19696"/>
                  </a:lnTo>
                  <a:lnTo>
                    <a:pt x="12626" y="19360"/>
                  </a:lnTo>
                  <a:lnTo>
                    <a:pt x="13199" y="18989"/>
                  </a:lnTo>
                  <a:lnTo>
                    <a:pt x="13704" y="18585"/>
                  </a:lnTo>
                  <a:lnTo>
                    <a:pt x="14209" y="18181"/>
                  </a:lnTo>
                  <a:lnTo>
                    <a:pt x="14680" y="17777"/>
                  </a:lnTo>
                  <a:lnTo>
                    <a:pt x="15118" y="17340"/>
                  </a:lnTo>
                  <a:lnTo>
                    <a:pt x="15522" y="16868"/>
                  </a:lnTo>
                  <a:lnTo>
                    <a:pt x="15892" y="16363"/>
                  </a:lnTo>
                  <a:lnTo>
                    <a:pt x="16229" y="15825"/>
                  </a:lnTo>
                  <a:lnTo>
                    <a:pt x="16532" y="15218"/>
                  </a:lnTo>
                  <a:lnTo>
                    <a:pt x="16767" y="14579"/>
                  </a:lnTo>
                  <a:lnTo>
                    <a:pt x="16969" y="13939"/>
                  </a:lnTo>
                  <a:lnTo>
                    <a:pt x="17070" y="13266"/>
                  </a:lnTo>
                  <a:lnTo>
                    <a:pt x="17171" y="12592"/>
                  </a:lnTo>
                  <a:lnTo>
                    <a:pt x="17205" y="11919"/>
                  </a:lnTo>
                  <a:lnTo>
                    <a:pt x="17205" y="11246"/>
                  </a:lnTo>
                  <a:lnTo>
                    <a:pt x="17171" y="10572"/>
                  </a:lnTo>
                  <a:lnTo>
                    <a:pt x="17104" y="9865"/>
                  </a:lnTo>
                  <a:lnTo>
                    <a:pt x="17037" y="8552"/>
                  </a:lnTo>
                  <a:lnTo>
                    <a:pt x="17003" y="7879"/>
                  </a:lnTo>
                  <a:lnTo>
                    <a:pt x="16936" y="7576"/>
                  </a:lnTo>
                  <a:lnTo>
                    <a:pt x="16868" y="7239"/>
                  </a:lnTo>
                  <a:lnTo>
                    <a:pt x="16767" y="6902"/>
                  </a:lnTo>
                  <a:lnTo>
                    <a:pt x="16633" y="6599"/>
                  </a:lnTo>
                  <a:lnTo>
                    <a:pt x="16363" y="5993"/>
                  </a:lnTo>
                  <a:lnTo>
                    <a:pt x="16027" y="5421"/>
                  </a:lnTo>
                  <a:lnTo>
                    <a:pt x="15623" y="4882"/>
                  </a:lnTo>
                  <a:lnTo>
                    <a:pt x="15219" y="4377"/>
                  </a:lnTo>
                  <a:lnTo>
                    <a:pt x="14781" y="3872"/>
                  </a:lnTo>
                  <a:lnTo>
                    <a:pt x="14343" y="3401"/>
                  </a:lnTo>
                  <a:lnTo>
                    <a:pt x="13872" y="2963"/>
                  </a:lnTo>
                  <a:lnTo>
                    <a:pt x="13367" y="2526"/>
                  </a:lnTo>
                  <a:lnTo>
                    <a:pt x="12862" y="2122"/>
                  </a:lnTo>
                  <a:lnTo>
                    <a:pt x="12323" y="1751"/>
                  </a:lnTo>
                  <a:lnTo>
                    <a:pt x="11785" y="1415"/>
                  </a:lnTo>
                  <a:lnTo>
                    <a:pt x="11212" y="1112"/>
                  </a:lnTo>
                  <a:lnTo>
                    <a:pt x="10640" y="842"/>
                  </a:lnTo>
                  <a:lnTo>
                    <a:pt x="10034" y="607"/>
                  </a:lnTo>
                  <a:lnTo>
                    <a:pt x="9428" y="405"/>
                  </a:lnTo>
                  <a:lnTo>
                    <a:pt x="8788" y="236"/>
                  </a:lnTo>
                  <a:lnTo>
                    <a:pt x="8148" y="102"/>
                  </a:lnTo>
                  <a:lnTo>
                    <a:pt x="7509" y="34"/>
                  </a:lnTo>
                  <a:lnTo>
                    <a:pt x="68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6" name="Shape 396"/>
            <p:cNvSpPr/>
            <p:nvPr/>
          </p:nvSpPr>
          <p:spPr>
            <a:xfrm>
              <a:off x="4094475" y="289450"/>
              <a:ext cx="529450" cy="500000"/>
            </a:xfrm>
            <a:custGeom>
              <a:avLst/>
              <a:gdLst/>
              <a:ahLst/>
              <a:cxnLst/>
              <a:rect l="0" t="0" r="0" b="0"/>
              <a:pathLst>
                <a:path w="21178" h="20000" extrusionOk="0">
                  <a:moveTo>
                    <a:pt x="1684" y="203"/>
                  </a:moveTo>
                  <a:lnTo>
                    <a:pt x="1886" y="270"/>
                  </a:lnTo>
                  <a:lnTo>
                    <a:pt x="2122" y="405"/>
                  </a:lnTo>
                  <a:lnTo>
                    <a:pt x="2189" y="405"/>
                  </a:lnTo>
                  <a:lnTo>
                    <a:pt x="2593" y="910"/>
                  </a:lnTo>
                  <a:lnTo>
                    <a:pt x="3031" y="1381"/>
                  </a:lnTo>
                  <a:lnTo>
                    <a:pt x="3469" y="1852"/>
                  </a:lnTo>
                  <a:lnTo>
                    <a:pt x="3974" y="2257"/>
                  </a:lnTo>
                  <a:lnTo>
                    <a:pt x="4950" y="3132"/>
                  </a:lnTo>
                  <a:lnTo>
                    <a:pt x="5926" y="3974"/>
                  </a:lnTo>
                  <a:lnTo>
                    <a:pt x="7071" y="5085"/>
                  </a:lnTo>
                  <a:lnTo>
                    <a:pt x="8216" y="6196"/>
                  </a:lnTo>
                  <a:lnTo>
                    <a:pt x="9394" y="7307"/>
                  </a:lnTo>
                  <a:lnTo>
                    <a:pt x="9967" y="7879"/>
                  </a:lnTo>
                  <a:lnTo>
                    <a:pt x="10573" y="8384"/>
                  </a:lnTo>
                  <a:lnTo>
                    <a:pt x="10606" y="8418"/>
                  </a:lnTo>
                  <a:lnTo>
                    <a:pt x="10640" y="8552"/>
                  </a:lnTo>
                  <a:lnTo>
                    <a:pt x="10606" y="8687"/>
                  </a:lnTo>
                  <a:lnTo>
                    <a:pt x="10573" y="8855"/>
                  </a:lnTo>
                  <a:lnTo>
                    <a:pt x="10472" y="9024"/>
                  </a:lnTo>
                  <a:lnTo>
                    <a:pt x="10270" y="9293"/>
                  </a:lnTo>
                  <a:lnTo>
                    <a:pt x="10068" y="9529"/>
                  </a:lnTo>
                  <a:lnTo>
                    <a:pt x="9832" y="9764"/>
                  </a:lnTo>
                  <a:lnTo>
                    <a:pt x="9630" y="10000"/>
                  </a:lnTo>
                  <a:lnTo>
                    <a:pt x="9495" y="10068"/>
                  </a:lnTo>
                  <a:lnTo>
                    <a:pt x="9361" y="10135"/>
                  </a:lnTo>
                  <a:lnTo>
                    <a:pt x="9226" y="10169"/>
                  </a:lnTo>
                  <a:lnTo>
                    <a:pt x="9058" y="10169"/>
                  </a:lnTo>
                  <a:lnTo>
                    <a:pt x="9058" y="10101"/>
                  </a:lnTo>
                  <a:lnTo>
                    <a:pt x="9024" y="10068"/>
                  </a:lnTo>
                  <a:lnTo>
                    <a:pt x="8687" y="9899"/>
                  </a:lnTo>
                  <a:lnTo>
                    <a:pt x="8384" y="9697"/>
                  </a:lnTo>
                  <a:lnTo>
                    <a:pt x="7812" y="9226"/>
                  </a:lnTo>
                  <a:lnTo>
                    <a:pt x="7273" y="8721"/>
                  </a:lnTo>
                  <a:lnTo>
                    <a:pt x="6734" y="8216"/>
                  </a:lnTo>
                  <a:lnTo>
                    <a:pt x="5657" y="7206"/>
                  </a:lnTo>
                  <a:lnTo>
                    <a:pt x="4647" y="6128"/>
                  </a:lnTo>
                  <a:lnTo>
                    <a:pt x="3570" y="5051"/>
                  </a:lnTo>
                  <a:lnTo>
                    <a:pt x="2492" y="4007"/>
                  </a:lnTo>
                  <a:lnTo>
                    <a:pt x="1381" y="2997"/>
                  </a:lnTo>
                  <a:lnTo>
                    <a:pt x="236" y="2021"/>
                  </a:lnTo>
                  <a:lnTo>
                    <a:pt x="236" y="1953"/>
                  </a:lnTo>
                  <a:lnTo>
                    <a:pt x="203" y="1785"/>
                  </a:lnTo>
                  <a:lnTo>
                    <a:pt x="203" y="1617"/>
                  </a:lnTo>
                  <a:lnTo>
                    <a:pt x="203" y="1448"/>
                  </a:lnTo>
                  <a:lnTo>
                    <a:pt x="236" y="1314"/>
                  </a:lnTo>
                  <a:lnTo>
                    <a:pt x="304" y="1179"/>
                  </a:lnTo>
                  <a:lnTo>
                    <a:pt x="371" y="1044"/>
                  </a:lnTo>
                  <a:lnTo>
                    <a:pt x="607" y="809"/>
                  </a:lnTo>
                  <a:lnTo>
                    <a:pt x="944" y="472"/>
                  </a:lnTo>
                  <a:lnTo>
                    <a:pt x="1112" y="337"/>
                  </a:lnTo>
                  <a:lnTo>
                    <a:pt x="1314" y="236"/>
                  </a:lnTo>
                  <a:lnTo>
                    <a:pt x="1482" y="203"/>
                  </a:lnTo>
                  <a:close/>
                  <a:moveTo>
                    <a:pt x="10775" y="8855"/>
                  </a:moveTo>
                  <a:lnTo>
                    <a:pt x="10943" y="8956"/>
                  </a:lnTo>
                  <a:lnTo>
                    <a:pt x="11111" y="9158"/>
                  </a:lnTo>
                  <a:lnTo>
                    <a:pt x="11381" y="9495"/>
                  </a:lnTo>
                  <a:lnTo>
                    <a:pt x="11583" y="9731"/>
                  </a:lnTo>
                  <a:lnTo>
                    <a:pt x="11785" y="9933"/>
                  </a:lnTo>
                  <a:lnTo>
                    <a:pt x="12256" y="10270"/>
                  </a:lnTo>
                  <a:lnTo>
                    <a:pt x="13030" y="10876"/>
                  </a:lnTo>
                  <a:lnTo>
                    <a:pt x="13805" y="11482"/>
                  </a:lnTo>
                  <a:lnTo>
                    <a:pt x="14545" y="12121"/>
                  </a:lnTo>
                  <a:lnTo>
                    <a:pt x="15286" y="12828"/>
                  </a:lnTo>
                  <a:lnTo>
                    <a:pt x="16498" y="14040"/>
                  </a:lnTo>
                  <a:lnTo>
                    <a:pt x="17744" y="15252"/>
                  </a:lnTo>
                  <a:lnTo>
                    <a:pt x="18922" y="16397"/>
                  </a:lnTo>
                  <a:lnTo>
                    <a:pt x="19528" y="16969"/>
                  </a:lnTo>
                  <a:lnTo>
                    <a:pt x="20168" y="17508"/>
                  </a:lnTo>
                  <a:lnTo>
                    <a:pt x="20067" y="17744"/>
                  </a:lnTo>
                  <a:lnTo>
                    <a:pt x="19899" y="17979"/>
                  </a:lnTo>
                  <a:lnTo>
                    <a:pt x="19562" y="18350"/>
                  </a:lnTo>
                  <a:lnTo>
                    <a:pt x="19225" y="18687"/>
                  </a:lnTo>
                  <a:lnTo>
                    <a:pt x="19023" y="18821"/>
                  </a:lnTo>
                  <a:lnTo>
                    <a:pt x="18821" y="18922"/>
                  </a:lnTo>
                  <a:lnTo>
                    <a:pt x="18821" y="18889"/>
                  </a:lnTo>
                  <a:lnTo>
                    <a:pt x="18754" y="18821"/>
                  </a:lnTo>
                  <a:lnTo>
                    <a:pt x="18417" y="18653"/>
                  </a:lnTo>
                  <a:lnTo>
                    <a:pt x="18081" y="18451"/>
                  </a:lnTo>
                  <a:lnTo>
                    <a:pt x="17778" y="18215"/>
                  </a:lnTo>
                  <a:lnTo>
                    <a:pt x="17508" y="17912"/>
                  </a:lnTo>
                  <a:lnTo>
                    <a:pt x="16969" y="17340"/>
                  </a:lnTo>
                  <a:lnTo>
                    <a:pt x="16464" y="16734"/>
                  </a:lnTo>
                  <a:lnTo>
                    <a:pt x="15858" y="16094"/>
                  </a:lnTo>
                  <a:lnTo>
                    <a:pt x="15219" y="15454"/>
                  </a:lnTo>
                  <a:lnTo>
                    <a:pt x="14545" y="14882"/>
                  </a:lnTo>
                  <a:lnTo>
                    <a:pt x="13838" y="14310"/>
                  </a:lnTo>
                  <a:lnTo>
                    <a:pt x="13603" y="14108"/>
                  </a:lnTo>
                  <a:lnTo>
                    <a:pt x="13401" y="13906"/>
                  </a:lnTo>
                  <a:lnTo>
                    <a:pt x="13199" y="13670"/>
                  </a:lnTo>
                  <a:lnTo>
                    <a:pt x="12963" y="13468"/>
                  </a:lnTo>
                  <a:lnTo>
                    <a:pt x="12593" y="13165"/>
                  </a:lnTo>
                  <a:lnTo>
                    <a:pt x="12256" y="12862"/>
                  </a:lnTo>
                  <a:lnTo>
                    <a:pt x="11549" y="12222"/>
                  </a:lnTo>
                  <a:lnTo>
                    <a:pt x="10876" y="11650"/>
                  </a:lnTo>
                  <a:lnTo>
                    <a:pt x="10573" y="11347"/>
                  </a:lnTo>
                  <a:lnTo>
                    <a:pt x="10270" y="11010"/>
                  </a:lnTo>
                  <a:lnTo>
                    <a:pt x="10101" y="10808"/>
                  </a:lnTo>
                  <a:lnTo>
                    <a:pt x="9933" y="10606"/>
                  </a:lnTo>
                  <a:lnTo>
                    <a:pt x="9731" y="10438"/>
                  </a:lnTo>
                  <a:lnTo>
                    <a:pt x="9495" y="10337"/>
                  </a:lnTo>
                  <a:lnTo>
                    <a:pt x="9731" y="10169"/>
                  </a:lnTo>
                  <a:lnTo>
                    <a:pt x="9933" y="9966"/>
                  </a:lnTo>
                  <a:lnTo>
                    <a:pt x="10236" y="9630"/>
                  </a:lnTo>
                  <a:lnTo>
                    <a:pt x="10539" y="9259"/>
                  </a:lnTo>
                  <a:lnTo>
                    <a:pt x="10674" y="9057"/>
                  </a:lnTo>
                  <a:lnTo>
                    <a:pt x="10775" y="8855"/>
                  </a:lnTo>
                  <a:close/>
                  <a:moveTo>
                    <a:pt x="20235" y="17912"/>
                  </a:moveTo>
                  <a:lnTo>
                    <a:pt x="20606" y="18283"/>
                  </a:lnTo>
                  <a:lnTo>
                    <a:pt x="20740" y="18451"/>
                  </a:lnTo>
                  <a:lnTo>
                    <a:pt x="20942" y="18586"/>
                  </a:lnTo>
                  <a:lnTo>
                    <a:pt x="20774" y="18956"/>
                  </a:lnTo>
                  <a:lnTo>
                    <a:pt x="20572" y="19259"/>
                  </a:lnTo>
                  <a:lnTo>
                    <a:pt x="20437" y="19427"/>
                  </a:lnTo>
                  <a:lnTo>
                    <a:pt x="20303" y="19528"/>
                  </a:lnTo>
                  <a:lnTo>
                    <a:pt x="20134" y="19663"/>
                  </a:lnTo>
                  <a:lnTo>
                    <a:pt x="19966" y="19764"/>
                  </a:lnTo>
                  <a:lnTo>
                    <a:pt x="19697" y="19528"/>
                  </a:lnTo>
                  <a:lnTo>
                    <a:pt x="19461" y="19293"/>
                  </a:lnTo>
                  <a:lnTo>
                    <a:pt x="19192" y="18990"/>
                  </a:lnTo>
                  <a:lnTo>
                    <a:pt x="19461" y="18788"/>
                  </a:lnTo>
                  <a:lnTo>
                    <a:pt x="19663" y="18586"/>
                  </a:lnTo>
                  <a:lnTo>
                    <a:pt x="19966" y="18283"/>
                  </a:lnTo>
                  <a:lnTo>
                    <a:pt x="20101" y="18081"/>
                  </a:lnTo>
                  <a:lnTo>
                    <a:pt x="20235" y="17912"/>
                  </a:lnTo>
                  <a:close/>
                  <a:moveTo>
                    <a:pt x="1449" y="1"/>
                  </a:moveTo>
                  <a:lnTo>
                    <a:pt x="1280" y="68"/>
                  </a:lnTo>
                  <a:lnTo>
                    <a:pt x="1078" y="169"/>
                  </a:lnTo>
                  <a:lnTo>
                    <a:pt x="708" y="405"/>
                  </a:lnTo>
                  <a:lnTo>
                    <a:pt x="539" y="573"/>
                  </a:lnTo>
                  <a:lnTo>
                    <a:pt x="371" y="741"/>
                  </a:lnTo>
                  <a:lnTo>
                    <a:pt x="236" y="910"/>
                  </a:lnTo>
                  <a:lnTo>
                    <a:pt x="135" y="1112"/>
                  </a:lnTo>
                  <a:lnTo>
                    <a:pt x="68" y="1280"/>
                  </a:lnTo>
                  <a:lnTo>
                    <a:pt x="1" y="1516"/>
                  </a:lnTo>
                  <a:lnTo>
                    <a:pt x="1" y="1718"/>
                  </a:lnTo>
                  <a:lnTo>
                    <a:pt x="68" y="1953"/>
                  </a:lnTo>
                  <a:lnTo>
                    <a:pt x="1" y="2021"/>
                  </a:lnTo>
                  <a:lnTo>
                    <a:pt x="34" y="2055"/>
                  </a:lnTo>
                  <a:lnTo>
                    <a:pt x="34" y="2088"/>
                  </a:lnTo>
                  <a:lnTo>
                    <a:pt x="1213" y="3098"/>
                  </a:lnTo>
                  <a:lnTo>
                    <a:pt x="2324" y="4142"/>
                  </a:lnTo>
                  <a:lnTo>
                    <a:pt x="3401" y="5186"/>
                  </a:lnTo>
                  <a:lnTo>
                    <a:pt x="4479" y="6297"/>
                  </a:lnTo>
                  <a:lnTo>
                    <a:pt x="5623" y="7441"/>
                  </a:lnTo>
                  <a:lnTo>
                    <a:pt x="6768" y="8552"/>
                  </a:lnTo>
                  <a:lnTo>
                    <a:pt x="7239" y="8990"/>
                  </a:lnTo>
                  <a:lnTo>
                    <a:pt x="7744" y="9428"/>
                  </a:lnTo>
                  <a:lnTo>
                    <a:pt x="8249" y="9865"/>
                  </a:lnTo>
                  <a:lnTo>
                    <a:pt x="8552" y="10034"/>
                  </a:lnTo>
                  <a:lnTo>
                    <a:pt x="8822" y="10202"/>
                  </a:lnTo>
                  <a:lnTo>
                    <a:pt x="8822" y="10236"/>
                  </a:lnTo>
                  <a:lnTo>
                    <a:pt x="8822" y="10270"/>
                  </a:lnTo>
                  <a:lnTo>
                    <a:pt x="8923" y="10371"/>
                  </a:lnTo>
                  <a:lnTo>
                    <a:pt x="9024" y="10404"/>
                  </a:lnTo>
                  <a:lnTo>
                    <a:pt x="9260" y="10404"/>
                  </a:lnTo>
                  <a:lnTo>
                    <a:pt x="9293" y="10438"/>
                  </a:lnTo>
                  <a:lnTo>
                    <a:pt x="9495" y="10539"/>
                  </a:lnTo>
                  <a:lnTo>
                    <a:pt x="9697" y="10640"/>
                  </a:lnTo>
                  <a:lnTo>
                    <a:pt x="9832" y="10775"/>
                  </a:lnTo>
                  <a:lnTo>
                    <a:pt x="10000" y="10943"/>
                  </a:lnTo>
                  <a:lnTo>
                    <a:pt x="10270" y="11313"/>
                  </a:lnTo>
                  <a:lnTo>
                    <a:pt x="10539" y="11650"/>
                  </a:lnTo>
                  <a:lnTo>
                    <a:pt x="10876" y="11953"/>
                  </a:lnTo>
                  <a:lnTo>
                    <a:pt x="11212" y="12222"/>
                  </a:lnTo>
                  <a:lnTo>
                    <a:pt x="11583" y="12525"/>
                  </a:lnTo>
                  <a:lnTo>
                    <a:pt x="11919" y="12828"/>
                  </a:lnTo>
                  <a:lnTo>
                    <a:pt x="13165" y="13939"/>
                  </a:lnTo>
                  <a:lnTo>
                    <a:pt x="13771" y="14512"/>
                  </a:lnTo>
                  <a:lnTo>
                    <a:pt x="14411" y="15050"/>
                  </a:lnTo>
                  <a:lnTo>
                    <a:pt x="15017" y="15589"/>
                  </a:lnTo>
                  <a:lnTo>
                    <a:pt x="15589" y="16161"/>
                  </a:lnTo>
                  <a:lnTo>
                    <a:pt x="16161" y="16734"/>
                  </a:lnTo>
                  <a:lnTo>
                    <a:pt x="16700" y="17340"/>
                  </a:lnTo>
                  <a:lnTo>
                    <a:pt x="17138" y="17845"/>
                  </a:lnTo>
                  <a:lnTo>
                    <a:pt x="17576" y="18316"/>
                  </a:lnTo>
                  <a:lnTo>
                    <a:pt x="17845" y="18552"/>
                  </a:lnTo>
                  <a:lnTo>
                    <a:pt x="18114" y="18754"/>
                  </a:lnTo>
                  <a:lnTo>
                    <a:pt x="18384" y="18922"/>
                  </a:lnTo>
                  <a:lnTo>
                    <a:pt x="18687" y="19057"/>
                  </a:lnTo>
                  <a:lnTo>
                    <a:pt x="18687" y="19091"/>
                  </a:lnTo>
                  <a:lnTo>
                    <a:pt x="18754" y="19124"/>
                  </a:lnTo>
                  <a:lnTo>
                    <a:pt x="18855" y="19124"/>
                  </a:lnTo>
                  <a:lnTo>
                    <a:pt x="19023" y="19091"/>
                  </a:lnTo>
                  <a:lnTo>
                    <a:pt x="19192" y="19293"/>
                  </a:lnTo>
                  <a:lnTo>
                    <a:pt x="19394" y="19495"/>
                  </a:lnTo>
                  <a:lnTo>
                    <a:pt x="19629" y="19730"/>
                  </a:lnTo>
                  <a:lnTo>
                    <a:pt x="19932" y="19966"/>
                  </a:lnTo>
                  <a:lnTo>
                    <a:pt x="19966" y="20000"/>
                  </a:lnTo>
                  <a:lnTo>
                    <a:pt x="20033" y="19966"/>
                  </a:lnTo>
                  <a:lnTo>
                    <a:pt x="20067" y="19932"/>
                  </a:lnTo>
                  <a:lnTo>
                    <a:pt x="20067" y="19899"/>
                  </a:lnTo>
                  <a:lnTo>
                    <a:pt x="20269" y="19831"/>
                  </a:lnTo>
                  <a:lnTo>
                    <a:pt x="20437" y="19730"/>
                  </a:lnTo>
                  <a:lnTo>
                    <a:pt x="20606" y="19596"/>
                  </a:lnTo>
                  <a:lnTo>
                    <a:pt x="20740" y="19427"/>
                  </a:lnTo>
                  <a:lnTo>
                    <a:pt x="20875" y="19225"/>
                  </a:lnTo>
                  <a:lnTo>
                    <a:pt x="21010" y="19023"/>
                  </a:lnTo>
                  <a:lnTo>
                    <a:pt x="21077" y="18821"/>
                  </a:lnTo>
                  <a:lnTo>
                    <a:pt x="21144" y="18619"/>
                  </a:lnTo>
                  <a:lnTo>
                    <a:pt x="21144" y="18552"/>
                  </a:lnTo>
                  <a:lnTo>
                    <a:pt x="21178" y="18485"/>
                  </a:lnTo>
                  <a:lnTo>
                    <a:pt x="21144" y="18417"/>
                  </a:lnTo>
                  <a:lnTo>
                    <a:pt x="21043" y="18417"/>
                  </a:lnTo>
                  <a:lnTo>
                    <a:pt x="20707" y="18114"/>
                  </a:lnTo>
                  <a:lnTo>
                    <a:pt x="20505" y="17912"/>
                  </a:lnTo>
                  <a:lnTo>
                    <a:pt x="20303" y="17710"/>
                  </a:lnTo>
                  <a:lnTo>
                    <a:pt x="20336" y="17643"/>
                  </a:lnTo>
                  <a:lnTo>
                    <a:pt x="20437" y="17643"/>
                  </a:lnTo>
                  <a:lnTo>
                    <a:pt x="20471" y="17609"/>
                  </a:lnTo>
                  <a:lnTo>
                    <a:pt x="20505" y="17508"/>
                  </a:lnTo>
                  <a:lnTo>
                    <a:pt x="20437" y="17441"/>
                  </a:lnTo>
                  <a:lnTo>
                    <a:pt x="19697" y="16801"/>
                  </a:lnTo>
                  <a:lnTo>
                    <a:pt x="18956" y="16161"/>
                  </a:lnTo>
                  <a:lnTo>
                    <a:pt x="17576" y="14781"/>
                  </a:lnTo>
                  <a:lnTo>
                    <a:pt x="16229" y="13468"/>
                  </a:lnTo>
                  <a:lnTo>
                    <a:pt x="14916" y="12189"/>
                  </a:lnTo>
                  <a:lnTo>
                    <a:pt x="14579" y="11852"/>
                  </a:lnTo>
                  <a:lnTo>
                    <a:pt x="14209" y="11549"/>
                  </a:lnTo>
                  <a:lnTo>
                    <a:pt x="13468" y="10977"/>
                  </a:lnTo>
                  <a:lnTo>
                    <a:pt x="11987" y="9865"/>
                  </a:lnTo>
                  <a:lnTo>
                    <a:pt x="11852" y="9731"/>
                  </a:lnTo>
                  <a:lnTo>
                    <a:pt x="11717" y="9562"/>
                  </a:lnTo>
                  <a:lnTo>
                    <a:pt x="11414" y="9226"/>
                  </a:lnTo>
                  <a:lnTo>
                    <a:pt x="11111" y="8889"/>
                  </a:lnTo>
                  <a:lnTo>
                    <a:pt x="10977" y="8754"/>
                  </a:lnTo>
                  <a:lnTo>
                    <a:pt x="10808" y="8687"/>
                  </a:lnTo>
                  <a:lnTo>
                    <a:pt x="10808" y="8519"/>
                  </a:lnTo>
                  <a:lnTo>
                    <a:pt x="10775" y="8350"/>
                  </a:lnTo>
                  <a:lnTo>
                    <a:pt x="10775" y="8283"/>
                  </a:lnTo>
                  <a:lnTo>
                    <a:pt x="10741" y="8249"/>
                  </a:lnTo>
                  <a:lnTo>
                    <a:pt x="10169" y="7711"/>
                  </a:lnTo>
                  <a:lnTo>
                    <a:pt x="9563" y="7206"/>
                  </a:lnTo>
                  <a:lnTo>
                    <a:pt x="8451" y="6128"/>
                  </a:lnTo>
                  <a:lnTo>
                    <a:pt x="7340" y="5051"/>
                  </a:lnTo>
                  <a:lnTo>
                    <a:pt x="6229" y="3974"/>
                  </a:lnTo>
                  <a:lnTo>
                    <a:pt x="5219" y="3065"/>
                  </a:lnTo>
                  <a:lnTo>
                    <a:pt x="4209" y="2156"/>
                  </a:lnTo>
                  <a:lnTo>
                    <a:pt x="3233" y="1246"/>
                  </a:lnTo>
                  <a:lnTo>
                    <a:pt x="2728" y="775"/>
                  </a:lnTo>
                  <a:lnTo>
                    <a:pt x="2290" y="270"/>
                  </a:lnTo>
                  <a:lnTo>
                    <a:pt x="2257" y="236"/>
                  </a:lnTo>
                  <a:lnTo>
                    <a:pt x="2223" y="236"/>
                  </a:lnTo>
                  <a:lnTo>
                    <a:pt x="2021" y="102"/>
                  </a:lnTo>
                  <a:lnTo>
                    <a:pt x="1819" y="34"/>
                  </a:lnTo>
                  <a:lnTo>
                    <a:pt x="165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7" name="Shape 397"/>
            <p:cNvSpPr/>
            <p:nvPr/>
          </p:nvSpPr>
          <p:spPr>
            <a:xfrm>
              <a:off x="3843650" y="1458575"/>
              <a:ext cx="404900" cy="344275"/>
            </a:xfrm>
            <a:custGeom>
              <a:avLst/>
              <a:gdLst/>
              <a:ahLst/>
              <a:cxnLst/>
              <a:rect l="0" t="0" r="0" b="0"/>
              <a:pathLst>
                <a:path w="16196" h="13771" extrusionOk="0">
                  <a:moveTo>
                    <a:pt x="15185" y="6095"/>
                  </a:moveTo>
                  <a:lnTo>
                    <a:pt x="15454" y="6162"/>
                  </a:lnTo>
                  <a:lnTo>
                    <a:pt x="15555" y="6196"/>
                  </a:lnTo>
                  <a:lnTo>
                    <a:pt x="15656" y="6263"/>
                  </a:lnTo>
                  <a:lnTo>
                    <a:pt x="15757" y="6364"/>
                  </a:lnTo>
                  <a:lnTo>
                    <a:pt x="15858" y="6465"/>
                  </a:lnTo>
                  <a:lnTo>
                    <a:pt x="15926" y="6600"/>
                  </a:lnTo>
                  <a:lnTo>
                    <a:pt x="15959" y="6768"/>
                  </a:lnTo>
                  <a:lnTo>
                    <a:pt x="15993" y="6903"/>
                  </a:lnTo>
                  <a:lnTo>
                    <a:pt x="15993" y="7071"/>
                  </a:lnTo>
                  <a:lnTo>
                    <a:pt x="15926" y="7206"/>
                  </a:lnTo>
                  <a:lnTo>
                    <a:pt x="15892" y="7340"/>
                  </a:lnTo>
                  <a:lnTo>
                    <a:pt x="15791" y="7475"/>
                  </a:lnTo>
                  <a:lnTo>
                    <a:pt x="15690" y="7576"/>
                  </a:lnTo>
                  <a:lnTo>
                    <a:pt x="15421" y="7711"/>
                  </a:lnTo>
                  <a:lnTo>
                    <a:pt x="15118" y="7812"/>
                  </a:lnTo>
                  <a:lnTo>
                    <a:pt x="14781" y="7845"/>
                  </a:lnTo>
                  <a:lnTo>
                    <a:pt x="14411" y="7845"/>
                  </a:lnTo>
                  <a:lnTo>
                    <a:pt x="13704" y="7812"/>
                  </a:lnTo>
                  <a:lnTo>
                    <a:pt x="13064" y="7778"/>
                  </a:lnTo>
                  <a:lnTo>
                    <a:pt x="13064" y="7542"/>
                  </a:lnTo>
                  <a:lnTo>
                    <a:pt x="13064" y="7307"/>
                  </a:lnTo>
                  <a:lnTo>
                    <a:pt x="13098" y="6734"/>
                  </a:lnTo>
                  <a:lnTo>
                    <a:pt x="13098" y="6196"/>
                  </a:lnTo>
                  <a:lnTo>
                    <a:pt x="13535" y="6128"/>
                  </a:lnTo>
                  <a:lnTo>
                    <a:pt x="14007" y="6095"/>
                  </a:lnTo>
                  <a:close/>
                  <a:moveTo>
                    <a:pt x="6027" y="1"/>
                  </a:moveTo>
                  <a:lnTo>
                    <a:pt x="5354" y="68"/>
                  </a:lnTo>
                  <a:lnTo>
                    <a:pt x="4681" y="203"/>
                  </a:lnTo>
                  <a:lnTo>
                    <a:pt x="4041" y="405"/>
                  </a:lnTo>
                  <a:lnTo>
                    <a:pt x="3401" y="640"/>
                  </a:lnTo>
                  <a:lnTo>
                    <a:pt x="2829" y="943"/>
                  </a:lnTo>
                  <a:lnTo>
                    <a:pt x="2425" y="1213"/>
                  </a:lnTo>
                  <a:lnTo>
                    <a:pt x="2021" y="1482"/>
                  </a:lnTo>
                  <a:lnTo>
                    <a:pt x="1617" y="1819"/>
                  </a:lnTo>
                  <a:lnTo>
                    <a:pt x="1246" y="2189"/>
                  </a:lnTo>
                  <a:lnTo>
                    <a:pt x="876" y="2593"/>
                  </a:lnTo>
                  <a:lnTo>
                    <a:pt x="539" y="2997"/>
                  </a:lnTo>
                  <a:lnTo>
                    <a:pt x="236" y="3468"/>
                  </a:lnTo>
                  <a:lnTo>
                    <a:pt x="1" y="3906"/>
                  </a:lnTo>
                  <a:lnTo>
                    <a:pt x="1" y="4512"/>
                  </a:lnTo>
                  <a:lnTo>
                    <a:pt x="68" y="4243"/>
                  </a:lnTo>
                  <a:lnTo>
                    <a:pt x="203" y="4007"/>
                  </a:lnTo>
                  <a:lnTo>
                    <a:pt x="337" y="3738"/>
                  </a:lnTo>
                  <a:lnTo>
                    <a:pt x="472" y="3468"/>
                  </a:lnTo>
                  <a:lnTo>
                    <a:pt x="842" y="2963"/>
                  </a:lnTo>
                  <a:lnTo>
                    <a:pt x="1246" y="2492"/>
                  </a:lnTo>
                  <a:lnTo>
                    <a:pt x="1718" y="2054"/>
                  </a:lnTo>
                  <a:lnTo>
                    <a:pt x="2189" y="1684"/>
                  </a:lnTo>
                  <a:lnTo>
                    <a:pt x="2661" y="1314"/>
                  </a:lnTo>
                  <a:lnTo>
                    <a:pt x="3132" y="1044"/>
                  </a:lnTo>
                  <a:lnTo>
                    <a:pt x="3704" y="741"/>
                  </a:lnTo>
                  <a:lnTo>
                    <a:pt x="4310" y="539"/>
                  </a:lnTo>
                  <a:lnTo>
                    <a:pt x="4916" y="371"/>
                  </a:lnTo>
                  <a:lnTo>
                    <a:pt x="5556" y="270"/>
                  </a:lnTo>
                  <a:lnTo>
                    <a:pt x="6229" y="236"/>
                  </a:lnTo>
                  <a:lnTo>
                    <a:pt x="6869" y="236"/>
                  </a:lnTo>
                  <a:lnTo>
                    <a:pt x="7509" y="304"/>
                  </a:lnTo>
                  <a:lnTo>
                    <a:pt x="8148" y="438"/>
                  </a:lnTo>
                  <a:lnTo>
                    <a:pt x="8687" y="607"/>
                  </a:lnTo>
                  <a:lnTo>
                    <a:pt x="9192" y="809"/>
                  </a:lnTo>
                  <a:lnTo>
                    <a:pt x="9697" y="1078"/>
                  </a:lnTo>
                  <a:lnTo>
                    <a:pt x="10168" y="1381"/>
                  </a:lnTo>
                  <a:lnTo>
                    <a:pt x="10606" y="1751"/>
                  </a:lnTo>
                  <a:lnTo>
                    <a:pt x="11010" y="2122"/>
                  </a:lnTo>
                  <a:lnTo>
                    <a:pt x="11381" y="2559"/>
                  </a:lnTo>
                  <a:lnTo>
                    <a:pt x="11751" y="2997"/>
                  </a:lnTo>
                  <a:lnTo>
                    <a:pt x="12054" y="3536"/>
                  </a:lnTo>
                  <a:lnTo>
                    <a:pt x="12323" y="4075"/>
                  </a:lnTo>
                  <a:lnTo>
                    <a:pt x="12525" y="4647"/>
                  </a:lnTo>
                  <a:lnTo>
                    <a:pt x="12694" y="5219"/>
                  </a:lnTo>
                  <a:lnTo>
                    <a:pt x="12761" y="5792"/>
                  </a:lnTo>
                  <a:lnTo>
                    <a:pt x="12828" y="6398"/>
                  </a:lnTo>
                  <a:lnTo>
                    <a:pt x="12828" y="7004"/>
                  </a:lnTo>
                  <a:lnTo>
                    <a:pt x="12795" y="7610"/>
                  </a:lnTo>
                  <a:lnTo>
                    <a:pt x="12795" y="7677"/>
                  </a:lnTo>
                  <a:lnTo>
                    <a:pt x="12862" y="7711"/>
                  </a:lnTo>
                  <a:lnTo>
                    <a:pt x="12862" y="7778"/>
                  </a:lnTo>
                  <a:lnTo>
                    <a:pt x="12828" y="7845"/>
                  </a:lnTo>
                  <a:lnTo>
                    <a:pt x="12828" y="7913"/>
                  </a:lnTo>
                  <a:lnTo>
                    <a:pt x="12761" y="8384"/>
                  </a:lnTo>
                  <a:lnTo>
                    <a:pt x="12626" y="8822"/>
                  </a:lnTo>
                  <a:lnTo>
                    <a:pt x="12357" y="9663"/>
                  </a:lnTo>
                  <a:lnTo>
                    <a:pt x="12256" y="9966"/>
                  </a:lnTo>
                  <a:lnTo>
                    <a:pt x="12088" y="10269"/>
                  </a:lnTo>
                  <a:lnTo>
                    <a:pt x="11953" y="10572"/>
                  </a:lnTo>
                  <a:lnTo>
                    <a:pt x="11751" y="10842"/>
                  </a:lnTo>
                  <a:lnTo>
                    <a:pt x="11313" y="11380"/>
                  </a:lnTo>
                  <a:lnTo>
                    <a:pt x="10842" y="11852"/>
                  </a:lnTo>
                  <a:lnTo>
                    <a:pt x="10572" y="12088"/>
                  </a:lnTo>
                  <a:lnTo>
                    <a:pt x="10269" y="12323"/>
                  </a:lnTo>
                  <a:lnTo>
                    <a:pt x="10000" y="12525"/>
                  </a:lnTo>
                  <a:lnTo>
                    <a:pt x="9697" y="12694"/>
                  </a:lnTo>
                  <a:lnTo>
                    <a:pt x="9091" y="12963"/>
                  </a:lnTo>
                  <a:lnTo>
                    <a:pt x="8519" y="13165"/>
                  </a:lnTo>
                  <a:lnTo>
                    <a:pt x="7946" y="13300"/>
                  </a:lnTo>
                  <a:lnTo>
                    <a:pt x="7408" y="13401"/>
                  </a:lnTo>
                  <a:lnTo>
                    <a:pt x="6465" y="13535"/>
                  </a:lnTo>
                  <a:lnTo>
                    <a:pt x="5320" y="13535"/>
                  </a:lnTo>
                  <a:lnTo>
                    <a:pt x="4748" y="13434"/>
                  </a:lnTo>
                  <a:lnTo>
                    <a:pt x="4209" y="13333"/>
                  </a:lnTo>
                  <a:lnTo>
                    <a:pt x="3704" y="13131"/>
                  </a:lnTo>
                  <a:lnTo>
                    <a:pt x="3166" y="12929"/>
                  </a:lnTo>
                  <a:lnTo>
                    <a:pt x="2661" y="12660"/>
                  </a:lnTo>
                  <a:lnTo>
                    <a:pt x="2189" y="12357"/>
                  </a:lnTo>
                  <a:lnTo>
                    <a:pt x="1617" y="11953"/>
                  </a:lnTo>
                  <a:lnTo>
                    <a:pt x="977" y="11481"/>
                  </a:lnTo>
                  <a:lnTo>
                    <a:pt x="674" y="11212"/>
                  </a:lnTo>
                  <a:lnTo>
                    <a:pt x="371" y="10909"/>
                  </a:lnTo>
                  <a:lnTo>
                    <a:pt x="169" y="10606"/>
                  </a:lnTo>
                  <a:lnTo>
                    <a:pt x="1" y="10303"/>
                  </a:lnTo>
                  <a:lnTo>
                    <a:pt x="1" y="10774"/>
                  </a:lnTo>
                  <a:lnTo>
                    <a:pt x="169" y="11010"/>
                  </a:lnTo>
                  <a:lnTo>
                    <a:pt x="371" y="11212"/>
                  </a:lnTo>
                  <a:lnTo>
                    <a:pt x="809" y="11616"/>
                  </a:lnTo>
                  <a:lnTo>
                    <a:pt x="1280" y="11987"/>
                  </a:lnTo>
                  <a:lnTo>
                    <a:pt x="1684" y="12290"/>
                  </a:lnTo>
                  <a:lnTo>
                    <a:pt x="2256" y="12660"/>
                  </a:lnTo>
                  <a:lnTo>
                    <a:pt x="2795" y="12963"/>
                  </a:lnTo>
                  <a:lnTo>
                    <a:pt x="3368" y="13232"/>
                  </a:lnTo>
                  <a:lnTo>
                    <a:pt x="3940" y="13468"/>
                  </a:lnTo>
                  <a:lnTo>
                    <a:pt x="4546" y="13636"/>
                  </a:lnTo>
                  <a:lnTo>
                    <a:pt x="5152" y="13737"/>
                  </a:lnTo>
                  <a:lnTo>
                    <a:pt x="5792" y="13771"/>
                  </a:lnTo>
                  <a:lnTo>
                    <a:pt x="6465" y="13737"/>
                  </a:lnTo>
                  <a:lnTo>
                    <a:pt x="6970" y="13704"/>
                  </a:lnTo>
                  <a:lnTo>
                    <a:pt x="7542" y="13636"/>
                  </a:lnTo>
                  <a:lnTo>
                    <a:pt x="8115" y="13502"/>
                  </a:lnTo>
                  <a:lnTo>
                    <a:pt x="8687" y="13333"/>
                  </a:lnTo>
                  <a:lnTo>
                    <a:pt x="9293" y="13098"/>
                  </a:lnTo>
                  <a:lnTo>
                    <a:pt x="9933" y="12795"/>
                  </a:lnTo>
                  <a:lnTo>
                    <a:pt x="10236" y="12626"/>
                  </a:lnTo>
                  <a:lnTo>
                    <a:pt x="10539" y="12391"/>
                  </a:lnTo>
                  <a:lnTo>
                    <a:pt x="10842" y="12155"/>
                  </a:lnTo>
                  <a:lnTo>
                    <a:pt x="11145" y="11886"/>
                  </a:lnTo>
                  <a:lnTo>
                    <a:pt x="11583" y="11414"/>
                  </a:lnTo>
                  <a:lnTo>
                    <a:pt x="11987" y="10875"/>
                  </a:lnTo>
                  <a:lnTo>
                    <a:pt x="12323" y="10303"/>
                  </a:lnTo>
                  <a:lnTo>
                    <a:pt x="12458" y="10000"/>
                  </a:lnTo>
                  <a:lnTo>
                    <a:pt x="12559" y="9697"/>
                  </a:lnTo>
                  <a:lnTo>
                    <a:pt x="12660" y="9360"/>
                  </a:lnTo>
                  <a:lnTo>
                    <a:pt x="12761" y="9024"/>
                  </a:lnTo>
                  <a:lnTo>
                    <a:pt x="12929" y="8317"/>
                  </a:lnTo>
                  <a:lnTo>
                    <a:pt x="13030" y="7980"/>
                  </a:lnTo>
                  <a:lnTo>
                    <a:pt x="13872" y="8047"/>
                  </a:lnTo>
                  <a:lnTo>
                    <a:pt x="14815" y="8047"/>
                  </a:lnTo>
                  <a:lnTo>
                    <a:pt x="15252" y="7980"/>
                  </a:lnTo>
                  <a:lnTo>
                    <a:pt x="15454" y="7913"/>
                  </a:lnTo>
                  <a:lnTo>
                    <a:pt x="15656" y="7845"/>
                  </a:lnTo>
                  <a:lnTo>
                    <a:pt x="15825" y="7711"/>
                  </a:lnTo>
                  <a:lnTo>
                    <a:pt x="15959" y="7576"/>
                  </a:lnTo>
                  <a:lnTo>
                    <a:pt x="16060" y="7408"/>
                  </a:lnTo>
                  <a:lnTo>
                    <a:pt x="16161" y="7239"/>
                  </a:lnTo>
                  <a:lnTo>
                    <a:pt x="16195" y="7004"/>
                  </a:lnTo>
                  <a:lnTo>
                    <a:pt x="16195" y="6768"/>
                  </a:lnTo>
                  <a:lnTo>
                    <a:pt x="16161" y="6566"/>
                  </a:lnTo>
                  <a:lnTo>
                    <a:pt x="16060" y="6398"/>
                  </a:lnTo>
                  <a:lnTo>
                    <a:pt x="15926" y="6229"/>
                  </a:lnTo>
                  <a:lnTo>
                    <a:pt x="15757" y="6061"/>
                  </a:lnTo>
                  <a:lnTo>
                    <a:pt x="15589" y="5960"/>
                  </a:lnTo>
                  <a:lnTo>
                    <a:pt x="15353" y="5893"/>
                  </a:lnTo>
                  <a:lnTo>
                    <a:pt x="15084" y="5859"/>
                  </a:lnTo>
                  <a:lnTo>
                    <a:pt x="14781" y="5859"/>
                  </a:lnTo>
                  <a:lnTo>
                    <a:pt x="14175" y="5926"/>
                  </a:lnTo>
                  <a:lnTo>
                    <a:pt x="13367" y="5926"/>
                  </a:lnTo>
                  <a:lnTo>
                    <a:pt x="13098" y="5994"/>
                  </a:lnTo>
                  <a:lnTo>
                    <a:pt x="13030" y="5489"/>
                  </a:lnTo>
                  <a:lnTo>
                    <a:pt x="12929" y="4984"/>
                  </a:lnTo>
                  <a:lnTo>
                    <a:pt x="12761" y="4512"/>
                  </a:lnTo>
                  <a:lnTo>
                    <a:pt x="12593" y="4041"/>
                  </a:lnTo>
                  <a:lnTo>
                    <a:pt x="12357" y="3570"/>
                  </a:lnTo>
                  <a:lnTo>
                    <a:pt x="12088" y="3132"/>
                  </a:lnTo>
                  <a:lnTo>
                    <a:pt x="11818" y="2694"/>
                  </a:lnTo>
                  <a:lnTo>
                    <a:pt x="11482" y="2324"/>
                  </a:lnTo>
                  <a:lnTo>
                    <a:pt x="11145" y="1920"/>
                  </a:lnTo>
                  <a:lnTo>
                    <a:pt x="10741" y="1583"/>
                  </a:lnTo>
                  <a:lnTo>
                    <a:pt x="10337" y="1280"/>
                  </a:lnTo>
                  <a:lnTo>
                    <a:pt x="9933" y="977"/>
                  </a:lnTo>
                  <a:lnTo>
                    <a:pt x="9461" y="708"/>
                  </a:lnTo>
                  <a:lnTo>
                    <a:pt x="8990" y="506"/>
                  </a:lnTo>
                  <a:lnTo>
                    <a:pt x="8519" y="304"/>
                  </a:lnTo>
                  <a:lnTo>
                    <a:pt x="8014" y="169"/>
                  </a:lnTo>
                  <a:lnTo>
                    <a:pt x="7374" y="68"/>
                  </a:lnTo>
                  <a:lnTo>
                    <a:pt x="67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8" name="Shape 398"/>
            <p:cNvSpPr/>
            <p:nvPr/>
          </p:nvSpPr>
          <p:spPr>
            <a:xfrm>
              <a:off x="6068275" y="525975"/>
              <a:ext cx="5925" cy="14325"/>
            </a:xfrm>
            <a:custGeom>
              <a:avLst/>
              <a:gdLst/>
              <a:ahLst/>
              <a:cxnLst/>
              <a:rect l="0" t="0" r="0" b="0"/>
              <a:pathLst>
                <a:path w="237" h="573" extrusionOk="0">
                  <a:moveTo>
                    <a:pt x="68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70"/>
                  </a:lnTo>
                  <a:lnTo>
                    <a:pt x="0" y="404"/>
                  </a:lnTo>
                  <a:lnTo>
                    <a:pt x="34" y="505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5"/>
                  </a:lnTo>
                  <a:lnTo>
                    <a:pt x="236" y="404"/>
                  </a:lnTo>
                  <a:lnTo>
                    <a:pt x="236" y="270"/>
                  </a:lnTo>
                  <a:lnTo>
                    <a:pt x="236" y="169"/>
                  </a:lnTo>
                  <a:lnTo>
                    <a:pt x="202" y="68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9" name="Shape 399"/>
            <p:cNvSpPr/>
            <p:nvPr/>
          </p:nvSpPr>
          <p:spPr>
            <a:xfrm>
              <a:off x="6084275" y="465375"/>
              <a:ext cx="6750" cy="15175"/>
            </a:xfrm>
            <a:custGeom>
              <a:avLst/>
              <a:gdLst/>
              <a:ahLst/>
              <a:cxnLst/>
              <a:rect l="0" t="0" r="0" b="0"/>
              <a:pathLst>
                <a:path w="270" h="607" extrusionOk="0">
                  <a:moveTo>
                    <a:pt x="168" y="0"/>
                  </a:moveTo>
                  <a:lnTo>
                    <a:pt x="135" y="34"/>
                  </a:lnTo>
                  <a:lnTo>
                    <a:pt x="67" y="135"/>
                  </a:lnTo>
                  <a:lnTo>
                    <a:pt x="34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606"/>
                  </a:lnTo>
                  <a:lnTo>
                    <a:pt x="135" y="573"/>
                  </a:lnTo>
                  <a:lnTo>
                    <a:pt x="168" y="539"/>
                  </a:lnTo>
                  <a:lnTo>
                    <a:pt x="202" y="505"/>
                  </a:lnTo>
                  <a:lnTo>
                    <a:pt x="202" y="404"/>
                  </a:lnTo>
                  <a:lnTo>
                    <a:pt x="202" y="303"/>
                  </a:lnTo>
                  <a:lnTo>
                    <a:pt x="269" y="101"/>
                  </a:lnTo>
                  <a:lnTo>
                    <a:pt x="269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0" name="Shape 400"/>
            <p:cNvSpPr/>
            <p:nvPr/>
          </p:nvSpPr>
          <p:spPr>
            <a:xfrm>
              <a:off x="6091850" y="445175"/>
              <a:ext cx="8425" cy="11800"/>
            </a:xfrm>
            <a:custGeom>
              <a:avLst/>
              <a:gdLst/>
              <a:ahLst/>
              <a:cxnLst/>
              <a:rect l="0" t="0" r="0" b="0"/>
              <a:pathLst>
                <a:path w="337" h="472" extrusionOk="0">
                  <a:moveTo>
                    <a:pt x="236" y="0"/>
                  </a:moveTo>
                  <a:lnTo>
                    <a:pt x="168" y="34"/>
                  </a:lnTo>
                  <a:lnTo>
                    <a:pt x="135" y="68"/>
                  </a:lnTo>
                  <a:lnTo>
                    <a:pt x="34" y="169"/>
                  </a:lnTo>
                  <a:lnTo>
                    <a:pt x="0" y="303"/>
                  </a:lnTo>
                  <a:lnTo>
                    <a:pt x="0" y="371"/>
                  </a:lnTo>
                  <a:lnTo>
                    <a:pt x="0" y="438"/>
                  </a:lnTo>
                  <a:lnTo>
                    <a:pt x="34" y="438"/>
                  </a:lnTo>
                  <a:lnTo>
                    <a:pt x="67" y="472"/>
                  </a:lnTo>
                  <a:lnTo>
                    <a:pt x="135" y="438"/>
                  </a:lnTo>
                  <a:lnTo>
                    <a:pt x="202" y="270"/>
                  </a:lnTo>
                  <a:lnTo>
                    <a:pt x="303" y="135"/>
                  </a:lnTo>
                  <a:lnTo>
                    <a:pt x="337" y="68"/>
                  </a:lnTo>
                  <a:lnTo>
                    <a:pt x="303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1" name="Shape 401"/>
            <p:cNvSpPr/>
            <p:nvPr/>
          </p:nvSpPr>
          <p:spPr>
            <a:xfrm>
              <a:off x="6069125" y="483900"/>
              <a:ext cx="16850" cy="5075"/>
            </a:xfrm>
            <a:custGeom>
              <a:avLst/>
              <a:gdLst/>
              <a:ahLst/>
              <a:cxnLst/>
              <a:rect l="0" t="0" r="0" b="0"/>
              <a:pathLst>
                <a:path w="674" h="203" extrusionOk="0">
                  <a:moveTo>
                    <a:pt x="101" y="0"/>
                  </a:moveTo>
                  <a:lnTo>
                    <a:pt x="34" y="34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101" y="168"/>
                  </a:lnTo>
                  <a:lnTo>
                    <a:pt x="572" y="202"/>
                  </a:lnTo>
                  <a:lnTo>
                    <a:pt x="640" y="202"/>
                  </a:lnTo>
                  <a:lnTo>
                    <a:pt x="673" y="135"/>
                  </a:lnTo>
                  <a:lnTo>
                    <a:pt x="640" y="101"/>
                  </a:lnTo>
                  <a:lnTo>
                    <a:pt x="606" y="67"/>
                  </a:lnTo>
                  <a:lnTo>
                    <a:pt x="4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2" name="Shape 402"/>
            <p:cNvSpPr/>
            <p:nvPr/>
          </p:nvSpPr>
          <p:spPr>
            <a:xfrm>
              <a:off x="6028700" y="468750"/>
              <a:ext cx="11825" cy="6750"/>
            </a:xfrm>
            <a:custGeom>
              <a:avLst/>
              <a:gdLst/>
              <a:ahLst/>
              <a:cxnLst/>
              <a:rect l="0" t="0" r="0" b="0"/>
              <a:pathLst>
                <a:path w="473" h="270" extrusionOk="0">
                  <a:moveTo>
                    <a:pt x="68" y="0"/>
                  </a:moveTo>
                  <a:lnTo>
                    <a:pt x="35" y="34"/>
                  </a:lnTo>
                  <a:lnTo>
                    <a:pt x="1" y="101"/>
                  </a:lnTo>
                  <a:lnTo>
                    <a:pt x="35" y="135"/>
                  </a:lnTo>
                  <a:lnTo>
                    <a:pt x="237" y="236"/>
                  </a:lnTo>
                  <a:lnTo>
                    <a:pt x="304" y="269"/>
                  </a:lnTo>
                  <a:lnTo>
                    <a:pt x="472" y="269"/>
                  </a:lnTo>
                  <a:lnTo>
                    <a:pt x="472" y="236"/>
                  </a:lnTo>
                  <a:lnTo>
                    <a:pt x="472" y="168"/>
                  </a:lnTo>
                  <a:lnTo>
                    <a:pt x="439" y="135"/>
                  </a:lnTo>
                  <a:lnTo>
                    <a:pt x="270" y="67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3" name="Shape 403"/>
            <p:cNvSpPr/>
            <p:nvPr/>
          </p:nvSpPr>
          <p:spPr>
            <a:xfrm>
              <a:off x="6047225" y="475475"/>
              <a:ext cx="15175" cy="5075"/>
            </a:xfrm>
            <a:custGeom>
              <a:avLst/>
              <a:gdLst/>
              <a:ahLst/>
              <a:cxnLst/>
              <a:rect l="0" t="0" r="0" b="0"/>
              <a:pathLst>
                <a:path w="607" h="203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2"/>
                  </a:lnTo>
                  <a:lnTo>
                    <a:pt x="539" y="202"/>
                  </a:lnTo>
                  <a:lnTo>
                    <a:pt x="573" y="169"/>
                  </a:lnTo>
                  <a:lnTo>
                    <a:pt x="607" y="101"/>
                  </a:lnTo>
                  <a:lnTo>
                    <a:pt x="573" y="68"/>
                  </a:lnTo>
                  <a:lnTo>
                    <a:pt x="539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4" name="Shape 404"/>
            <p:cNvSpPr/>
            <p:nvPr/>
          </p:nvSpPr>
          <p:spPr>
            <a:xfrm>
              <a:off x="6100250" y="405600"/>
              <a:ext cx="6775" cy="12650"/>
            </a:xfrm>
            <a:custGeom>
              <a:avLst/>
              <a:gdLst/>
              <a:ahLst/>
              <a:cxnLst/>
              <a:rect l="0" t="0" r="0" b="0"/>
              <a:pathLst>
                <a:path w="271" h="506" extrusionOk="0">
                  <a:moveTo>
                    <a:pt x="203" y="1"/>
                  </a:moveTo>
                  <a:lnTo>
                    <a:pt x="135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472"/>
                  </a:lnTo>
                  <a:lnTo>
                    <a:pt x="68" y="506"/>
                  </a:lnTo>
                  <a:lnTo>
                    <a:pt x="169" y="506"/>
                  </a:lnTo>
                  <a:lnTo>
                    <a:pt x="203" y="439"/>
                  </a:lnTo>
                  <a:lnTo>
                    <a:pt x="169" y="270"/>
                  </a:lnTo>
                  <a:lnTo>
                    <a:pt x="236" y="136"/>
                  </a:lnTo>
                  <a:lnTo>
                    <a:pt x="270" y="68"/>
                  </a:lnTo>
                  <a:lnTo>
                    <a:pt x="236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5" name="Shape 405"/>
            <p:cNvSpPr/>
            <p:nvPr/>
          </p:nvSpPr>
          <p:spPr>
            <a:xfrm>
              <a:off x="6024500" y="2348250"/>
              <a:ext cx="68200" cy="42125"/>
            </a:xfrm>
            <a:custGeom>
              <a:avLst/>
              <a:gdLst/>
              <a:ahLst/>
              <a:cxnLst/>
              <a:rect l="0" t="0" r="0" b="0"/>
              <a:pathLst>
                <a:path w="2728" h="1685" extrusionOk="0">
                  <a:moveTo>
                    <a:pt x="68" y="1"/>
                  </a:moveTo>
                  <a:lnTo>
                    <a:pt x="68" y="68"/>
                  </a:lnTo>
                  <a:lnTo>
                    <a:pt x="34" y="439"/>
                  </a:lnTo>
                  <a:lnTo>
                    <a:pt x="1" y="809"/>
                  </a:lnTo>
                  <a:lnTo>
                    <a:pt x="1" y="1550"/>
                  </a:lnTo>
                  <a:lnTo>
                    <a:pt x="1" y="1617"/>
                  </a:lnTo>
                  <a:lnTo>
                    <a:pt x="68" y="1651"/>
                  </a:lnTo>
                  <a:lnTo>
                    <a:pt x="135" y="1617"/>
                  </a:lnTo>
                  <a:lnTo>
                    <a:pt x="169" y="1550"/>
                  </a:lnTo>
                  <a:lnTo>
                    <a:pt x="203" y="843"/>
                  </a:lnTo>
                  <a:lnTo>
                    <a:pt x="203" y="169"/>
                  </a:lnTo>
                  <a:lnTo>
                    <a:pt x="842" y="203"/>
                  </a:lnTo>
                  <a:lnTo>
                    <a:pt x="1482" y="203"/>
                  </a:lnTo>
                  <a:lnTo>
                    <a:pt x="2054" y="237"/>
                  </a:lnTo>
                  <a:lnTo>
                    <a:pt x="2324" y="237"/>
                  </a:lnTo>
                  <a:lnTo>
                    <a:pt x="2593" y="169"/>
                  </a:lnTo>
                  <a:lnTo>
                    <a:pt x="2593" y="169"/>
                  </a:lnTo>
                  <a:lnTo>
                    <a:pt x="2526" y="472"/>
                  </a:lnTo>
                  <a:lnTo>
                    <a:pt x="2526" y="809"/>
                  </a:lnTo>
                  <a:lnTo>
                    <a:pt x="2526" y="1415"/>
                  </a:lnTo>
                  <a:lnTo>
                    <a:pt x="876" y="1415"/>
                  </a:lnTo>
                  <a:lnTo>
                    <a:pt x="607" y="1449"/>
                  </a:lnTo>
                  <a:lnTo>
                    <a:pt x="337" y="1516"/>
                  </a:lnTo>
                  <a:lnTo>
                    <a:pt x="607" y="1583"/>
                  </a:lnTo>
                  <a:lnTo>
                    <a:pt x="842" y="1617"/>
                  </a:lnTo>
                  <a:lnTo>
                    <a:pt x="1953" y="1617"/>
                  </a:lnTo>
                  <a:lnTo>
                    <a:pt x="2458" y="1583"/>
                  </a:lnTo>
                  <a:lnTo>
                    <a:pt x="2458" y="1617"/>
                  </a:lnTo>
                  <a:lnTo>
                    <a:pt x="2492" y="1651"/>
                  </a:lnTo>
                  <a:lnTo>
                    <a:pt x="2559" y="1684"/>
                  </a:lnTo>
                  <a:lnTo>
                    <a:pt x="2627" y="1651"/>
                  </a:lnTo>
                  <a:lnTo>
                    <a:pt x="2660" y="1617"/>
                  </a:lnTo>
                  <a:lnTo>
                    <a:pt x="2660" y="1550"/>
                  </a:lnTo>
                  <a:lnTo>
                    <a:pt x="2694" y="1482"/>
                  </a:lnTo>
                  <a:lnTo>
                    <a:pt x="2728" y="775"/>
                  </a:lnTo>
                  <a:lnTo>
                    <a:pt x="2728" y="405"/>
                  </a:lnTo>
                  <a:lnTo>
                    <a:pt x="2660" y="68"/>
                  </a:lnTo>
                  <a:lnTo>
                    <a:pt x="2627" y="68"/>
                  </a:lnTo>
                  <a:lnTo>
                    <a:pt x="2593" y="102"/>
                  </a:lnTo>
                  <a:lnTo>
                    <a:pt x="2357" y="34"/>
                  </a:lnTo>
                  <a:lnTo>
                    <a:pt x="2054" y="1"/>
                  </a:lnTo>
                  <a:lnTo>
                    <a:pt x="506" y="1"/>
                  </a:lnTo>
                  <a:lnTo>
                    <a:pt x="2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6" name="Shape 406"/>
            <p:cNvSpPr/>
            <p:nvPr/>
          </p:nvSpPr>
          <p:spPr>
            <a:xfrm>
              <a:off x="6060700" y="547850"/>
              <a:ext cx="7600" cy="14350"/>
            </a:xfrm>
            <a:custGeom>
              <a:avLst/>
              <a:gdLst/>
              <a:ahLst/>
              <a:cxnLst/>
              <a:rect l="0" t="0" r="0" b="0"/>
              <a:pathLst>
                <a:path w="304" h="574" extrusionOk="0">
                  <a:moveTo>
                    <a:pt x="202" y="1"/>
                  </a:moveTo>
                  <a:lnTo>
                    <a:pt x="135" y="35"/>
                  </a:lnTo>
                  <a:lnTo>
                    <a:pt x="68" y="102"/>
                  </a:lnTo>
                  <a:lnTo>
                    <a:pt x="34" y="203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101" y="573"/>
                  </a:lnTo>
                  <a:lnTo>
                    <a:pt x="202" y="540"/>
                  </a:lnTo>
                  <a:lnTo>
                    <a:pt x="236" y="506"/>
                  </a:lnTo>
                  <a:lnTo>
                    <a:pt x="236" y="439"/>
                  </a:lnTo>
                  <a:lnTo>
                    <a:pt x="236" y="304"/>
                  </a:lnTo>
                  <a:lnTo>
                    <a:pt x="236" y="203"/>
                  </a:lnTo>
                  <a:lnTo>
                    <a:pt x="270" y="136"/>
                  </a:lnTo>
                  <a:lnTo>
                    <a:pt x="303" y="68"/>
                  </a:lnTo>
                  <a:lnTo>
                    <a:pt x="270" y="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7" name="Shape 407"/>
            <p:cNvSpPr/>
            <p:nvPr/>
          </p:nvSpPr>
          <p:spPr>
            <a:xfrm>
              <a:off x="6003450" y="462000"/>
              <a:ext cx="16025" cy="5075"/>
            </a:xfrm>
            <a:custGeom>
              <a:avLst/>
              <a:gdLst/>
              <a:ahLst/>
              <a:cxnLst/>
              <a:rect l="0" t="0" r="0" b="0"/>
              <a:pathLst>
                <a:path w="641" h="203" extrusionOk="0">
                  <a:moveTo>
                    <a:pt x="1" y="1"/>
                  </a:moveTo>
                  <a:lnTo>
                    <a:pt x="1" y="68"/>
                  </a:lnTo>
                  <a:lnTo>
                    <a:pt x="1" y="135"/>
                  </a:lnTo>
                  <a:lnTo>
                    <a:pt x="68" y="135"/>
                  </a:lnTo>
                  <a:lnTo>
                    <a:pt x="304" y="169"/>
                  </a:lnTo>
                  <a:lnTo>
                    <a:pt x="540" y="203"/>
                  </a:lnTo>
                  <a:lnTo>
                    <a:pt x="607" y="203"/>
                  </a:lnTo>
                  <a:lnTo>
                    <a:pt x="641" y="135"/>
                  </a:lnTo>
                  <a:lnTo>
                    <a:pt x="641" y="68"/>
                  </a:lnTo>
                  <a:lnTo>
                    <a:pt x="573" y="34"/>
                  </a:lnTo>
                  <a:lnTo>
                    <a:pt x="33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8" name="Shape 408"/>
            <p:cNvSpPr/>
            <p:nvPr/>
          </p:nvSpPr>
          <p:spPr>
            <a:xfrm>
              <a:off x="6096050" y="422450"/>
              <a:ext cx="8450" cy="15175"/>
            </a:xfrm>
            <a:custGeom>
              <a:avLst/>
              <a:gdLst/>
              <a:ahLst/>
              <a:cxnLst/>
              <a:rect l="0" t="0" r="0" b="0"/>
              <a:pathLst>
                <a:path w="338" h="607" extrusionOk="0">
                  <a:moveTo>
                    <a:pt x="236" y="0"/>
                  </a:moveTo>
                  <a:lnTo>
                    <a:pt x="202" y="34"/>
                  </a:lnTo>
                  <a:lnTo>
                    <a:pt x="135" y="169"/>
                  </a:lnTo>
                  <a:lnTo>
                    <a:pt x="101" y="270"/>
                  </a:lnTo>
                  <a:lnTo>
                    <a:pt x="34" y="404"/>
                  </a:lnTo>
                  <a:lnTo>
                    <a:pt x="0" y="539"/>
                  </a:lnTo>
                  <a:lnTo>
                    <a:pt x="34" y="573"/>
                  </a:lnTo>
                  <a:lnTo>
                    <a:pt x="68" y="606"/>
                  </a:lnTo>
                  <a:lnTo>
                    <a:pt x="101" y="606"/>
                  </a:lnTo>
                  <a:lnTo>
                    <a:pt x="135" y="573"/>
                  </a:lnTo>
                  <a:lnTo>
                    <a:pt x="202" y="472"/>
                  </a:lnTo>
                  <a:lnTo>
                    <a:pt x="270" y="337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9" name="Shape 409"/>
            <p:cNvSpPr/>
            <p:nvPr/>
          </p:nvSpPr>
          <p:spPr>
            <a:xfrm>
              <a:off x="5834275" y="413175"/>
              <a:ext cx="14325" cy="5075"/>
            </a:xfrm>
            <a:custGeom>
              <a:avLst/>
              <a:gdLst/>
              <a:ahLst/>
              <a:cxnLst/>
              <a:rect l="0" t="0" r="0" b="0"/>
              <a:pathLst>
                <a:path w="573" h="203" extrusionOk="0">
                  <a:moveTo>
                    <a:pt x="68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1" y="136"/>
                  </a:lnTo>
                  <a:lnTo>
                    <a:pt x="68" y="169"/>
                  </a:lnTo>
                  <a:lnTo>
                    <a:pt x="270" y="169"/>
                  </a:lnTo>
                  <a:lnTo>
                    <a:pt x="506" y="203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0" name="Shape 410"/>
            <p:cNvSpPr/>
            <p:nvPr/>
          </p:nvSpPr>
          <p:spPr>
            <a:xfrm>
              <a:off x="5728225" y="359325"/>
              <a:ext cx="4225" cy="14325"/>
            </a:xfrm>
            <a:custGeom>
              <a:avLst/>
              <a:gdLst/>
              <a:ahLst/>
              <a:cxnLst/>
              <a:rect l="0" t="0" r="0" b="0"/>
              <a:pathLst>
                <a:path w="169" h="573" extrusionOk="0">
                  <a:moveTo>
                    <a:pt x="68" y="0"/>
                  </a:moveTo>
                  <a:lnTo>
                    <a:pt x="34" y="34"/>
                  </a:lnTo>
                  <a:lnTo>
                    <a:pt x="0" y="101"/>
                  </a:lnTo>
                  <a:lnTo>
                    <a:pt x="0" y="505"/>
                  </a:lnTo>
                  <a:lnTo>
                    <a:pt x="0" y="573"/>
                  </a:lnTo>
                  <a:lnTo>
                    <a:pt x="135" y="573"/>
                  </a:lnTo>
                  <a:lnTo>
                    <a:pt x="169" y="505"/>
                  </a:lnTo>
                  <a:lnTo>
                    <a:pt x="169" y="101"/>
                  </a:lnTo>
                  <a:lnTo>
                    <a:pt x="135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1" name="Shape 411"/>
            <p:cNvSpPr/>
            <p:nvPr/>
          </p:nvSpPr>
          <p:spPr>
            <a:xfrm>
              <a:off x="5811550" y="405600"/>
              <a:ext cx="16025" cy="9300"/>
            </a:xfrm>
            <a:custGeom>
              <a:avLst/>
              <a:gdLst/>
              <a:ahLst/>
              <a:cxnLst/>
              <a:rect l="0" t="0" r="0" b="0"/>
              <a:pathLst>
                <a:path w="641" h="372" extrusionOk="0">
                  <a:moveTo>
                    <a:pt x="68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02" y="237"/>
                  </a:lnTo>
                  <a:lnTo>
                    <a:pt x="236" y="304"/>
                  </a:lnTo>
                  <a:lnTo>
                    <a:pt x="405" y="338"/>
                  </a:lnTo>
                  <a:lnTo>
                    <a:pt x="506" y="371"/>
                  </a:lnTo>
                  <a:lnTo>
                    <a:pt x="573" y="338"/>
                  </a:lnTo>
                  <a:lnTo>
                    <a:pt x="607" y="304"/>
                  </a:lnTo>
                  <a:lnTo>
                    <a:pt x="640" y="270"/>
                  </a:lnTo>
                  <a:lnTo>
                    <a:pt x="640" y="237"/>
                  </a:lnTo>
                  <a:lnTo>
                    <a:pt x="607" y="169"/>
                  </a:lnTo>
                  <a:lnTo>
                    <a:pt x="472" y="169"/>
                  </a:lnTo>
                  <a:lnTo>
                    <a:pt x="371" y="136"/>
                  </a:lnTo>
                  <a:lnTo>
                    <a:pt x="236" y="102"/>
                  </a:lnTo>
                  <a:lnTo>
                    <a:pt x="135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2" name="Shape 412"/>
            <p:cNvSpPr/>
            <p:nvPr/>
          </p:nvSpPr>
          <p:spPr>
            <a:xfrm>
              <a:off x="5731600" y="330700"/>
              <a:ext cx="8425" cy="22750"/>
            </a:xfrm>
            <a:custGeom>
              <a:avLst/>
              <a:gdLst/>
              <a:ahLst/>
              <a:cxnLst/>
              <a:rect l="0" t="0" r="0" b="0"/>
              <a:pathLst>
                <a:path w="337" h="910" extrusionOk="0">
                  <a:moveTo>
                    <a:pt x="236" y="0"/>
                  </a:moveTo>
                  <a:lnTo>
                    <a:pt x="202" y="34"/>
                  </a:lnTo>
                  <a:lnTo>
                    <a:pt x="101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775"/>
                  </a:lnTo>
                  <a:lnTo>
                    <a:pt x="67" y="876"/>
                  </a:lnTo>
                  <a:lnTo>
                    <a:pt x="101" y="910"/>
                  </a:lnTo>
                  <a:lnTo>
                    <a:pt x="135" y="910"/>
                  </a:lnTo>
                  <a:lnTo>
                    <a:pt x="168" y="876"/>
                  </a:lnTo>
                  <a:lnTo>
                    <a:pt x="202" y="842"/>
                  </a:lnTo>
                  <a:lnTo>
                    <a:pt x="202" y="640"/>
                  </a:lnTo>
                  <a:lnTo>
                    <a:pt x="236" y="438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3" name="Shape 413"/>
            <p:cNvSpPr/>
            <p:nvPr/>
          </p:nvSpPr>
          <p:spPr>
            <a:xfrm>
              <a:off x="5855325" y="419075"/>
              <a:ext cx="15175" cy="4225"/>
            </a:xfrm>
            <a:custGeom>
              <a:avLst/>
              <a:gdLst/>
              <a:ahLst/>
              <a:cxnLst/>
              <a:rect l="0" t="0" r="0" b="0"/>
              <a:pathLst>
                <a:path w="607" h="169" extrusionOk="0">
                  <a:moveTo>
                    <a:pt x="68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68" y="169"/>
                  </a:lnTo>
                  <a:lnTo>
                    <a:pt x="505" y="169"/>
                  </a:lnTo>
                  <a:lnTo>
                    <a:pt x="573" y="135"/>
                  </a:lnTo>
                  <a:lnTo>
                    <a:pt x="606" y="68"/>
                  </a:lnTo>
                  <a:lnTo>
                    <a:pt x="573" y="34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4" name="Shape 414"/>
            <p:cNvSpPr/>
            <p:nvPr/>
          </p:nvSpPr>
          <p:spPr>
            <a:xfrm>
              <a:off x="5740000" y="301250"/>
              <a:ext cx="10125" cy="17700"/>
            </a:xfrm>
            <a:custGeom>
              <a:avLst/>
              <a:gdLst/>
              <a:ahLst/>
              <a:cxnLst/>
              <a:rect l="0" t="0" r="0" b="0"/>
              <a:pathLst>
                <a:path w="405" h="708" extrusionOk="0">
                  <a:moveTo>
                    <a:pt x="304" y="0"/>
                  </a:moveTo>
                  <a:lnTo>
                    <a:pt x="236" y="67"/>
                  </a:lnTo>
                  <a:lnTo>
                    <a:pt x="135" y="303"/>
                  </a:lnTo>
                  <a:lnTo>
                    <a:pt x="1" y="572"/>
                  </a:lnTo>
                  <a:lnTo>
                    <a:pt x="1" y="640"/>
                  </a:lnTo>
                  <a:lnTo>
                    <a:pt x="34" y="707"/>
                  </a:lnTo>
                  <a:lnTo>
                    <a:pt x="135" y="707"/>
                  </a:lnTo>
                  <a:lnTo>
                    <a:pt x="203" y="673"/>
                  </a:lnTo>
                  <a:lnTo>
                    <a:pt x="337" y="404"/>
                  </a:lnTo>
                  <a:lnTo>
                    <a:pt x="405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5" name="Shape 415"/>
            <p:cNvSpPr/>
            <p:nvPr/>
          </p:nvSpPr>
          <p:spPr>
            <a:xfrm>
              <a:off x="5877200" y="424975"/>
              <a:ext cx="21075" cy="8425"/>
            </a:xfrm>
            <a:custGeom>
              <a:avLst/>
              <a:gdLst/>
              <a:ahLst/>
              <a:cxnLst/>
              <a:rect l="0" t="0" r="0" b="0"/>
              <a:pathLst>
                <a:path w="843" h="337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03" y="236"/>
                  </a:lnTo>
                  <a:lnTo>
                    <a:pt x="405" y="303"/>
                  </a:lnTo>
                  <a:lnTo>
                    <a:pt x="573" y="337"/>
                  </a:lnTo>
                  <a:lnTo>
                    <a:pt x="775" y="337"/>
                  </a:lnTo>
                  <a:lnTo>
                    <a:pt x="809" y="303"/>
                  </a:lnTo>
                  <a:lnTo>
                    <a:pt x="842" y="236"/>
                  </a:lnTo>
                  <a:lnTo>
                    <a:pt x="842" y="202"/>
                  </a:lnTo>
                  <a:lnTo>
                    <a:pt x="775" y="169"/>
                  </a:lnTo>
                  <a:lnTo>
                    <a:pt x="438" y="10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6" name="Shape 416"/>
            <p:cNvSpPr/>
            <p:nvPr/>
          </p:nvSpPr>
          <p:spPr>
            <a:xfrm>
              <a:off x="5951275" y="446025"/>
              <a:ext cx="15175" cy="6750"/>
            </a:xfrm>
            <a:custGeom>
              <a:avLst/>
              <a:gdLst/>
              <a:ahLst/>
              <a:cxnLst/>
              <a:rect l="0" t="0" r="0" b="0"/>
              <a:pathLst>
                <a:path w="607" h="270" extrusionOk="0">
                  <a:moveTo>
                    <a:pt x="68" y="0"/>
                  </a:moveTo>
                  <a:lnTo>
                    <a:pt x="0" y="67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304" y="236"/>
                  </a:lnTo>
                  <a:lnTo>
                    <a:pt x="438" y="269"/>
                  </a:lnTo>
                  <a:lnTo>
                    <a:pt x="573" y="236"/>
                  </a:lnTo>
                  <a:lnTo>
                    <a:pt x="607" y="202"/>
                  </a:lnTo>
                  <a:lnTo>
                    <a:pt x="607" y="168"/>
                  </a:lnTo>
                  <a:lnTo>
                    <a:pt x="607" y="135"/>
                  </a:lnTo>
                  <a:lnTo>
                    <a:pt x="573" y="10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7" name="Shape 417"/>
            <p:cNvSpPr/>
            <p:nvPr/>
          </p:nvSpPr>
          <p:spPr>
            <a:xfrm>
              <a:off x="5971475" y="452750"/>
              <a:ext cx="21900" cy="6750"/>
            </a:xfrm>
            <a:custGeom>
              <a:avLst/>
              <a:gdLst/>
              <a:ahLst/>
              <a:cxnLst/>
              <a:rect l="0" t="0" r="0" b="0"/>
              <a:pathLst>
                <a:path w="876" h="270" extrusionOk="0">
                  <a:moveTo>
                    <a:pt x="34" y="0"/>
                  </a:moveTo>
                  <a:lnTo>
                    <a:pt x="1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236" y="202"/>
                  </a:lnTo>
                  <a:lnTo>
                    <a:pt x="438" y="236"/>
                  </a:lnTo>
                  <a:lnTo>
                    <a:pt x="640" y="270"/>
                  </a:lnTo>
                  <a:lnTo>
                    <a:pt x="842" y="236"/>
                  </a:lnTo>
                  <a:lnTo>
                    <a:pt x="876" y="202"/>
                  </a:lnTo>
                  <a:lnTo>
                    <a:pt x="876" y="169"/>
                  </a:lnTo>
                  <a:lnTo>
                    <a:pt x="876" y="135"/>
                  </a:lnTo>
                  <a:lnTo>
                    <a:pt x="842" y="101"/>
                  </a:lnTo>
                  <a:lnTo>
                    <a:pt x="438" y="3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8" name="Shape 418"/>
            <p:cNvSpPr/>
            <p:nvPr/>
          </p:nvSpPr>
          <p:spPr>
            <a:xfrm>
              <a:off x="5927700" y="438425"/>
              <a:ext cx="17700" cy="6775"/>
            </a:xfrm>
            <a:custGeom>
              <a:avLst/>
              <a:gdLst/>
              <a:ahLst/>
              <a:cxnLst/>
              <a:rect l="0" t="0" r="0" b="0"/>
              <a:pathLst>
                <a:path w="708" h="271" extrusionOk="0">
                  <a:moveTo>
                    <a:pt x="34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68" y="136"/>
                  </a:lnTo>
                  <a:lnTo>
                    <a:pt x="371" y="237"/>
                  </a:lnTo>
                  <a:lnTo>
                    <a:pt x="506" y="270"/>
                  </a:lnTo>
                  <a:lnTo>
                    <a:pt x="640" y="237"/>
                  </a:lnTo>
                  <a:lnTo>
                    <a:pt x="708" y="203"/>
                  </a:lnTo>
                  <a:lnTo>
                    <a:pt x="708" y="169"/>
                  </a:lnTo>
                  <a:lnTo>
                    <a:pt x="708" y="102"/>
                  </a:lnTo>
                  <a:lnTo>
                    <a:pt x="640" y="68"/>
                  </a:lnTo>
                  <a:lnTo>
                    <a:pt x="405" y="35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9" name="Shape 419"/>
            <p:cNvSpPr/>
            <p:nvPr/>
          </p:nvSpPr>
          <p:spPr>
            <a:xfrm>
              <a:off x="5904150" y="430850"/>
              <a:ext cx="18525" cy="6775"/>
            </a:xfrm>
            <a:custGeom>
              <a:avLst/>
              <a:gdLst/>
              <a:ahLst/>
              <a:cxnLst/>
              <a:rect l="0" t="0" r="0" b="0"/>
              <a:pathLst>
                <a:path w="741" h="271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01" y="203"/>
                  </a:lnTo>
                  <a:lnTo>
                    <a:pt x="370" y="237"/>
                  </a:lnTo>
                  <a:lnTo>
                    <a:pt x="539" y="270"/>
                  </a:lnTo>
                  <a:lnTo>
                    <a:pt x="741" y="270"/>
                  </a:lnTo>
                  <a:lnTo>
                    <a:pt x="741" y="203"/>
                  </a:lnTo>
                  <a:lnTo>
                    <a:pt x="741" y="169"/>
                  </a:lnTo>
                  <a:lnTo>
                    <a:pt x="707" y="136"/>
                  </a:lnTo>
                  <a:lnTo>
                    <a:pt x="572" y="68"/>
                  </a:lnTo>
                  <a:lnTo>
                    <a:pt x="438" y="35"/>
                  </a:lnTo>
                  <a:lnTo>
                    <a:pt x="269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0" name="Shape 420"/>
            <p:cNvSpPr/>
            <p:nvPr/>
          </p:nvSpPr>
          <p:spPr>
            <a:xfrm>
              <a:off x="5057400" y="2393700"/>
              <a:ext cx="63150" cy="68225"/>
            </a:xfrm>
            <a:custGeom>
              <a:avLst/>
              <a:gdLst/>
              <a:ahLst/>
              <a:cxnLst/>
              <a:rect l="0" t="0" r="0" b="0"/>
              <a:pathLst>
                <a:path w="2526" h="2729" extrusionOk="0">
                  <a:moveTo>
                    <a:pt x="202" y="169"/>
                  </a:moveTo>
                  <a:lnTo>
                    <a:pt x="741" y="237"/>
                  </a:lnTo>
                  <a:lnTo>
                    <a:pt x="1279" y="270"/>
                  </a:lnTo>
                  <a:lnTo>
                    <a:pt x="2357" y="237"/>
                  </a:lnTo>
                  <a:lnTo>
                    <a:pt x="2357" y="237"/>
                  </a:lnTo>
                  <a:lnTo>
                    <a:pt x="2289" y="775"/>
                  </a:lnTo>
                  <a:lnTo>
                    <a:pt x="2256" y="1348"/>
                  </a:lnTo>
                  <a:lnTo>
                    <a:pt x="2256" y="1886"/>
                  </a:lnTo>
                  <a:lnTo>
                    <a:pt x="2289" y="2425"/>
                  </a:lnTo>
                  <a:lnTo>
                    <a:pt x="2289" y="2459"/>
                  </a:lnTo>
                  <a:lnTo>
                    <a:pt x="2256" y="2459"/>
                  </a:lnTo>
                  <a:lnTo>
                    <a:pt x="2020" y="2425"/>
                  </a:lnTo>
                  <a:lnTo>
                    <a:pt x="808" y="2425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1"/>
                  </a:moveTo>
                  <a:lnTo>
                    <a:pt x="168" y="35"/>
                  </a:lnTo>
                  <a:lnTo>
                    <a:pt x="135" y="35"/>
                  </a:lnTo>
                  <a:lnTo>
                    <a:pt x="101" y="102"/>
                  </a:lnTo>
                  <a:lnTo>
                    <a:pt x="67" y="102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5"/>
                  </a:lnTo>
                  <a:lnTo>
                    <a:pt x="34" y="2021"/>
                  </a:lnTo>
                  <a:lnTo>
                    <a:pt x="101" y="2661"/>
                  </a:lnTo>
                  <a:lnTo>
                    <a:pt x="135" y="2694"/>
                  </a:lnTo>
                  <a:lnTo>
                    <a:pt x="168" y="2728"/>
                  </a:lnTo>
                  <a:lnTo>
                    <a:pt x="236" y="2728"/>
                  </a:lnTo>
                  <a:lnTo>
                    <a:pt x="303" y="2694"/>
                  </a:lnTo>
                  <a:lnTo>
                    <a:pt x="337" y="2661"/>
                  </a:lnTo>
                  <a:lnTo>
                    <a:pt x="337" y="2627"/>
                  </a:lnTo>
                  <a:lnTo>
                    <a:pt x="337" y="2560"/>
                  </a:lnTo>
                  <a:lnTo>
                    <a:pt x="808" y="2661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1"/>
                  </a:lnTo>
                  <a:lnTo>
                    <a:pt x="2256" y="2627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6"/>
                  </a:lnTo>
                  <a:lnTo>
                    <a:pt x="2390" y="2526"/>
                  </a:lnTo>
                  <a:lnTo>
                    <a:pt x="2458" y="2492"/>
                  </a:lnTo>
                  <a:lnTo>
                    <a:pt x="2458" y="2425"/>
                  </a:lnTo>
                  <a:lnTo>
                    <a:pt x="2491" y="1886"/>
                  </a:lnTo>
                  <a:lnTo>
                    <a:pt x="2525" y="1314"/>
                  </a:lnTo>
                  <a:lnTo>
                    <a:pt x="2491" y="775"/>
                  </a:lnTo>
                  <a:lnTo>
                    <a:pt x="2458" y="203"/>
                  </a:lnTo>
                  <a:lnTo>
                    <a:pt x="2491" y="169"/>
                  </a:lnTo>
                  <a:lnTo>
                    <a:pt x="2491" y="102"/>
                  </a:lnTo>
                  <a:lnTo>
                    <a:pt x="2458" y="35"/>
                  </a:lnTo>
                  <a:lnTo>
                    <a:pt x="1852" y="35"/>
                  </a:lnTo>
                  <a:lnTo>
                    <a:pt x="127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1" name="Shape 421"/>
            <p:cNvSpPr/>
            <p:nvPr/>
          </p:nvSpPr>
          <p:spPr>
            <a:xfrm>
              <a:off x="5921825" y="2394550"/>
              <a:ext cx="64825" cy="62300"/>
            </a:xfrm>
            <a:custGeom>
              <a:avLst/>
              <a:gdLst/>
              <a:ahLst/>
              <a:cxnLst/>
              <a:rect l="0" t="0" r="0" b="0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7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4" y="2189"/>
                  </a:lnTo>
                  <a:lnTo>
                    <a:pt x="505" y="2223"/>
                  </a:lnTo>
                  <a:lnTo>
                    <a:pt x="269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69" y="674"/>
                  </a:lnTo>
                  <a:lnTo>
                    <a:pt x="269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7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69" y="2458"/>
                  </a:lnTo>
                  <a:lnTo>
                    <a:pt x="269" y="2425"/>
                  </a:lnTo>
                  <a:lnTo>
                    <a:pt x="269" y="2391"/>
                  </a:lnTo>
                  <a:lnTo>
                    <a:pt x="539" y="2458"/>
                  </a:lnTo>
                  <a:lnTo>
                    <a:pt x="774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2" name="Shape 422"/>
            <p:cNvSpPr/>
            <p:nvPr/>
          </p:nvSpPr>
          <p:spPr>
            <a:xfrm>
              <a:off x="5876375" y="2346575"/>
              <a:ext cx="63975" cy="44625"/>
            </a:xfrm>
            <a:custGeom>
              <a:avLst/>
              <a:gdLst/>
              <a:ahLst/>
              <a:cxnLst/>
              <a:rect l="0" t="0" r="0" b="0"/>
              <a:pathLst>
                <a:path w="2559" h="1785" extrusionOk="0">
                  <a:moveTo>
                    <a:pt x="168" y="203"/>
                  </a:moveTo>
                  <a:lnTo>
                    <a:pt x="404" y="236"/>
                  </a:lnTo>
                  <a:lnTo>
                    <a:pt x="673" y="270"/>
                  </a:lnTo>
                  <a:lnTo>
                    <a:pt x="1178" y="270"/>
                  </a:lnTo>
                  <a:lnTo>
                    <a:pt x="2323" y="371"/>
                  </a:lnTo>
                  <a:lnTo>
                    <a:pt x="2289" y="607"/>
                  </a:lnTo>
                  <a:lnTo>
                    <a:pt x="2289" y="842"/>
                  </a:lnTo>
                  <a:lnTo>
                    <a:pt x="2323" y="1448"/>
                  </a:lnTo>
                  <a:lnTo>
                    <a:pt x="1246" y="1516"/>
                  </a:lnTo>
                  <a:lnTo>
                    <a:pt x="741" y="1516"/>
                  </a:lnTo>
                  <a:lnTo>
                    <a:pt x="505" y="1549"/>
                  </a:lnTo>
                  <a:lnTo>
                    <a:pt x="236" y="1583"/>
                  </a:lnTo>
                  <a:lnTo>
                    <a:pt x="202" y="876"/>
                  </a:lnTo>
                  <a:lnTo>
                    <a:pt x="168" y="203"/>
                  </a:lnTo>
                  <a:close/>
                  <a:moveTo>
                    <a:pt x="673" y="0"/>
                  </a:moveTo>
                  <a:lnTo>
                    <a:pt x="404" y="34"/>
                  </a:lnTo>
                  <a:lnTo>
                    <a:pt x="135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246"/>
                  </a:lnTo>
                  <a:lnTo>
                    <a:pt x="67" y="1583"/>
                  </a:lnTo>
                  <a:lnTo>
                    <a:pt x="101" y="1650"/>
                  </a:lnTo>
                  <a:lnTo>
                    <a:pt x="202" y="1650"/>
                  </a:lnTo>
                  <a:lnTo>
                    <a:pt x="236" y="1617"/>
                  </a:lnTo>
                  <a:lnTo>
                    <a:pt x="471" y="1718"/>
                  </a:lnTo>
                  <a:lnTo>
                    <a:pt x="741" y="1751"/>
                  </a:lnTo>
                  <a:lnTo>
                    <a:pt x="1010" y="1785"/>
                  </a:lnTo>
                  <a:lnTo>
                    <a:pt x="1279" y="1785"/>
                  </a:lnTo>
                  <a:lnTo>
                    <a:pt x="1818" y="1751"/>
                  </a:lnTo>
                  <a:lnTo>
                    <a:pt x="2357" y="1650"/>
                  </a:lnTo>
                  <a:lnTo>
                    <a:pt x="2357" y="1718"/>
                  </a:lnTo>
                  <a:lnTo>
                    <a:pt x="2390" y="1751"/>
                  </a:lnTo>
                  <a:lnTo>
                    <a:pt x="2458" y="1785"/>
                  </a:lnTo>
                  <a:lnTo>
                    <a:pt x="2525" y="1751"/>
                  </a:lnTo>
                  <a:lnTo>
                    <a:pt x="2559" y="1718"/>
                  </a:lnTo>
                  <a:lnTo>
                    <a:pt x="2559" y="1650"/>
                  </a:lnTo>
                  <a:lnTo>
                    <a:pt x="2491" y="1011"/>
                  </a:lnTo>
                  <a:lnTo>
                    <a:pt x="2458" y="371"/>
                  </a:lnTo>
                  <a:lnTo>
                    <a:pt x="2491" y="304"/>
                  </a:lnTo>
                  <a:lnTo>
                    <a:pt x="2491" y="236"/>
                  </a:lnTo>
                  <a:lnTo>
                    <a:pt x="2458" y="203"/>
                  </a:lnTo>
                  <a:lnTo>
                    <a:pt x="2390" y="169"/>
                  </a:lnTo>
                  <a:lnTo>
                    <a:pt x="1852" y="101"/>
                  </a:lnTo>
                  <a:lnTo>
                    <a:pt x="1246" y="34"/>
                  </a:lnTo>
                  <a:lnTo>
                    <a:pt x="9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3" name="Shape 423"/>
            <p:cNvSpPr/>
            <p:nvPr/>
          </p:nvSpPr>
          <p:spPr>
            <a:xfrm>
              <a:off x="5960525" y="2466100"/>
              <a:ext cx="64000" cy="61475"/>
            </a:xfrm>
            <a:custGeom>
              <a:avLst/>
              <a:gdLst/>
              <a:ahLst/>
              <a:cxnLst/>
              <a:rect l="0" t="0" r="0" b="0"/>
              <a:pathLst>
                <a:path w="2560" h="2459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4" name="Shape 424"/>
            <p:cNvSpPr/>
            <p:nvPr/>
          </p:nvSpPr>
          <p:spPr>
            <a:xfrm>
              <a:off x="5974850" y="2536800"/>
              <a:ext cx="63150" cy="61475"/>
            </a:xfrm>
            <a:custGeom>
              <a:avLst/>
              <a:gdLst/>
              <a:ahLst/>
              <a:cxnLst/>
              <a:rect l="0" t="0" r="0" b="0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5" name="Shape 425"/>
            <p:cNvSpPr/>
            <p:nvPr/>
          </p:nvSpPr>
          <p:spPr>
            <a:xfrm>
              <a:off x="5803125" y="2348250"/>
              <a:ext cx="66525" cy="40425"/>
            </a:xfrm>
            <a:custGeom>
              <a:avLst/>
              <a:gdLst/>
              <a:ahLst/>
              <a:cxnLst/>
              <a:rect l="0" t="0" r="0" b="0"/>
              <a:pathLst>
                <a:path w="2661" h="1617" extrusionOk="0">
                  <a:moveTo>
                    <a:pt x="2189" y="203"/>
                  </a:moveTo>
                  <a:lnTo>
                    <a:pt x="2358" y="237"/>
                  </a:lnTo>
                  <a:lnTo>
                    <a:pt x="2391" y="270"/>
                  </a:lnTo>
                  <a:lnTo>
                    <a:pt x="2459" y="237"/>
                  </a:lnTo>
                  <a:lnTo>
                    <a:pt x="2459" y="371"/>
                  </a:lnTo>
                  <a:lnTo>
                    <a:pt x="2425" y="506"/>
                  </a:lnTo>
                  <a:lnTo>
                    <a:pt x="2425" y="775"/>
                  </a:lnTo>
                  <a:lnTo>
                    <a:pt x="2425" y="1078"/>
                  </a:lnTo>
                  <a:lnTo>
                    <a:pt x="2459" y="1381"/>
                  </a:lnTo>
                  <a:lnTo>
                    <a:pt x="1280" y="1381"/>
                  </a:lnTo>
                  <a:lnTo>
                    <a:pt x="708" y="1415"/>
                  </a:lnTo>
                  <a:lnTo>
                    <a:pt x="136" y="1482"/>
                  </a:lnTo>
                  <a:lnTo>
                    <a:pt x="169" y="1280"/>
                  </a:lnTo>
                  <a:lnTo>
                    <a:pt x="203" y="1078"/>
                  </a:lnTo>
                  <a:lnTo>
                    <a:pt x="203" y="708"/>
                  </a:lnTo>
                  <a:lnTo>
                    <a:pt x="203" y="439"/>
                  </a:lnTo>
                  <a:lnTo>
                    <a:pt x="203" y="304"/>
                  </a:lnTo>
                  <a:lnTo>
                    <a:pt x="203" y="203"/>
                  </a:lnTo>
                  <a:lnTo>
                    <a:pt x="371" y="237"/>
                  </a:lnTo>
                  <a:lnTo>
                    <a:pt x="1651" y="237"/>
                  </a:lnTo>
                  <a:lnTo>
                    <a:pt x="1987" y="203"/>
                  </a:lnTo>
                  <a:close/>
                  <a:moveTo>
                    <a:pt x="708" y="1"/>
                  </a:moveTo>
                  <a:lnTo>
                    <a:pt x="439" y="34"/>
                  </a:lnTo>
                  <a:lnTo>
                    <a:pt x="136" y="68"/>
                  </a:lnTo>
                  <a:lnTo>
                    <a:pt x="136" y="102"/>
                  </a:lnTo>
                  <a:lnTo>
                    <a:pt x="35" y="102"/>
                  </a:lnTo>
                  <a:lnTo>
                    <a:pt x="35" y="136"/>
                  </a:lnTo>
                  <a:lnTo>
                    <a:pt x="68" y="136"/>
                  </a:lnTo>
                  <a:lnTo>
                    <a:pt x="35" y="270"/>
                  </a:lnTo>
                  <a:lnTo>
                    <a:pt x="35" y="439"/>
                  </a:lnTo>
                  <a:lnTo>
                    <a:pt x="35" y="708"/>
                  </a:lnTo>
                  <a:lnTo>
                    <a:pt x="1" y="1078"/>
                  </a:lnTo>
                  <a:lnTo>
                    <a:pt x="1" y="1280"/>
                  </a:lnTo>
                  <a:lnTo>
                    <a:pt x="35" y="1482"/>
                  </a:lnTo>
                  <a:lnTo>
                    <a:pt x="68" y="1516"/>
                  </a:lnTo>
                  <a:lnTo>
                    <a:pt x="68" y="1550"/>
                  </a:lnTo>
                  <a:lnTo>
                    <a:pt x="102" y="1583"/>
                  </a:lnTo>
                  <a:lnTo>
                    <a:pt x="708" y="1617"/>
                  </a:lnTo>
                  <a:lnTo>
                    <a:pt x="1314" y="1617"/>
                  </a:lnTo>
                  <a:lnTo>
                    <a:pt x="2492" y="1583"/>
                  </a:lnTo>
                  <a:lnTo>
                    <a:pt x="2593" y="1583"/>
                  </a:lnTo>
                  <a:lnTo>
                    <a:pt x="2627" y="1550"/>
                  </a:lnTo>
                  <a:lnTo>
                    <a:pt x="2661" y="1482"/>
                  </a:lnTo>
                  <a:lnTo>
                    <a:pt x="2661" y="1449"/>
                  </a:lnTo>
                  <a:lnTo>
                    <a:pt x="2627" y="1381"/>
                  </a:lnTo>
                  <a:lnTo>
                    <a:pt x="2627" y="1078"/>
                  </a:lnTo>
                  <a:lnTo>
                    <a:pt x="2593" y="775"/>
                  </a:lnTo>
                  <a:lnTo>
                    <a:pt x="2627" y="439"/>
                  </a:lnTo>
                  <a:lnTo>
                    <a:pt x="2593" y="270"/>
                  </a:lnTo>
                  <a:lnTo>
                    <a:pt x="2560" y="136"/>
                  </a:lnTo>
                  <a:lnTo>
                    <a:pt x="2526" y="136"/>
                  </a:lnTo>
                  <a:lnTo>
                    <a:pt x="2492" y="102"/>
                  </a:lnTo>
                  <a:lnTo>
                    <a:pt x="2459" y="68"/>
                  </a:lnTo>
                  <a:lnTo>
                    <a:pt x="2324" y="34"/>
                  </a:lnTo>
                  <a:lnTo>
                    <a:pt x="2189" y="1"/>
                  </a:lnTo>
                  <a:lnTo>
                    <a:pt x="1886" y="1"/>
                  </a:lnTo>
                  <a:lnTo>
                    <a:pt x="1280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6" name="Shape 426"/>
            <p:cNvSpPr/>
            <p:nvPr/>
          </p:nvSpPr>
          <p:spPr>
            <a:xfrm>
              <a:off x="5201325" y="2394550"/>
              <a:ext cx="64825" cy="62300"/>
            </a:xfrm>
            <a:custGeom>
              <a:avLst/>
              <a:gdLst/>
              <a:ahLst/>
              <a:cxnLst/>
              <a:rect l="0" t="0" r="0" b="0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7" name="Shape 427"/>
            <p:cNvSpPr/>
            <p:nvPr/>
          </p:nvSpPr>
          <p:spPr>
            <a:xfrm>
              <a:off x="5355350" y="2348250"/>
              <a:ext cx="69050" cy="40425"/>
            </a:xfrm>
            <a:custGeom>
              <a:avLst/>
              <a:gdLst/>
              <a:ahLst/>
              <a:cxnLst/>
              <a:rect l="0" t="0" r="0" b="0"/>
              <a:pathLst>
                <a:path w="2762" h="1617" extrusionOk="0">
                  <a:moveTo>
                    <a:pt x="135" y="136"/>
                  </a:moveTo>
                  <a:lnTo>
                    <a:pt x="438" y="203"/>
                  </a:lnTo>
                  <a:lnTo>
                    <a:pt x="741" y="237"/>
                  </a:lnTo>
                  <a:lnTo>
                    <a:pt x="1347" y="237"/>
                  </a:lnTo>
                  <a:lnTo>
                    <a:pt x="2593" y="203"/>
                  </a:lnTo>
                  <a:lnTo>
                    <a:pt x="2593" y="203"/>
                  </a:lnTo>
                  <a:lnTo>
                    <a:pt x="2559" y="506"/>
                  </a:lnTo>
                  <a:lnTo>
                    <a:pt x="2526" y="775"/>
                  </a:lnTo>
                  <a:lnTo>
                    <a:pt x="2559" y="1381"/>
                  </a:lnTo>
                  <a:lnTo>
                    <a:pt x="2223" y="1415"/>
                  </a:lnTo>
                  <a:lnTo>
                    <a:pt x="1886" y="1415"/>
                  </a:lnTo>
                  <a:lnTo>
                    <a:pt x="1246" y="1381"/>
                  </a:lnTo>
                  <a:lnTo>
                    <a:pt x="708" y="1348"/>
                  </a:lnTo>
                  <a:lnTo>
                    <a:pt x="438" y="1381"/>
                  </a:lnTo>
                  <a:lnTo>
                    <a:pt x="203" y="1449"/>
                  </a:lnTo>
                  <a:lnTo>
                    <a:pt x="169" y="775"/>
                  </a:lnTo>
                  <a:lnTo>
                    <a:pt x="169" y="439"/>
                  </a:lnTo>
                  <a:lnTo>
                    <a:pt x="135" y="136"/>
                  </a:lnTo>
                  <a:close/>
                  <a:moveTo>
                    <a:pt x="708" y="1"/>
                  </a:moveTo>
                  <a:lnTo>
                    <a:pt x="102" y="68"/>
                  </a:lnTo>
                  <a:lnTo>
                    <a:pt x="68" y="102"/>
                  </a:lnTo>
                  <a:lnTo>
                    <a:pt x="102" y="136"/>
                  </a:lnTo>
                  <a:lnTo>
                    <a:pt x="1" y="439"/>
                  </a:lnTo>
                  <a:lnTo>
                    <a:pt x="1" y="809"/>
                  </a:lnTo>
                  <a:lnTo>
                    <a:pt x="34" y="1516"/>
                  </a:lnTo>
                  <a:lnTo>
                    <a:pt x="68" y="1550"/>
                  </a:lnTo>
                  <a:lnTo>
                    <a:pt x="135" y="1583"/>
                  </a:lnTo>
                  <a:lnTo>
                    <a:pt x="169" y="1583"/>
                  </a:lnTo>
                  <a:lnTo>
                    <a:pt x="203" y="1516"/>
                  </a:lnTo>
                  <a:lnTo>
                    <a:pt x="506" y="1550"/>
                  </a:lnTo>
                  <a:lnTo>
                    <a:pt x="809" y="1550"/>
                  </a:lnTo>
                  <a:lnTo>
                    <a:pt x="1415" y="1583"/>
                  </a:lnTo>
                  <a:lnTo>
                    <a:pt x="2021" y="1617"/>
                  </a:lnTo>
                  <a:lnTo>
                    <a:pt x="2593" y="1583"/>
                  </a:lnTo>
                  <a:lnTo>
                    <a:pt x="2660" y="1583"/>
                  </a:lnTo>
                  <a:lnTo>
                    <a:pt x="2728" y="1550"/>
                  </a:lnTo>
                  <a:lnTo>
                    <a:pt x="2761" y="1550"/>
                  </a:lnTo>
                  <a:lnTo>
                    <a:pt x="2761" y="1482"/>
                  </a:lnTo>
                  <a:lnTo>
                    <a:pt x="2761" y="1415"/>
                  </a:lnTo>
                  <a:lnTo>
                    <a:pt x="2761" y="775"/>
                  </a:lnTo>
                  <a:lnTo>
                    <a:pt x="2761" y="439"/>
                  </a:lnTo>
                  <a:lnTo>
                    <a:pt x="2694" y="102"/>
                  </a:lnTo>
                  <a:lnTo>
                    <a:pt x="2694" y="68"/>
                  </a:lnTo>
                  <a:lnTo>
                    <a:pt x="2660" y="34"/>
                  </a:lnTo>
                  <a:lnTo>
                    <a:pt x="1347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8" name="Shape 428"/>
            <p:cNvSpPr/>
            <p:nvPr/>
          </p:nvSpPr>
          <p:spPr>
            <a:xfrm>
              <a:off x="5901625" y="2535950"/>
              <a:ext cx="64825" cy="62325"/>
            </a:xfrm>
            <a:custGeom>
              <a:avLst/>
              <a:gdLst/>
              <a:ahLst/>
              <a:cxnLst/>
              <a:rect l="0" t="0" r="0" b="0"/>
              <a:pathLst>
                <a:path w="2593" h="2493" extrusionOk="0">
                  <a:moveTo>
                    <a:pt x="1885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8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7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7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79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7" y="2223"/>
                  </a:lnTo>
                  <a:lnTo>
                    <a:pt x="1818" y="2189"/>
                  </a:lnTo>
                  <a:lnTo>
                    <a:pt x="1279" y="2189"/>
                  </a:lnTo>
                  <a:lnTo>
                    <a:pt x="202" y="2223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9" name="Shape 429"/>
            <p:cNvSpPr/>
            <p:nvPr/>
          </p:nvSpPr>
          <p:spPr>
            <a:xfrm>
              <a:off x="5658375" y="2346575"/>
              <a:ext cx="63975" cy="44625"/>
            </a:xfrm>
            <a:custGeom>
              <a:avLst/>
              <a:gdLst/>
              <a:ahLst/>
              <a:cxnLst/>
              <a:rect l="0" t="0" r="0" b="0"/>
              <a:pathLst>
                <a:path w="2559" h="1785" extrusionOk="0">
                  <a:moveTo>
                    <a:pt x="2390" y="203"/>
                  </a:moveTo>
                  <a:lnTo>
                    <a:pt x="2357" y="876"/>
                  </a:lnTo>
                  <a:lnTo>
                    <a:pt x="2323" y="1583"/>
                  </a:lnTo>
                  <a:lnTo>
                    <a:pt x="2087" y="1549"/>
                  </a:lnTo>
                  <a:lnTo>
                    <a:pt x="1852" y="1516"/>
                  </a:lnTo>
                  <a:lnTo>
                    <a:pt x="1347" y="1516"/>
                  </a:lnTo>
                  <a:lnTo>
                    <a:pt x="236" y="1448"/>
                  </a:lnTo>
                  <a:lnTo>
                    <a:pt x="269" y="842"/>
                  </a:lnTo>
                  <a:lnTo>
                    <a:pt x="269" y="607"/>
                  </a:lnTo>
                  <a:lnTo>
                    <a:pt x="236" y="371"/>
                  </a:lnTo>
                  <a:lnTo>
                    <a:pt x="1380" y="270"/>
                  </a:lnTo>
                  <a:lnTo>
                    <a:pt x="1885" y="270"/>
                  </a:lnTo>
                  <a:lnTo>
                    <a:pt x="2155" y="236"/>
                  </a:lnTo>
                  <a:lnTo>
                    <a:pt x="2390" y="203"/>
                  </a:lnTo>
                  <a:close/>
                  <a:moveTo>
                    <a:pt x="1616" y="0"/>
                  </a:moveTo>
                  <a:lnTo>
                    <a:pt x="1313" y="34"/>
                  </a:lnTo>
                  <a:lnTo>
                    <a:pt x="741" y="101"/>
                  </a:lnTo>
                  <a:lnTo>
                    <a:pt x="168" y="169"/>
                  </a:lnTo>
                  <a:lnTo>
                    <a:pt x="101" y="203"/>
                  </a:lnTo>
                  <a:lnTo>
                    <a:pt x="67" y="236"/>
                  </a:lnTo>
                  <a:lnTo>
                    <a:pt x="67" y="304"/>
                  </a:lnTo>
                  <a:lnTo>
                    <a:pt x="101" y="371"/>
                  </a:lnTo>
                  <a:lnTo>
                    <a:pt x="67" y="1011"/>
                  </a:lnTo>
                  <a:lnTo>
                    <a:pt x="0" y="1650"/>
                  </a:lnTo>
                  <a:lnTo>
                    <a:pt x="0" y="1718"/>
                  </a:lnTo>
                  <a:lnTo>
                    <a:pt x="34" y="1751"/>
                  </a:lnTo>
                  <a:lnTo>
                    <a:pt x="101" y="1785"/>
                  </a:lnTo>
                  <a:lnTo>
                    <a:pt x="202" y="1751"/>
                  </a:lnTo>
                  <a:lnTo>
                    <a:pt x="202" y="1718"/>
                  </a:lnTo>
                  <a:lnTo>
                    <a:pt x="236" y="1650"/>
                  </a:lnTo>
                  <a:lnTo>
                    <a:pt x="741" y="1751"/>
                  </a:lnTo>
                  <a:lnTo>
                    <a:pt x="1313" y="1785"/>
                  </a:lnTo>
                  <a:lnTo>
                    <a:pt x="1582" y="1785"/>
                  </a:lnTo>
                  <a:lnTo>
                    <a:pt x="1852" y="1751"/>
                  </a:lnTo>
                  <a:lnTo>
                    <a:pt x="2121" y="1718"/>
                  </a:lnTo>
                  <a:lnTo>
                    <a:pt x="2357" y="1617"/>
                  </a:lnTo>
                  <a:lnTo>
                    <a:pt x="2390" y="1650"/>
                  </a:lnTo>
                  <a:lnTo>
                    <a:pt x="2491" y="1650"/>
                  </a:lnTo>
                  <a:lnTo>
                    <a:pt x="2491" y="1583"/>
                  </a:lnTo>
                  <a:lnTo>
                    <a:pt x="2525" y="1246"/>
                  </a:lnTo>
                  <a:lnTo>
                    <a:pt x="2559" y="876"/>
                  </a:lnTo>
                  <a:lnTo>
                    <a:pt x="2559" y="506"/>
                  </a:lnTo>
                  <a:lnTo>
                    <a:pt x="2491" y="135"/>
                  </a:lnTo>
                  <a:lnTo>
                    <a:pt x="2491" y="101"/>
                  </a:lnTo>
                  <a:lnTo>
                    <a:pt x="2458" y="101"/>
                  </a:lnTo>
                  <a:lnTo>
                    <a:pt x="2188" y="34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0" name="Shape 430"/>
            <p:cNvSpPr/>
            <p:nvPr/>
          </p:nvSpPr>
          <p:spPr>
            <a:xfrm>
              <a:off x="5430250" y="2348250"/>
              <a:ext cx="69050" cy="40425"/>
            </a:xfrm>
            <a:custGeom>
              <a:avLst/>
              <a:gdLst/>
              <a:ahLst/>
              <a:cxnLst/>
              <a:rect l="0" t="0" r="0" b="0"/>
              <a:pathLst>
                <a:path w="2762" h="1617" extrusionOk="0">
                  <a:moveTo>
                    <a:pt x="2661" y="136"/>
                  </a:moveTo>
                  <a:lnTo>
                    <a:pt x="2593" y="439"/>
                  </a:lnTo>
                  <a:lnTo>
                    <a:pt x="2593" y="775"/>
                  </a:lnTo>
                  <a:lnTo>
                    <a:pt x="2560" y="1449"/>
                  </a:lnTo>
                  <a:lnTo>
                    <a:pt x="2324" y="1381"/>
                  </a:lnTo>
                  <a:lnTo>
                    <a:pt x="2055" y="1348"/>
                  </a:lnTo>
                  <a:lnTo>
                    <a:pt x="1516" y="1381"/>
                  </a:lnTo>
                  <a:lnTo>
                    <a:pt x="876" y="1415"/>
                  </a:lnTo>
                  <a:lnTo>
                    <a:pt x="540" y="1415"/>
                  </a:lnTo>
                  <a:lnTo>
                    <a:pt x="237" y="1381"/>
                  </a:lnTo>
                  <a:lnTo>
                    <a:pt x="237" y="775"/>
                  </a:lnTo>
                  <a:lnTo>
                    <a:pt x="237" y="506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1415" y="237"/>
                  </a:lnTo>
                  <a:lnTo>
                    <a:pt x="2055" y="237"/>
                  </a:lnTo>
                  <a:lnTo>
                    <a:pt x="2358" y="203"/>
                  </a:lnTo>
                  <a:lnTo>
                    <a:pt x="2661" y="136"/>
                  </a:lnTo>
                  <a:close/>
                  <a:moveTo>
                    <a:pt x="2055" y="1"/>
                  </a:moveTo>
                  <a:lnTo>
                    <a:pt x="1415" y="34"/>
                  </a:lnTo>
                  <a:lnTo>
                    <a:pt x="136" y="34"/>
                  </a:lnTo>
                  <a:lnTo>
                    <a:pt x="102" y="68"/>
                  </a:lnTo>
                  <a:lnTo>
                    <a:pt x="68" y="102"/>
                  </a:lnTo>
                  <a:lnTo>
                    <a:pt x="35" y="439"/>
                  </a:lnTo>
                  <a:lnTo>
                    <a:pt x="1" y="775"/>
                  </a:lnTo>
                  <a:lnTo>
                    <a:pt x="35" y="1415"/>
                  </a:lnTo>
                  <a:lnTo>
                    <a:pt x="1" y="1482"/>
                  </a:lnTo>
                  <a:lnTo>
                    <a:pt x="1" y="1550"/>
                  </a:lnTo>
                  <a:lnTo>
                    <a:pt x="68" y="1550"/>
                  </a:lnTo>
                  <a:lnTo>
                    <a:pt x="102" y="1583"/>
                  </a:lnTo>
                  <a:lnTo>
                    <a:pt x="169" y="1583"/>
                  </a:lnTo>
                  <a:lnTo>
                    <a:pt x="775" y="1617"/>
                  </a:lnTo>
                  <a:lnTo>
                    <a:pt x="1348" y="1583"/>
                  </a:lnTo>
                  <a:lnTo>
                    <a:pt x="1954" y="1550"/>
                  </a:lnTo>
                  <a:lnTo>
                    <a:pt x="2257" y="1550"/>
                  </a:lnTo>
                  <a:lnTo>
                    <a:pt x="2560" y="1516"/>
                  </a:lnTo>
                  <a:lnTo>
                    <a:pt x="2593" y="1583"/>
                  </a:lnTo>
                  <a:lnTo>
                    <a:pt x="2661" y="1583"/>
                  </a:lnTo>
                  <a:lnTo>
                    <a:pt x="2694" y="1550"/>
                  </a:lnTo>
                  <a:lnTo>
                    <a:pt x="2728" y="1516"/>
                  </a:lnTo>
                  <a:lnTo>
                    <a:pt x="2762" y="809"/>
                  </a:lnTo>
                  <a:lnTo>
                    <a:pt x="2762" y="439"/>
                  </a:lnTo>
                  <a:lnTo>
                    <a:pt x="2694" y="136"/>
                  </a:lnTo>
                  <a:lnTo>
                    <a:pt x="2694" y="102"/>
                  </a:lnTo>
                  <a:lnTo>
                    <a:pt x="2694" y="68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1" name="Shape 431"/>
            <p:cNvSpPr/>
            <p:nvPr/>
          </p:nvSpPr>
          <p:spPr>
            <a:xfrm>
              <a:off x="5132300" y="2346575"/>
              <a:ext cx="64000" cy="44625"/>
            </a:xfrm>
            <a:custGeom>
              <a:avLst/>
              <a:gdLst/>
              <a:ahLst/>
              <a:cxnLst/>
              <a:rect l="0" t="0" r="0" b="0"/>
              <a:pathLst>
                <a:path w="2560" h="1785" extrusionOk="0">
                  <a:moveTo>
                    <a:pt x="169" y="203"/>
                  </a:moveTo>
                  <a:lnTo>
                    <a:pt x="405" y="236"/>
                  </a:lnTo>
                  <a:lnTo>
                    <a:pt x="674" y="270"/>
                  </a:lnTo>
                  <a:lnTo>
                    <a:pt x="1179" y="270"/>
                  </a:lnTo>
                  <a:lnTo>
                    <a:pt x="2324" y="371"/>
                  </a:lnTo>
                  <a:lnTo>
                    <a:pt x="2290" y="607"/>
                  </a:lnTo>
                  <a:lnTo>
                    <a:pt x="2290" y="842"/>
                  </a:lnTo>
                  <a:lnTo>
                    <a:pt x="2324" y="1448"/>
                  </a:lnTo>
                  <a:lnTo>
                    <a:pt x="1246" y="1516"/>
                  </a:lnTo>
                  <a:lnTo>
                    <a:pt x="741" y="1516"/>
                  </a:lnTo>
                  <a:lnTo>
                    <a:pt x="506" y="1549"/>
                  </a:lnTo>
                  <a:lnTo>
                    <a:pt x="236" y="1583"/>
                  </a:lnTo>
                  <a:lnTo>
                    <a:pt x="203" y="876"/>
                  </a:lnTo>
                  <a:lnTo>
                    <a:pt x="169" y="203"/>
                  </a:lnTo>
                  <a:close/>
                  <a:moveTo>
                    <a:pt x="674" y="0"/>
                  </a:moveTo>
                  <a:lnTo>
                    <a:pt x="405" y="34"/>
                  </a:lnTo>
                  <a:lnTo>
                    <a:pt x="135" y="101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246"/>
                  </a:lnTo>
                  <a:lnTo>
                    <a:pt x="68" y="1583"/>
                  </a:lnTo>
                  <a:lnTo>
                    <a:pt x="101" y="1650"/>
                  </a:lnTo>
                  <a:lnTo>
                    <a:pt x="203" y="1650"/>
                  </a:lnTo>
                  <a:lnTo>
                    <a:pt x="236" y="1617"/>
                  </a:lnTo>
                  <a:lnTo>
                    <a:pt x="472" y="1718"/>
                  </a:lnTo>
                  <a:lnTo>
                    <a:pt x="741" y="1751"/>
                  </a:lnTo>
                  <a:lnTo>
                    <a:pt x="1011" y="1785"/>
                  </a:lnTo>
                  <a:lnTo>
                    <a:pt x="1280" y="1785"/>
                  </a:lnTo>
                  <a:lnTo>
                    <a:pt x="1819" y="1751"/>
                  </a:lnTo>
                  <a:lnTo>
                    <a:pt x="2357" y="1650"/>
                  </a:lnTo>
                  <a:lnTo>
                    <a:pt x="2357" y="1718"/>
                  </a:lnTo>
                  <a:lnTo>
                    <a:pt x="2391" y="1751"/>
                  </a:lnTo>
                  <a:lnTo>
                    <a:pt x="2458" y="1785"/>
                  </a:lnTo>
                  <a:lnTo>
                    <a:pt x="2526" y="1751"/>
                  </a:lnTo>
                  <a:lnTo>
                    <a:pt x="2559" y="1718"/>
                  </a:lnTo>
                  <a:lnTo>
                    <a:pt x="2559" y="1650"/>
                  </a:lnTo>
                  <a:lnTo>
                    <a:pt x="2492" y="1011"/>
                  </a:lnTo>
                  <a:lnTo>
                    <a:pt x="2458" y="371"/>
                  </a:lnTo>
                  <a:lnTo>
                    <a:pt x="2492" y="304"/>
                  </a:lnTo>
                  <a:lnTo>
                    <a:pt x="2492" y="236"/>
                  </a:lnTo>
                  <a:lnTo>
                    <a:pt x="2458" y="203"/>
                  </a:lnTo>
                  <a:lnTo>
                    <a:pt x="2391" y="169"/>
                  </a:lnTo>
                  <a:lnTo>
                    <a:pt x="1852" y="101"/>
                  </a:lnTo>
                  <a:lnTo>
                    <a:pt x="1246" y="34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2" name="Shape 432"/>
            <p:cNvSpPr/>
            <p:nvPr/>
          </p:nvSpPr>
          <p:spPr>
            <a:xfrm>
              <a:off x="5729075" y="2348250"/>
              <a:ext cx="67350" cy="40425"/>
            </a:xfrm>
            <a:custGeom>
              <a:avLst/>
              <a:gdLst/>
              <a:ahLst/>
              <a:cxnLst/>
              <a:rect l="0" t="0" r="0" b="0"/>
              <a:pathLst>
                <a:path w="2694" h="1617" extrusionOk="0">
                  <a:moveTo>
                    <a:pt x="2492" y="203"/>
                  </a:moveTo>
                  <a:lnTo>
                    <a:pt x="2458" y="304"/>
                  </a:lnTo>
                  <a:lnTo>
                    <a:pt x="2458" y="439"/>
                  </a:lnTo>
                  <a:lnTo>
                    <a:pt x="2492" y="708"/>
                  </a:lnTo>
                  <a:lnTo>
                    <a:pt x="2492" y="1078"/>
                  </a:lnTo>
                  <a:lnTo>
                    <a:pt x="2492" y="1280"/>
                  </a:lnTo>
                  <a:lnTo>
                    <a:pt x="2525" y="1482"/>
                  </a:lnTo>
                  <a:lnTo>
                    <a:pt x="1987" y="1415"/>
                  </a:lnTo>
                  <a:lnTo>
                    <a:pt x="1381" y="1381"/>
                  </a:lnTo>
                  <a:lnTo>
                    <a:pt x="236" y="1381"/>
                  </a:lnTo>
                  <a:lnTo>
                    <a:pt x="236" y="1078"/>
                  </a:lnTo>
                  <a:lnTo>
                    <a:pt x="236" y="775"/>
                  </a:lnTo>
                  <a:lnTo>
                    <a:pt x="236" y="506"/>
                  </a:lnTo>
                  <a:lnTo>
                    <a:pt x="236" y="371"/>
                  </a:lnTo>
                  <a:lnTo>
                    <a:pt x="202" y="237"/>
                  </a:lnTo>
                  <a:lnTo>
                    <a:pt x="202" y="237"/>
                  </a:lnTo>
                  <a:lnTo>
                    <a:pt x="269" y="270"/>
                  </a:lnTo>
                  <a:lnTo>
                    <a:pt x="337" y="237"/>
                  </a:lnTo>
                  <a:lnTo>
                    <a:pt x="505" y="203"/>
                  </a:lnTo>
                  <a:lnTo>
                    <a:pt x="673" y="203"/>
                  </a:lnTo>
                  <a:lnTo>
                    <a:pt x="1010" y="237"/>
                  </a:lnTo>
                  <a:lnTo>
                    <a:pt x="2290" y="237"/>
                  </a:lnTo>
                  <a:lnTo>
                    <a:pt x="2492" y="203"/>
                  </a:lnTo>
                  <a:close/>
                  <a:moveTo>
                    <a:pt x="471" y="1"/>
                  </a:moveTo>
                  <a:lnTo>
                    <a:pt x="337" y="34"/>
                  </a:lnTo>
                  <a:lnTo>
                    <a:pt x="202" y="68"/>
                  </a:lnTo>
                  <a:lnTo>
                    <a:pt x="168" y="102"/>
                  </a:lnTo>
                  <a:lnTo>
                    <a:pt x="135" y="136"/>
                  </a:lnTo>
                  <a:lnTo>
                    <a:pt x="67" y="270"/>
                  </a:lnTo>
                  <a:lnTo>
                    <a:pt x="67" y="439"/>
                  </a:lnTo>
                  <a:lnTo>
                    <a:pt x="67" y="775"/>
                  </a:lnTo>
                  <a:lnTo>
                    <a:pt x="67" y="1078"/>
                  </a:lnTo>
                  <a:lnTo>
                    <a:pt x="67" y="1381"/>
                  </a:lnTo>
                  <a:lnTo>
                    <a:pt x="0" y="1449"/>
                  </a:lnTo>
                  <a:lnTo>
                    <a:pt x="0" y="1482"/>
                  </a:lnTo>
                  <a:lnTo>
                    <a:pt x="34" y="1550"/>
                  </a:lnTo>
                  <a:lnTo>
                    <a:pt x="101" y="1583"/>
                  </a:lnTo>
                  <a:lnTo>
                    <a:pt x="168" y="1583"/>
                  </a:lnTo>
                  <a:lnTo>
                    <a:pt x="1381" y="1617"/>
                  </a:lnTo>
                  <a:lnTo>
                    <a:pt x="1987" y="1617"/>
                  </a:lnTo>
                  <a:lnTo>
                    <a:pt x="2559" y="1583"/>
                  </a:lnTo>
                  <a:lnTo>
                    <a:pt x="2593" y="1550"/>
                  </a:lnTo>
                  <a:lnTo>
                    <a:pt x="2593" y="1516"/>
                  </a:lnTo>
                  <a:lnTo>
                    <a:pt x="2626" y="1482"/>
                  </a:lnTo>
                  <a:lnTo>
                    <a:pt x="2694" y="1280"/>
                  </a:lnTo>
                  <a:lnTo>
                    <a:pt x="2694" y="1078"/>
                  </a:lnTo>
                  <a:lnTo>
                    <a:pt x="2660" y="708"/>
                  </a:lnTo>
                  <a:lnTo>
                    <a:pt x="2660" y="439"/>
                  </a:lnTo>
                  <a:lnTo>
                    <a:pt x="2626" y="270"/>
                  </a:lnTo>
                  <a:lnTo>
                    <a:pt x="2593" y="136"/>
                  </a:lnTo>
                  <a:lnTo>
                    <a:pt x="2626" y="136"/>
                  </a:lnTo>
                  <a:lnTo>
                    <a:pt x="2626" y="102"/>
                  </a:lnTo>
                  <a:lnTo>
                    <a:pt x="2559" y="102"/>
                  </a:lnTo>
                  <a:lnTo>
                    <a:pt x="2559" y="68"/>
                  </a:lnTo>
                  <a:lnTo>
                    <a:pt x="2525" y="68"/>
                  </a:lnTo>
                  <a:lnTo>
                    <a:pt x="2256" y="34"/>
                  </a:lnTo>
                  <a:lnTo>
                    <a:pt x="1953" y="1"/>
                  </a:lnTo>
                  <a:lnTo>
                    <a:pt x="1381" y="34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3" name="Shape 433"/>
            <p:cNvSpPr/>
            <p:nvPr/>
          </p:nvSpPr>
          <p:spPr>
            <a:xfrm>
              <a:off x="5750100" y="2466100"/>
              <a:ext cx="57275" cy="62300"/>
            </a:xfrm>
            <a:custGeom>
              <a:avLst/>
              <a:gdLst/>
              <a:ahLst/>
              <a:cxnLst/>
              <a:rect l="0" t="0" r="0" b="0"/>
              <a:pathLst>
                <a:path w="2291" h="2492" extrusionOk="0">
                  <a:moveTo>
                    <a:pt x="237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7"/>
                  </a:lnTo>
                  <a:lnTo>
                    <a:pt x="2055" y="1145"/>
                  </a:lnTo>
                  <a:lnTo>
                    <a:pt x="2055" y="1717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6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4" name="Shape 434"/>
            <p:cNvSpPr/>
            <p:nvPr/>
          </p:nvSpPr>
          <p:spPr>
            <a:xfrm>
              <a:off x="5766100" y="2489675"/>
              <a:ext cx="19375" cy="20225"/>
            </a:xfrm>
            <a:custGeom>
              <a:avLst/>
              <a:gdLst/>
              <a:ahLst/>
              <a:cxnLst/>
              <a:rect l="0" t="0" r="0" b="0"/>
              <a:pathLst>
                <a:path w="775" h="809" extrusionOk="0">
                  <a:moveTo>
                    <a:pt x="337" y="202"/>
                  </a:moveTo>
                  <a:lnTo>
                    <a:pt x="337" y="236"/>
                  </a:lnTo>
                  <a:lnTo>
                    <a:pt x="405" y="269"/>
                  </a:lnTo>
                  <a:lnTo>
                    <a:pt x="539" y="269"/>
                  </a:lnTo>
                  <a:lnTo>
                    <a:pt x="573" y="438"/>
                  </a:lnTo>
                  <a:lnTo>
                    <a:pt x="539" y="505"/>
                  </a:lnTo>
                  <a:lnTo>
                    <a:pt x="506" y="572"/>
                  </a:lnTo>
                  <a:lnTo>
                    <a:pt x="438" y="606"/>
                  </a:lnTo>
                  <a:lnTo>
                    <a:pt x="371" y="640"/>
                  </a:lnTo>
                  <a:lnTo>
                    <a:pt x="304" y="606"/>
                  </a:lnTo>
                  <a:lnTo>
                    <a:pt x="236" y="572"/>
                  </a:lnTo>
                  <a:lnTo>
                    <a:pt x="203" y="505"/>
                  </a:lnTo>
                  <a:lnTo>
                    <a:pt x="203" y="438"/>
                  </a:lnTo>
                  <a:lnTo>
                    <a:pt x="236" y="269"/>
                  </a:lnTo>
                  <a:lnTo>
                    <a:pt x="337" y="202"/>
                  </a:lnTo>
                  <a:close/>
                  <a:moveTo>
                    <a:pt x="337" y="0"/>
                  </a:moveTo>
                  <a:lnTo>
                    <a:pt x="203" y="67"/>
                  </a:lnTo>
                  <a:lnTo>
                    <a:pt x="102" y="168"/>
                  </a:lnTo>
                  <a:lnTo>
                    <a:pt x="34" y="303"/>
                  </a:lnTo>
                  <a:lnTo>
                    <a:pt x="1" y="438"/>
                  </a:lnTo>
                  <a:lnTo>
                    <a:pt x="34" y="606"/>
                  </a:lnTo>
                  <a:lnTo>
                    <a:pt x="135" y="741"/>
                  </a:lnTo>
                  <a:lnTo>
                    <a:pt x="236" y="808"/>
                  </a:lnTo>
                  <a:lnTo>
                    <a:pt x="506" y="808"/>
                  </a:lnTo>
                  <a:lnTo>
                    <a:pt x="607" y="741"/>
                  </a:lnTo>
                  <a:lnTo>
                    <a:pt x="708" y="606"/>
                  </a:lnTo>
                  <a:lnTo>
                    <a:pt x="775" y="438"/>
                  </a:lnTo>
                  <a:lnTo>
                    <a:pt x="741" y="269"/>
                  </a:lnTo>
                  <a:lnTo>
                    <a:pt x="708" y="135"/>
                  </a:lnTo>
                  <a:lnTo>
                    <a:pt x="640" y="67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5" name="Shape 435"/>
            <p:cNvSpPr/>
            <p:nvPr/>
          </p:nvSpPr>
          <p:spPr>
            <a:xfrm>
              <a:off x="5729900" y="2607500"/>
              <a:ext cx="57275" cy="62325"/>
            </a:xfrm>
            <a:custGeom>
              <a:avLst/>
              <a:gdLst/>
              <a:ahLst/>
              <a:cxnLst/>
              <a:rect l="0" t="0" r="0" b="0"/>
              <a:pathLst>
                <a:path w="2291" h="2493" extrusionOk="0">
                  <a:moveTo>
                    <a:pt x="236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8"/>
                  </a:lnTo>
                  <a:lnTo>
                    <a:pt x="2055" y="1145"/>
                  </a:lnTo>
                  <a:lnTo>
                    <a:pt x="2055" y="1718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3"/>
                  </a:lnTo>
                  <a:lnTo>
                    <a:pt x="506" y="2189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135" y="2324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5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1"/>
                  </a:lnTo>
                  <a:lnTo>
                    <a:pt x="2290" y="1718"/>
                  </a:lnTo>
                  <a:lnTo>
                    <a:pt x="2290" y="1145"/>
                  </a:lnTo>
                  <a:lnTo>
                    <a:pt x="2290" y="708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3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6" name="Shape 436"/>
            <p:cNvSpPr/>
            <p:nvPr/>
          </p:nvSpPr>
          <p:spPr>
            <a:xfrm>
              <a:off x="5784625" y="2559525"/>
              <a:ext cx="18525" cy="21900"/>
            </a:xfrm>
            <a:custGeom>
              <a:avLst/>
              <a:gdLst/>
              <a:ahLst/>
              <a:cxnLst/>
              <a:rect l="0" t="0" r="0" b="0"/>
              <a:pathLst>
                <a:path w="741" h="876" extrusionOk="0">
                  <a:moveTo>
                    <a:pt x="236" y="1"/>
                  </a:moveTo>
                  <a:lnTo>
                    <a:pt x="169" y="68"/>
                  </a:lnTo>
                  <a:lnTo>
                    <a:pt x="101" y="135"/>
                  </a:lnTo>
                  <a:lnTo>
                    <a:pt x="34" y="337"/>
                  </a:lnTo>
                  <a:lnTo>
                    <a:pt x="0" y="573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438" y="876"/>
                  </a:lnTo>
                  <a:lnTo>
                    <a:pt x="573" y="842"/>
                  </a:lnTo>
                  <a:lnTo>
                    <a:pt x="707" y="775"/>
                  </a:lnTo>
                  <a:lnTo>
                    <a:pt x="741" y="741"/>
                  </a:lnTo>
                  <a:lnTo>
                    <a:pt x="741" y="708"/>
                  </a:lnTo>
                  <a:lnTo>
                    <a:pt x="707" y="640"/>
                  </a:lnTo>
                  <a:lnTo>
                    <a:pt x="606" y="607"/>
                  </a:lnTo>
                  <a:lnTo>
                    <a:pt x="472" y="607"/>
                  </a:lnTo>
                  <a:lnTo>
                    <a:pt x="236" y="640"/>
                  </a:lnTo>
                  <a:lnTo>
                    <a:pt x="270" y="304"/>
                  </a:lnTo>
                  <a:lnTo>
                    <a:pt x="303" y="169"/>
                  </a:lnTo>
                  <a:lnTo>
                    <a:pt x="303" y="102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7" name="Shape 437"/>
            <p:cNvSpPr/>
            <p:nvPr/>
          </p:nvSpPr>
          <p:spPr>
            <a:xfrm>
              <a:off x="5745050" y="2467775"/>
              <a:ext cx="7600" cy="60625"/>
            </a:xfrm>
            <a:custGeom>
              <a:avLst/>
              <a:gdLst/>
              <a:ahLst/>
              <a:cxnLst/>
              <a:rect l="0" t="0" r="0" b="0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8" name="Shape 438"/>
            <p:cNvSpPr/>
            <p:nvPr/>
          </p:nvSpPr>
          <p:spPr>
            <a:xfrm>
              <a:off x="5757675" y="2535950"/>
              <a:ext cx="64850" cy="62325"/>
            </a:xfrm>
            <a:custGeom>
              <a:avLst/>
              <a:gdLst/>
              <a:ahLst/>
              <a:cxnLst/>
              <a:rect l="0" t="0" r="0" b="0"/>
              <a:pathLst>
                <a:path w="2594" h="2493" extrusionOk="0">
                  <a:moveTo>
                    <a:pt x="2391" y="1"/>
                  </a:moveTo>
                  <a:lnTo>
                    <a:pt x="2391" y="34"/>
                  </a:lnTo>
                  <a:lnTo>
                    <a:pt x="2391" y="102"/>
                  </a:lnTo>
                  <a:lnTo>
                    <a:pt x="2021" y="68"/>
                  </a:lnTo>
                  <a:lnTo>
                    <a:pt x="1651" y="68"/>
                  </a:lnTo>
                  <a:lnTo>
                    <a:pt x="910" y="102"/>
                  </a:lnTo>
                  <a:lnTo>
                    <a:pt x="506" y="68"/>
                  </a:lnTo>
                  <a:lnTo>
                    <a:pt x="304" y="68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35" y="405"/>
                  </a:lnTo>
                  <a:lnTo>
                    <a:pt x="1" y="640"/>
                  </a:lnTo>
                  <a:lnTo>
                    <a:pt x="35" y="1179"/>
                  </a:lnTo>
                  <a:lnTo>
                    <a:pt x="35" y="2391"/>
                  </a:lnTo>
                  <a:lnTo>
                    <a:pt x="68" y="2459"/>
                  </a:lnTo>
                  <a:lnTo>
                    <a:pt x="136" y="2492"/>
                  </a:lnTo>
                  <a:lnTo>
                    <a:pt x="203" y="2492"/>
                  </a:lnTo>
                  <a:lnTo>
                    <a:pt x="237" y="2459"/>
                  </a:lnTo>
                  <a:lnTo>
                    <a:pt x="506" y="2492"/>
                  </a:lnTo>
                  <a:lnTo>
                    <a:pt x="2122" y="2492"/>
                  </a:lnTo>
                  <a:lnTo>
                    <a:pt x="2257" y="2425"/>
                  </a:lnTo>
                  <a:lnTo>
                    <a:pt x="2324" y="2358"/>
                  </a:lnTo>
                  <a:lnTo>
                    <a:pt x="2223" y="2257"/>
                  </a:lnTo>
                  <a:lnTo>
                    <a:pt x="2088" y="2223"/>
                  </a:lnTo>
                  <a:lnTo>
                    <a:pt x="1954" y="2189"/>
                  </a:lnTo>
                  <a:lnTo>
                    <a:pt x="1819" y="2189"/>
                  </a:lnTo>
                  <a:lnTo>
                    <a:pt x="1213" y="2223"/>
                  </a:lnTo>
                  <a:lnTo>
                    <a:pt x="742" y="2189"/>
                  </a:lnTo>
                  <a:lnTo>
                    <a:pt x="472" y="2189"/>
                  </a:lnTo>
                  <a:lnTo>
                    <a:pt x="270" y="2223"/>
                  </a:lnTo>
                  <a:lnTo>
                    <a:pt x="237" y="1011"/>
                  </a:lnTo>
                  <a:lnTo>
                    <a:pt x="237" y="674"/>
                  </a:lnTo>
                  <a:lnTo>
                    <a:pt x="203" y="506"/>
                  </a:lnTo>
                  <a:lnTo>
                    <a:pt x="169" y="337"/>
                  </a:lnTo>
                  <a:lnTo>
                    <a:pt x="237" y="337"/>
                  </a:lnTo>
                  <a:lnTo>
                    <a:pt x="270" y="304"/>
                  </a:lnTo>
                  <a:lnTo>
                    <a:pt x="304" y="270"/>
                  </a:lnTo>
                  <a:lnTo>
                    <a:pt x="2122" y="270"/>
                  </a:lnTo>
                  <a:lnTo>
                    <a:pt x="2358" y="236"/>
                  </a:lnTo>
                  <a:lnTo>
                    <a:pt x="2358" y="674"/>
                  </a:lnTo>
                  <a:lnTo>
                    <a:pt x="2358" y="1112"/>
                  </a:lnTo>
                  <a:lnTo>
                    <a:pt x="2324" y="1718"/>
                  </a:lnTo>
                  <a:lnTo>
                    <a:pt x="2324" y="2055"/>
                  </a:lnTo>
                  <a:lnTo>
                    <a:pt x="2324" y="2358"/>
                  </a:lnTo>
                  <a:lnTo>
                    <a:pt x="2358" y="2425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60" y="2055"/>
                  </a:lnTo>
                  <a:lnTo>
                    <a:pt x="2593" y="1752"/>
                  </a:lnTo>
                  <a:lnTo>
                    <a:pt x="2593" y="1112"/>
                  </a:lnTo>
                  <a:lnTo>
                    <a:pt x="2593" y="573"/>
                  </a:lnTo>
                  <a:lnTo>
                    <a:pt x="2560" y="304"/>
                  </a:lnTo>
                  <a:lnTo>
                    <a:pt x="2492" y="34"/>
                  </a:lnTo>
                  <a:lnTo>
                    <a:pt x="24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9" name="Shape 439"/>
            <p:cNvSpPr/>
            <p:nvPr/>
          </p:nvSpPr>
          <p:spPr>
            <a:xfrm>
              <a:off x="5889000" y="2464425"/>
              <a:ext cx="63150" cy="68200"/>
            </a:xfrm>
            <a:custGeom>
              <a:avLst/>
              <a:gdLst/>
              <a:ahLst/>
              <a:cxnLst/>
              <a:rect l="0" t="0" r="0" b="0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79" y="269"/>
                  </a:lnTo>
                  <a:lnTo>
                    <a:pt x="2357" y="236"/>
                  </a:lnTo>
                  <a:lnTo>
                    <a:pt x="2289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89" y="2424"/>
                  </a:lnTo>
                  <a:lnTo>
                    <a:pt x="2289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0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1" y="1885"/>
                  </a:lnTo>
                  <a:lnTo>
                    <a:pt x="2525" y="1313"/>
                  </a:lnTo>
                  <a:lnTo>
                    <a:pt x="2491" y="774"/>
                  </a:lnTo>
                  <a:lnTo>
                    <a:pt x="2458" y="202"/>
                  </a:lnTo>
                  <a:lnTo>
                    <a:pt x="2491" y="168"/>
                  </a:lnTo>
                  <a:lnTo>
                    <a:pt x="2491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0" name="Shape 440"/>
            <p:cNvSpPr/>
            <p:nvPr/>
          </p:nvSpPr>
          <p:spPr>
            <a:xfrm>
              <a:off x="5830900" y="2536800"/>
              <a:ext cx="58125" cy="62300"/>
            </a:xfrm>
            <a:custGeom>
              <a:avLst/>
              <a:gdLst/>
              <a:ahLst/>
              <a:cxnLst/>
              <a:rect l="0" t="0" r="0" b="0"/>
              <a:pathLst>
                <a:path w="2325" h="2492" extrusionOk="0">
                  <a:moveTo>
                    <a:pt x="1853" y="0"/>
                  </a:moveTo>
                  <a:lnTo>
                    <a:pt x="1381" y="34"/>
                  </a:lnTo>
                  <a:lnTo>
                    <a:pt x="136" y="34"/>
                  </a:lnTo>
                  <a:lnTo>
                    <a:pt x="68" y="68"/>
                  </a:lnTo>
                  <a:lnTo>
                    <a:pt x="35" y="135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35" y="472"/>
                  </a:lnTo>
                  <a:lnTo>
                    <a:pt x="35" y="708"/>
                  </a:lnTo>
                  <a:lnTo>
                    <a:pt x="35" y="1145"/>
                  </a:lnTo>
                  <a:lnTo>
                    <a:pt x="1" y="1718"/>
                  </a:lnTo>
                  <a:lnTo>
                    <a:pt x="35" y="2021"/>
                  </a:lnTo>
                  <a:lnTo>
                    <a:pt x="35" y="2290"/>
                  </a:lnTo>
                  <a:lnTo>
                    <a:pt x="35" y="2357"/>
                  </a:lnTo>
                  <a:lnTo>
                    <a:pt x="35" y="2425"/>
                  </a:lnTo>
                  <a:lnTo>
                    <a:pt x="68" y="2492"/>
                  </a:lnTo>
                  <a:lnTo>
                    <a:pt x="1819" y="2492"/>
                  </a:lnTo>
                  <a:lnTo>
                    <a:pt x="2021" y="2458"/>
                  </a:lnTo>
                  <a:lnTo>
                    <a:pt x="2122" y="2391"/>
                  </a:lnTo>
                  <a:lnTo>
                    <a:pt x="2189" y="2324"/>
                  </a:lnTo>
                  <a:lnTo>
                    <a:pt x="2122" y="2256"/>
                  </a:lnTo>
                  <a:lnTo>
                    <a:pt x="2021" y="2223"/>
                  </a:lnTo>
                  <a:lnTo>
                    <a:pt x="1819" y="2189"/>
                  </a:lnTo>
                  <a:lnTo>
                    <a:pt x="1415" y="2223"/>
                  </a:lnTo>
                  <a:lnTo>
                    <a:pt x="237" y="2256"/>
                  </a:lnTo>
                  <a:lnTo>
                    <a:pt x="270" y="1987"/>
                  </a:lnTo>
                  <a:lnTo>
                    <a:pt x="270" y="1718"/>
                  </a:lnTo>
                  <a:lnTo>
                    <a:pt x="270" y="1145"/>
                  </a:lnTo>
                  <a:lnTo>
                    <a:pt x="270" y="708"/>
                  </a:lnTo>
                  <a:lnTo>
                    <a:pt x="270" y="472"/>
                  </a:lnTo>
                  <a:lnTo>
                    <a:pt x="237" y="270"/>
                  </a:lnTo>
                  <a:lnTo>
                    <a:pt x="1954" y="270"/>
                  </a:lnTo>
                  <a:lnTo>
                    <a:pt x="2156" y="202"/>
                  </a:lnTo>
                  <a:lnTo>
                    <a:pt x="2223" y="169"/>
                  </a:lnTo>
                  <a:lnTo>
                    <a:pt x="2324" y="101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1" name="Shape 441"/>
            <p:cNvSpPr/>
            <p:nvPr/>
          </p:nvSpPr>
          <p:spPr>
            <a:xfrm>
              <a:off x="5835950" y="2487975"/>
              <a:ext cx="22750" cy="18550"/>
            </a:xfrm>
            <a:custGeom>
              <a:avLst/>
              <a:gdLst/>
              <a:ahLst/>
              <a:cxnLst/>
              <a:rect l="0" t="0" r="0" b="0"/>
              <a:pathLst>
                <a:path w="910" h="742" extrusionOk="0">
                  <a:moveTo>
                    <a:pt x="506" y="169"/>
                  </a:moveTo>
                  <a:lnTo>
                    <a:pt x="641" y="203"/>
                  </a:lnTo>
                  <a:lnTo>
                    <a:pt x="742" y="236"/>
                  </a:lnTo>
                  <a:lnTo>
                    <a:pt x="674" y="337"/>
                  </a:lnTo>
                  <a:lnTo>
                    <a:pt x="540" y="405"/>
                  </a:lnTo>
                  <a:lnTo>
                    <a:pt x="270" y="405"/>
                  </a:lnTo>
                  <a:lnTo>
                    <a:pt x="270" y="203"/>
                  </a:lnTo>
                  <a:lnTo>
                    <a:pt x="371" y="203"/>
                  </a:lnTo>
                  <a:lnTo>
                    <a:pt x="506" y="169"/>
                  </a:lnTo>
                  <a:close/>
                  <a:moveTo>
                    <a:pt x="506" y="1"/>
                  </a:moveTo>
                  <a:lnTo>
                    <a:pt x="371" y="34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36"/>
                  </a:lnTo>
                  <a:lnTo>
                    <a:pt x="102" y="371"/>
                  </a:lnTo>
                  <a:lnTo>
                    <a:pt x="35" y="405"/>
                  </a:lnTo>
                  <a:lnTo>
                    <a:pt x="1" y="438"/>
                  </a:lnTo>
                  <a:lnTo>
                    <a:pt x="1" y="506"/>
                  </a:lnTo>
                  <a:lnTo>
                    <a:pt x="68" y="539"/>
                  </a:lnTo>
                  <a:lnTo>
                    <a:pt x="68" y="573"/>
                  </a:lnTo>
                  <a:lnTo>
                    <a:pt x="102" y="640"/>
                  </a:lnTo>
                  <a:lnTo>
                    <a:pt x="102" y="708"/>
                  </a:lnTo>
                  <a:lnTo>
                    <a:pt x="169" y="741"/>
                  </a:lnTo>
                  <a:lnTo>
                    <a:pt x="203" y="741"/>
                  </a:lnTo>
                  <a:lnTo>
                    <a:pt x="237" y="708"/>
                  </a:lnTo>
                  <a:lnTo>
                    <a:pt x="270" y="674"/>
                  </a:lnTo>
                  <a:lnTo>
                    <a:pt x="270" y="640"/>
                  </a:lnTo>
                  <a:lnTo>
                    <a:pt x="270" y="573"/>
                  </a:lnTo>
                  <a:lnTo>
                    <a:pt x="506" y="573"/>
                  </a:lnTo>
                  <a:lnTo>
                    <a:pt x="674" y="539"/>
                  </a:lnTo>
                  <a:lnTo>
                    <a:pt x="775" y="472"/>
                  </a:lnTo>
                  <a:lnTo>
                    <a:pt x="843" y="405"/>
                  </a:lnTo>
                  <a:lnTo>
                    <a:pt x="910" y="304"/>
                  </a:lnTo>
                  <a:lnTo>
                    <a:pt x="910" y="203"/>
                  </a:lnTo>
                  <a:lnTo>
                    <a:pt x="910" y="169"/>
                  </a:lnTo>
                  <a:lnTo>
                    <a:pt x="876" y="135"/>
                  </a:lnTo>
                  <a:lnTo>
                    <a:pt x="708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2" name="Shape 442"/>
            <p:cNvSpPr/>
            <p:nvPr/>
          </p:nvSpPr>
          <p:spPr>
            <a:xfrm>
              <a:off x="5816600" y="2465250"/>
              <a:ext cx="64850" cy="62325"/>
            </a:xfrm>
            <a:custGeom>
              <a:avLst/>
              <a:gdLst/>
              <a:ahLst/>
              <a:cxnLst/>
              <a:rect l="0" t="0" r="0" b="0"/>
              <a:pathLst>
                <a:path w="2594" h="2493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3" name="Shape 443"/>
            <p:cNvSpPr/>
            <p:nvPr/>
          </p:nvSpPr>
          <p:spPr>
            <a:xfrm>
              <a:off x="5979900" y="2689150"/>
              <a:ext cx="22750" cy="15175"/>
            </a:xfrm>
            <a:custGeom>
              <a:avLst/>
              <a:gdLst/>
              <a:ahLst/>
              <a:cxnLst/>
              <a:rect l="0" t="0" r="0" b="0"/>
              <a:pathLst>
                <a:path w="910" h="607" extrusionOk="0">
                  <a:moveTo>
                    <a:pt x="438" y="0"/>
                  </a:moveTo>
                  <a:lnTo>
                    <a:pt x="303" y="68"/>
                  </a:lnTo>
                  <a:lnTo>
                    <a:pt x="202" y="202"/>
                  </a:lnTo>
                  <a:lnTo>
                    <a:pt x="101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72" y="236"/>
                  </a:lnTo>
                  <a:lnTo>
                    <a:pt x="606" y="404"/>
                  </a:lnTo>
                  <a:lnTo>
                    <a:pt x="775" y="573"/>
                  </a:lnTo>
                  <a:lnTo>
                    <a:pt x="808" y="606"/>
                  </a:lnTo>
                  <a:lnTo>
                    <a:pt x="876" y="573"/>
                  </a:lnTo>
                  <a:lnTo>
                    <a:pt x="909" y="539"/>
                  </a:lnTo>
                  <a:lnTo>
                    <a:pt x="876" y="472"/>
                  </a:lnTo>
                  <a:lnTo>
                    <a:pt x="741" y="303"/>
                  </a:lnTo>
                  <a:lnTo>
                    <a:pt x="573" y="135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4" name="Shape 444"/>
            <p:cNvSpPr/>
            <p:nvPr/>
          </p:nvSpPr>
          <p:spPr>
            <a:xfrm>
              <a:off x="6049750" y="2427375"/>
              <a:ext cx="28650" cy="20225"/>
            </a:xfrm>
            <a:custGeom>
              <a:avLst/>
              <a:gdLst/>
              <a:ahLst/>
              <a:cxnLst/>
              <a:rect l="0" t="0" r="0" b="0"/>
              <a:pathLst>
                <a:path w="1146" h="809" extrusionOk="0">
                  <a:moveTo>
                    <a:pt x="304" y="1"/>
                  </a:moveTo>
                  <a:lnTo>
                    <a:pt x="203" y="68"/>
                  </a:lnTo>
                  <a:lnTo>
                    <a:pt x="135" y="169"/>
                  </a:lnTo>
                  <a:lnTo>
                    <a:pt x="68" y="270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371" y="775"/>
                  </a:lnTo>
                  <a:lnTo>
                    <a:pt x="438" y="809"/>
                  </a:lnTo>
                  <a:lnTo>
                    <a:pt x="506" y="775"/>
                  </a:lnTo>
                  <a:lnTo>
                    <a:pt x="539" y="708"/>
                  </a:lnTo>
                  <a:lnTo>
                    <a:pt x="539" y="674"/>
                  </a:lnTo>
                  <a:lnTo>
                    <a:pt x="506" y="640"/>
                  </a:lnTo>
                  <a:lnTo>
                    <a:pt x="304" y="472"/>
                  </a:lnTo>
                  <a:lnTo>
                    <a:pt x="674" y="438"/>
                  </a:lnTo>
                  <a:lnTo>
                    <a:pt x="1044" y="405"/>
                  </a:lnTo>
                  <a:lnTo>
                    <a:pt x="1112" y="371"/>
                  </a:lnTo>
                  <a:lnTo>
                    <a:pt x="1145" y="304"/>
                  </a:lnTo>
                  <a:lnTo>
                    <a:pt x="1112" y="236"/>
                  </a:lnTo>
                  <a:lnTo>
                    <a:pt x="1044" y="203"/>
                  </a:lnTo>
                  <a:lnTo>
                    <a:pt x="674" y="236"/>
                  </a:lnTo>
                  <a:lnTo>
                    <a:pt x="304" y="304"/>
                  </a:lnTo>
                  <a:lnTo>
                    <a:pt x="438" y="135"/>
                  </a:lnTo>
                  <a:lnTo>
                    <a:pt x="438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5" name="Shape 445"/>
            <p:cNvSpPr/>
            <p:nvPr/>
          </p:nvSpPr>
          <p:spPr>
            <a:xfrm>
              <a:off x="5938650" y="2604125"/>
              <a:ext cx="155750" cy="69900"/>
            </a:xfrm>
            <a:custGeom>
              <a:avLst/>
              <a:gdLst/>
              <a:ahLst/>
              <a:cxnLst/>
              <a:rect l="0" t="0" r="0" b="0"/>
              <a:pathLst>
                <a:path w="6230" h="2796" extrusionOk="0">
                  <a:moveTo>
                    <a:pt x="3839" y="1"/>
                  </a:moveTo>
                  <a:lnTo>
                    <a:pt x="1953" y="35"/>
                  </a:lnTo>
                  <a:lnTo>
                    <a:pt x="1011" y="35"/>
                  </a:lnTo>
                  <a:lnTo>
                    <a:pt x="539" y="102"/>
                  </a:lnTo>
                  <a:lnTo>
                    <a:pt x="101" y="203"/>
                  </a:lnTo>
                  <a:lnTo>
                    <a:pt x="68" y="237"/>
                  </a:lnTo>
                  <a:lnTo>
                    <a:pt x="101" y="270"/>
                  </a:lnTo>
                  <a:lnTo>
                    <a:pt x="135" y="270"/>
                  </a:lnTo>
                  <a:lnTo>
                    <a:pt x="34" y="506"/>
                  </a:lnTo>
                  <a:lnTo>
                    <a:pt x="0" y="775"/>
                  </a:lnTo>
                  <a:lnTo>
                    <a:pt x="0" y="1314"/>
                  </a:lnTo>
                  <a:lnTo>
                    <a:pt x="34" y="1954"/>
                  </a:lnTo>
                  <a:lnTo>
                    <a:pt x="135" y="2593"/>
                  </a:lnTo>
                  <a:lnTo>
                    <a:pt x="169" y="2627"/>
                  </a:lnTo>
                  <a:lnTo>
                    <a:pt x="202" y="2661"/>
                  </a:lnTo>
                  <a:lnTo>
                    <a:pt x="303" y="2661"/>
                  </a:lnTo>
                  <a:lnTo>
                    <a:pt x="977" y="2762"/>
                  </a:lnTo>
                  <a:lnTo>
                    <a:pt x="1684" y="2795"/>
                  </a:lnTo>
                  <a:lnTo>
                    <a:pt x="2391" y="2762"/>
                  </a:lnTo>
                  <a:lnTo>
                    <a:pt x="3098" y="2728"/>
                  </a:lnTo>
                  <a:lnTo>
                    <a:pt x="4478" y="2661"/>
                  </a:lnTo>
                  <a:lnTo>
                    <a:pt x="5185" y="2627"/>
                  </a:lnTo>
                  <a:lnTo>
                    <a:pt x="5892" y="2661"/>
                  </a:lnTo>
                  <a:lnTo>
                    <a:pt x="5926" y="2728"/>
                  </a:lnTo>
                  <a:lnTo>
                    <a:pt x="6027" y="2728"/>
                  </a:lnTo>
                  <a:lnTo>
                    <a:pt x="6094" y="2694"/>
                  </a:lnTo>
                  <a:lnTo>
                    <a:pt x="6128" y="2627"/>
                  </a:lnTo>
                  <a:lnTo>
                    <a:pt x="6195" y="1348"/>
                  </a:lnTo>
                  <a:lnTo>
                    <a:pt x="6229" y="708"/>
                  </a:lnTo>
                  <a:lnTo>
                    <a:pt x="6229" y="405"/>
                  </a:lnTo>
                  <a:lnTo>
                    <a:pt x="6195" y="102"/>
                  </a:lnTo>
                  <a:lnTo>
                    <a:pt x="6162" y="68"/>
                  </a:lnTo>
                  <a:lnTo>
                    <a:pt x="6128" y="35"/>
                  </a:lnTo>
                  <a:lnTo>
                    <a:pt x="6094" y="68"/>
                  </a:lnTo>
                  <a:lnTo>
                    <a:pt x="6061" y="102"/>
                  </a:lnTo>
                  <a:lnTo>
                    <a:pt x="5960" y="641"/>
                  </a:lnTo>
                  <a:lnTo>
                    <a:pt x="5926" y="1247"/>
                  </a:lnTo>
                  <a:lnTo>
                    <a:pt x="5892" y="2425"/>
                  </a:lnTo>
                  <a:lnTo>
                    <a:pt x="5185" y="2391"/>
                  </a:lnTo>
                  <a:lnTo>
                    <a:pt x="4512" y="2391"/>
                  </a:lnTo>
                  <a:lnTo>
                    <a:pt x="3132" y="2459"/>
                  </a:lnTo>
                  <a:lnTo>
                    <a:pt x="1751" y="2526"/>
                  </a:lnTo>
                  <a:lnTo>
                    <a:pt x="1044" y="2560"/>
                  </a:lnTo>
                  <a:lnTo>
                    <a:pt x="371" y="2526"/>
                  </a:lnTo>
                  <a:lnTo>
                    <a:pt x="270" y="1920"/>
                  </a:lnTo>
                  <a:lnTo>
                    <a:pt x="236" y="1314"/>
                  </a:lnTo>
                  <a:lnTo>
                    <a:pt x="236" y="775"/>
                  </a:lnTo>
                  <a:lnTo>
                    <a:pt x="236" y="506"/>
                  </a:lnTo>
                  <a:lnTo>
                    <a:pt x="169" y="270"/>
                  </a:lnTo>
                  <a:lnTo>
                    <a:pt x="505" y="304"/>
                  </a:lnTo>
                  <a:lnTo>
                    <a:pt x="1482" y="304"/>
                  </a:lnTo>
                  <a:lnTo>
                    <a:pt x="2122" y="270"/>
                  </a:lnTo>
                  <a:lnTo>
                    <a:pt x="2761" y="237"/>
                  </a:lnTo>
                  <a:lnTo>
                    <a:pt x="4108" y="203"/>
                  </a:lnTo>
                  <a:lnTo>
                    <a:pt x="5354" y="203"/>
                  </a:lnTo>
                  <a:lnTo>
                    <a:pt x="5623" y="237"/>
                  </a:lnTo>
                  <a:lnTo>
                    <a:pt x="5724" y="237"/>
                  </a:lnTo>
                  <a:lnTo>
                    <a:pt x="5791" y="270"/>
                  </a:lnTo>
                  <a:lnTo>
                    <a:pt x="5859" y="304"/>
                  </a:lnTo>
                  <a:lnTo>
                    <a:pt x="5892" y="304"/>
                  </a:lnTo>
                  <a:lnTo>
                    <a:pt x="5960" y="270"/>
                  </a:lnTo>
                  <a:lnTo>
                    <a:pt x="5960" y="203"/>
                  </a:lnTo>
                  <a:lnTo>
                    <a:pt x="5926" y="102"/>
                  </a:lnTo>
                  <a:lnTo>
                    <a:pt x="5859" y="68"/>
                  </a:lnTo>
                  <a:lnTo>
                    <a:pt x="5791" y="35"/>
                  </a:lnTo>
                  <a:lnTo>
                    <a:pt x="56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6" name="Shape 446"/>
            <p:cNvSpPr/>
            <p:nvPr/>
          </p:nvSpPr>
          <p:spPr>
            <a:xfrm>
              <a:off x="5744225" y="2620125"/>
              <a:ext cx="22750" cy="13500"/>
            </a:xfrm>
            <a:custGeom>
              <a:avLst/>
              <a:gdLst/>
              <a:ahLst/>
              <a:cxnLst/>
              <a:rect l="0" t="0" r="0" b="0"/>
              <a:pathLst>
                <a:path w="910" h="540" extrusionOk="0">
                  <a:moveTo>
                    <a:pt x="741" y="1"/>
                  </a:moveTo>
                  <a:lnTo>
                    <a:pt x="573" y="34"/>
                  </a:lnTo>
                  <a:lnTo>
                    <a:pt x="404" y="102"/>
                  </a:lnTo>
                  <a:lnTo>
                    <a:pt x="67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405"/>
                  </a:lnTo>
                  <a:lnTo>
                    <a:pt x="67" y="438"/>
                  </a:lnTo>
                  <a:lnTo>
                    <a:pt x="775" y="539"/>
                  </a:lnTo>
                  <a:lnTo>
                    <a:pt x="842" y="539"/>
                  </a:lnTo>
                  <a:lnTo>
                    <a:pt x="876" y="506"/>
                  </a:lnTo>
                  <a:lnTo>
                    <a:pt x="909" y="472"/>
                  </a:lnTo>
                  <a:lnTo>
                    <a:pt x="909" y="438"/>
                  </a:lnTo>
                  <a:lnTo>
                    <a:pt x="876" y="371"/>
                  </a:lnTo>
                  <a:lnTo>
                    <a:pt x="842" y="337"/>
                  </a:lnTo>
                  <a:lnTo>
                    <a:pt x="505" y="270"/>
                  </a:lnTo>
                  <a:lnTo>
                    <a:pt x="674" y="203"/>
                  </a:lnTo>
                  <a:lnTo>
                    <a:pt x="775" y="102"/>
                  </a:lnTo>
                  <a:lnTo>
                    <a:pt x="808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7" name="Shape 447"/>
            <p:cNvSpPr/>
            <p:nvPr/>
          </p:nvSpPr>
          <p:spPr>
            <a:xfrm>
              <a:off x="6030400" y="2712725"/>
              <a:ext cx="64000" cy="41250"/>
            </a:xfrm>
            <a:custGeom>
              <a:avLst/>
              <a:gdLst/>
              <a:ahLst/>
              <a:cxnLst/>
              <a:rect l="0" t="0" r="0" b="0"/>
              <a:pathLst>
                <a:path w="2560" h="1650" extrusionOk="0">
                  <a:moveTo>
                    <a:pt x="371" y="0"/>
                  </a:moveTo>
                  <a:lnTo>
                    <a:pt x="34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68" y="202"/>
                  </a:lnTo>
                  <a:lnTo>
                    <a:pt x="707" y="236"/>
                  </a:lnTo>
                  <a:lnTo>
                    <a:pt x="1347" y="236"/>
                  </a:lnTo>
                  <a:lnTo>
                    <a:pt x="1818" y="269"/>
                  </a:lnTo>
                  <a:lnTo>
                    <a:pt x="2323" y="269"/>
                  </a:lnTo>
                  <a:lnTo>
                    <a:pt x="2391" y="539"/>
                  </a:lnTo>
                  <a:lnTo>
                    <a:pt x="2391" y="842"/>
                  </a:lnTo>
                  <a:lnTo>
                    <a:pt x="2357" y="1414"/>
                  </a:lnTo>
                  <a:lnTo>
                    <a:pt x="404" y="1414"/>
                  </a:lnTo>
                  <a:lnTo>
                    <a:pt x="169" y="1481"/>
                  </a:lnTo>
                  <a:lnTo>
                    <a:pt x="135" y="1515"/>
                  </a:lnTo>
                  <a:lnTo>
                    <a:pt x="169" y="1549"/>
                  </a:lnTo>
                  <a:lnTo>
                    <a:pt x="404" y="1616"/>
                  </a:lnTo>
                  <a:lnTo>
                    <a:pt x="1212" y="1616"/>
                  </a:lnTo>
                  <a:lnTo>
                    <a:pt x="2458" y="1650"/>
                  </a:lnTo>
                  <a:lnTo>
                    <a:pt x="2525" y="1616"/>
                  </a:lnTo>
                  <a:lnTo>
                    <a:pt x="2559" y="1549"/>
                  </a:lnTo>
                  <a:lnTo>
                    <a:pt x="2559" y="1212"/>
                  </a:lnTo>
                  <a:lnTo>
                    <a:pt x="2525" y="875"/>
                  </a:lnTo>
                  <a:lnTo>
                    <a:pt x="2391" y="236"/>
                  </a:lnTo>
                  <a:lnTo>
                    <a:pt x="2458" y="236"/>
                  </a:lnTo>
                  <a:lnTo>
                    <a:pt x="2492" y="168"/>
                  </a:lnTo>
                  <a:lnTo>
                    <a:pt x="2458" y="135"/>
                  </a:lnTo>
                  <a:lnTo>
                    <a:pt x="2424" y="101"/>
                  </a:lnTo>
                  <a:lnTo>
                    <a:pt x="2357" y="101"/>
                  </a:lnTo>
                  <a:lnTo>
                    <a:pt x="2357" y="34"/>
                  </a:lnTo>
                  <a:lnTo>
                    <a:pt x="2323" y="0"/>
                  </a:lnTo>
                  <a:lnTo>
                    <a:pt x="2290" y="0"/>
                  </a:lnTo>
                  <a:lnTo>
                    <a:pt x="2290" y="34"/>
                  </a:lnTo>
                  <a:lnTo>
                    <a:pt x="2290" y="67"/>
                  </a:lnTo>
                  <a:lnTo>
                    <a:pt x="2054" y="34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8" name="Shape 448"/>
            <p:cNvSpPr/>
            <p:nvPr/>
          </p:nvSpPr>
          <p:spPr>
            <a:xfrm>
              <a:off x="5958000" y="2678200"/>
              <a:ext cx="62325" cy="74950"/>
            </a:xfrm>
            <a:custGeom>
              <a:avLst/>
              <a:gdLst/>
              <a:ahLst/>
              <a:cxnLst/>
              <a:rect l="0" t="0" r="0" b="0"/>
              <a:pathLst>
                <a:path w="2493" h="2998" extrusionOk="0">
                  <a:moveTo>
                    <a:pt x="270" y="1482"/>
                  </a:moveTo>
                  <a:lnTo>
                    <a:pt x="506" y="1549"/>
                  </a:lnTo>
                  <a:lnTo>
                    <a:pt x="708" y="1583"/>
                  </a:lnTo>
                  <a:lnTo>
                    <a:pt x="1179" y="1617"/>
                  </a:lnTo>
                  <a:lnTo>
                    <a:pt x="1718" y="1650"/>
                  </a:lnTo>
                  <a:lnTo>
                    <a:pt x="1987" y="1650"/>
                  </a:lnTo>
                  <a:lnTo>
                    <a:pt x="2257" y="1617"/>
                  </a:lnTo>
                  <a:lnTo>
                    <a:pt x="2257" y="2155"/>
                  </a:lnTo>
                  <a:lnTo>
                    <a:pt x="2257" y="2391"/>
                  </a:lnTo>
                  <a:lnTo>
                    <a:pt x="2257" y="2660"/>
                  </a:lnTo>
                  <a:lnTo>
                    <a:pt x="1785" y="2660"/>
                  </a:lnTo>
                  <a:lnTo>
                    <a:pt x="1348" y="2694"/>
                  </a:lnTo>
                  <a:lnTo>
                    <a:pt x="809" y="2728"/>
                  </a:lnTo>
                  <a:lnTo>
                    <a:pt x="540" y="2761"/>
                  </a:lnTo>
                  <a:lnTo>
                    <a:pt x="304" y="2795"/>
                  </a:lnTo>
                  <a:lnTo>
                    <a:pt x="278" y="2821"/>
                  </a:lnTo>
                  <a:lnTo>
                    <a:pt x="278" y="2821"/>
                  </a:lnTo>
                  <a:lnTo>
                    <a:pt x="304" y="2559"/>
                  </a:lnTo>
                  <a:lnTo>
                    <a:pt x="304" y="2189"/>
                  </a:lnTo>
                  <a:lnTo>
                    <a:pt x="270" y="1482"/>
                  </a:lnTo>
                  <a:close/>
                  <a:moveTo>
                    <a:pt x="1718" y="1"/>
                  </a:moveTo>
                  <a:lnTo>
                    <a:pt x="1146" y="34"/>
                  </a:lnTo>
                  <a:lnTo>
                    <a:pt x="674" y="68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36" y="68"/>
                  </a:lnTo>
                  <a:lnTo>
                    <a:pt x="35" y="405"/>
                  </a:lnTo>
                  <a:lnTo>
                    <a:pt x="35" y="708"/>
                  </a:lnTo>
                  <a:lnTo>
                    <a:pt x="35" y="1381"/>
                  </a:lnTo>
                  <a:lnTo>
                    <a:pt x="1" y="2155"/>
                  </a:lnTo>
                  <a:lnTo>
                    <a:pt x="35" y="2526"/>
                  </a:lnTo>
                  <a:lnTo>
                    <a:pt x="68" y="2930"/>
                  </a:lnTo>
                  <a:lnTo>
                    <a:pt x="136" y="2963"/>
                  </a:lnTo>
                  <a:lnTo>
                    <a:pt x="169" y="2997"/>
                  </a:lnTo>
                  <a:lnTo>
                    <a:pt x="237" y="2963"/>
                  </a:lnTo>
                  <a:lnTo>
                    <a:pt x="270" y="2896"/>
                  </a:lnTo>
                  <a:lnTo>
                    <a:pt x="276" y="2835"/>
                  </a:lnTo>
                  <a:lnTo>
                    <a:pt x="304" y="2862"/>
                  </a:lnTo>
                  <a:lnTo>
                    <a:pt x="540" y="2896"/>
                  </a:lnTo>
                  <a:lnTo>
                    <a:pt x="1348" y="2896"/>
                  </a:lnTo>
                  <a:lnTo>
                    <a:pt x="1819" y="2862"/>
                  </a:lnTo>
                  <a:lnTo>
                    <a:pt x="2290" y="2829"/>
                  </a:lnTo>
                  <a:lnTo>
                    <a:pt x="2324" y="2896"/>
                  </a:lnTo>
                  <a:lnTo>
                    <a:pt x="2358" y="2930"/>
                  </a:lnTo>
                  <a:lnTo>
                    <a:pt x="2391" y="2896"/>
                  </a:lnTo>
                  <a:lnTo>
                    <a:pt x="2425" y="2829"/>
                  </a:lnTo>
                  <a:lnTo>
                    <a:pt x="2459" y="2761"/>
                  </a:lnTo>
                  <a:lnTo>
                    <a:pt x="2425" y="2694"/>
                  </a:lnTo>
                  <a:lnTo>
                    <a:pt x="2459" y="2425"/>
                  </a:lnTo>
                  <a:lnTo>
                    <a:pt x="2492" y="2155"/>
                  </a:lnTo>
                  <a:lnTo>
                    <a:pt x="2492" y="1617"/>
                  </a:lnTo>
                  <a:lnTo>
                    <a:pt x="2492" y="876"/>
                  </a:lnTo>
                  <a:lnTo>
                    <a:pt x="2492" y="506"/>
                  </a:lnTo>
                  <a:lnTo>
                    <a:pt x="2425" y="135"/>
                  </a:lnTo>
                  <a:lnTo>
                    <a:pt x="2391" y="135"/>
                  </a:lnTo>
                  <a:lnTo>
                    <a:pt x="2324" y="438"/>
                  </a:lnTo>
                  <a:lnTo>
                    <a:pt x="2290" y="775"/>
                  </a:lnTo>
                  <a:lnTo>
                    <a:pt x="2290" y="1415"/>
                  </a:lnTo>
                  <a:lnTo>
                    <a:pt x="2290" y="1448"/>
                  </a:lnTo>
                  <a:lnTo>
                    <a:pt x="2021" y="1415"/>
                  </a:lnTo>
                  <a:lnTo>
                    <a:pt x="1718" y="1381"/>
                  </a:lnTo>
                  <a:lnTo>
                    <a:pt x="1179" y="1381"/>
                  </a:lnTo>
                  <a:lnTo>
                    <a:pt x="708" y="1347"/>
                  </a:lnTo>
                  <a:lnTo>
                    <a:pt x="472" y="1347"/>
                  </a:lnTo>
                  <a:lnTo>
                    <a:pt x="270" y="1381"/>
                  </a:lnTo>
                  <a:lnTo>
                    <a:pt x="270" y="842"/>
                  </a:lnTo>
                  <a:lnTo>
                    <a:pt x="270" y="573"/>
                  </a:lnTo>
                  <a:lnTo>
                    <a:pt x="237" y="304"/>
                  </a:lnTo>
                  <a:lnTo>
                    <a:pt x="775" y="270"/>
                  </a:lnTo>
                  <a:lnTo>
                    <a:pt x="1280" y="236"/>
                  </a:lnTo>
                  <a:lnTo>
                    <a:pt x="1785" y="203"/>
                  </a:lnTo>
                  <a:lnTo>
                    <a:pt x="2290" y="169"/>
                  </a:lnTo>
                  <a:lnTo>
                    <a:pt x="2358" y="135"/>
                  </a:lnTo>
                  <a:lnTo>
                    <a:pt x="2358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9" name="Shape 449"/>
            <p:cNvSpPr/>
            <p:nvPr/>
          </p:nvSpPr>
          <p:spPr>
            <a:xfrm>
              <a:off x="6028700" y="2718600"/>
              <a:ext cx="4250" cy="35375"/>
            </a:xfrm>
            <a:custGeom>
              <a:avLst/>
              <a:gdLst/>
              <a:ahLst/>
              <a:cxnLst/>
              <a:rect l="0" t="0" r="0" b="0"/>
              <a:pathLst>
                <a:path w="170" h="1415" extrusionOk="0">
                  <a:moveTo>
                    <a:pt x="102" y="1"/>
                  </a:moveTo>
                  <a:lnTo>
                    <a:pt x="35" y="102"/>
                  </a:lnTo>
                  <a:lnTo>
                    <a:pt x="1" y="236"/>
                  </a:lnTo>
                  <a:lnTo>
                    <a:pt x="1" y="506"/>
                  </a:lnTo>
                  <a:lnTo>
                    <a:pt x="1" y="1314"/>
                  </a:lnTo>
                  <a:lnTo>
                    <a:pt x="1" y="1381"/>
                  </a:lnTo>
                  <a:lnTo>
                    <a:pt x="68" y="1415"/>
                  </a:lnTo>
                  <a:lnTo>
                    <a:pt x="136" y="1381"/>
                  </a:lnTo>
                  <a:lnTo>
                    <a:pt x="169" y="1314"/>
                  </a:lnTo>
                  <a:lnTo>
                    <a:pt x="169" y="506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0" name="Shape 450"/>
            <p:cNvSpPr/>
            <p:nvPr/>
          </p:nvSpPr>
          <p:spPr>
            <a:xfrm>
              <a:off x="6053950" y="2723650"/>
              <a:ext cx="14350" cy="19400"/>
            </a:xfrm>
            <a:custGeom>
              <a:avLst/>
              <a:gdLst/>
              <a:ahLst/>
              <a:cxnLst/>
              <a:rect l="0" t="0" r="0" b="0"/>
              <a:pathLst>
                <a:path w="574" h="776" extrusionOk="0">
                  <a:moveTo>
                    <a:pt x="169" y="1"/>
                  </a:moveTo>
                  <a:lnTo>
                    <a:pt x="136" y="68"/>
                  </a:lnTo>
                  <a:lnTo>
                    <a:pt x="136" y="135"/>
                  </a:lnTo>
                  <a:lnTo>
                    <a:pt x="169" y="203"/>
                  </a:lnTo>
                  <a:lnTo>
                    <a:pt x="237" y="270"/>
                  </a:lnTo>
                  <a:lnTo>
                    <a:pt x="304" y="337"/>
                  </a:lnTo>
                  <a:lnTo>
                    <a:pt x="270" y="371"/>
                  </a:lnTo>
                  <a:lnTo>
                    <a:pt x="35" y="573"/>
                  </a:lnTo>
                  <a:lnTo>
                    <a:pt x="35" y="607"/>
                  </a:lnTo>
                  <a:lnTo>
                    <a:pt x="1" y="674"/>
                  </a:lnTo>
                  <a:lnTo>
                    <a:pt x="68" y="741"/>
                  </a:lnTo>
                  <a:lnTo>
                    <a:pt x="136" y="775"/>
                  </a:lnTo>
                  <a:lnTo>
                    <a:pt x="169" y="775"/>
                  </a:lnTo>
                  <a:lnTo>
                    <a:pt x="203" y="741"/>
                  </a:lnTo>
                  <a:lnTo>
                    <a:pt x="405" y="539"/>
                  </a:lnTo>
                  <a:lnTo>
                    <a:pt x="506" y="438"/>
                  </a:lnTo>
                  <a:lnTo>
                    <a:pt x="540" y="405"/>
                  </a:lnTo>
                  <a:lnTo>
                    <a:pt x="573" y="337"/>
                  </a:lnTo>
                  <a:lnTo>
                    <a:pt x="573" y="304"/>
                  </a:lnTo>
                  <a:lnTo>
                    <a:pt x="540" y="236"/>
                  </a:lnTo>
                  <a:lnTo>
                    <a:pt x="439" y="135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1" name="Shape 451"/>
            <p:cNvSpPr/>
            <p:nvPr/>
          </p:nvSpPr>
          <p:spPr>
            <a:xfrm>
              <a:off x="6056475" y="2501450"/>
              <a:ext cx="27825" cy="22750"/>
            </a:xfrm>
            <a:custGeom>
              <a:avLst/>
              <a:gdLst/>
              <a:ahLst/>
              <a:cxnLst/>
              <a:rect l="0" t="0" r="0" b="0"/>
              <a:pathLst>
                <a:path w="1113" h="910" extrusionOk="0">
                  <a:moveTo>
                    <a:pt x="944" y="0"/>
                  </a:moveTo>
                  <a:lnTo>
                    <a:pt x="876" y="34"/>
                  </a:lnTo>
                  <a:lnTo>
                    <a:pt x="876" y="101"/>
                  </a:lnTo>
                  <a:lnTo>
                    <a:pt x="876" y="236"/>
                  </a:lnTo>
                  <a:lnTo>
                    <a:pt x="843" y="337"/>
                  </a:lnTo>
                  <a:lnTo>
                    <a:pt x="775" y="438"/>
                  </a:lnTo>
                  <a:lnTo>
                    <a:pt x="641" y="472"/>
                  </a:lnTo>
                  <a:lnTo>
                    <a:pt x="405" y="472"/>
                  </a:lnTo>
                  <a:lnTo>
                    <a:pt x="405" y="404"/>
                  </a:lnTo>
                  <a:lnTo>
                    <a:pt x="405" y="337"/>
                  </a:lnTo>
                  <a:lnTo>
                    <a:pt x="439" y="236"/>
                  </a:lnTo>
                  <a:lnTo>
                    <a:pt x="439" y="202"/>
                  </a:lnTo>
                  <a:lnTo>
                    <a:pt x="371" y="202"/>
                  </a:lnTo>
                  <a:lnTo>
                    <a:pt x="237" y="303"/>
                  </a:lnTo>
                  <a:lnTo>
                    <a:pt x="68" y="337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909"/>
                  </a:lnTo>
                  <a:lnTo>
                    <a:pt x="371" y="909"/>
                  </a:lnTo>
                  <a:lnTo>
                    <a:pt x="405" y="876"/>
                  </a:lnTo>
                  <a:lnTo>
                    <a:pt x="405" y="808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809" y="640"/>
                  </a:lnTo>
                  <a:lnTo>
                    <a:pt x="944" y="539"/>
                  </a:lnTo>
                  <a:lnTo>
                    <a:pt x="1045" y="371"/>
                  </a:lnTo>
                  <a:lnTo>
                    <a:pt x="1112" y="236"/>
                  </a:lnTo>
                  <a:lnTo>
                    <a:pt x="1078" y="68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2" name="Shape 452"/>
            <p:cNvSpPr/>
            <p:nvPr/>
          </p:nvSpPr>
          <p:spPr>
            <a:xfrm>
              <a:off x="5990825" y="2395400"/>
              <a:ext cx="101875" cy="63150"/>
            </a:xfrm>
            <a:custGeom>
              <a:avLst/>
              <a:gdLst/>
              <a:ahLst/>
              <a:cxnLst/>
              <a:rect l="0" t="0" r="0" b="0"/>
              <a:pathLst>
                <a:path w="4075" h="2526" extrusionOk="0">
                  <a:moveTo>
                    <a:pt x="2930" y="236"/>
                  </a:moveTo>
                  <a:lnTo>
                    <a:pt x="3839" y="270"/>
                  </a:lnTo>
                  <a:lnTo>
                    <a:pt x="3839" y="1280"/>
                  </a:lnTo>
                  <a:lnTo>
                    <a:pt x="3873" y="2256"/>
                  </a:lnTo>
                  <a:lnTo>
                    <a:pt x="2055" y="2189"/>
                  </a:lnTo>
                  <a:lnTo>
                    <a:pt x="1112" y="2189"/>
                  </a:lnTo>
                  <a:lnTo>
                    <a:pt x="237" y="2222"/>
                  </a:lnTo>
                  <a:lnTo>
                    <a:pt x="203" y="2222"/>
                  </a:lnTo>
                  <a:lnTo>
                    <a:pt x="237" y="2189"/>
                  </a:lnTo>
                  <a:lnTo>
                    <a:pt x="237" y="1953"/>
                  </a:lnTo>
                  <a:lnTo>
                    <a:pt x="237" y="1717"/>
                  </a:lnTo>
                  <a:lnTo>
                    <a:pt x="203" y="1246"/>
                  </a:lnTo>
                  <a:lnTo>
                    <a:pt x="203" y="741"/>
                  </a:lnTo>
                  <a:lnTo>
                    <a:pt x="237" y="236"/>
                  </a:lnTo>
                  <a:close/>
                  <a:moveTo>
                    <a:pt x="1112" y="0"/>
                  </a:moveTo>
                  <a:lnTo>
                    <a:pt x="237" y="68"/>
                  </a:lnTo>
                  <a:lnTo>
                    <a:pt x="203" y="101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35" y="674"/>
                  </a:lnTo>
                  <a:lnTo>
                    <a:pt x="1" y="1246"/>
                  </a:lnTo>
                  <a:lnTo>
                    <a:pt x="1" y="1751"/>
                  </a:lnTo>
                  <a:lnTo>
                    <a:pt x="35" y="1987"/>
                  </a:lnTo>
                  <a:lnTo>
                    <a:pt x="136" y="2189"/>
                  </a:lnTo>
                  <a:lnTo>
                    <a:pt x="169" y="2222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641" y="2391"/>
                  </a:lnTo>
                  <a:lnTo>
                    <a:pt x="1112" y="2458"/>
                  </a:lnTo>
                  <a:lnTo>
                    <a:pt x="2021" y="2525"/>
                  </a:lnTo>
                  <a:lnTo>
                    <a:pt x="2964" y="2525"/>
                  </a:lnTo>
                  <a:lnTo>
                    <a:pt x="3873" y="2458"/>
                  </a:lnTo>
                  <a:lnTo>
                    <a:pt x="3906" y="2525"/>
                  </a:lnTo>
                  <a:lnTo>
                    <a:pt x="3974" y="2525"/>
                  </a:lnTo>
                  <a:lnTo>
                    <a:pt x="4041" y="2492"/>
                  </a:lnTo>
                  <a:lnTo>
                    <a:pt x="4075" y="2424"/>
                  </a:lnTo>
                  <a:lnTo>
                    <a:pt x="4075" y="1280"/>
                  </a:lnTo>
                  <a:lnTo>
                    <a:pt x="4041" y="707"/>
                  </a:lnTo>
                  <a:lnTo>
                    <a:pt x="4007" y="169"/>
                  </a:lnTo>
                  <a:lnTo>
                    <a:pt x="4007" y="101"/>
                  </a:lnTo>
                  <a:lnTo>
                    <a:pt x="3974" y="68"/>
                  </a:lnTo>
                  <a:lnTo>
                    <a:pt x="3873" y="68"/>
                  </a:lnTo>
                  <a:lnTo>
                    <a:pt x="29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3" name="Shape 453"/>
            <p:cNvSpPr/>
            <p:nvPr/>
          </p:nvSpPr>
          <p:spPr>
            <a:xfrm>
              <a:off x="6030400" y="2466100"/>
              <a:ext cx="66525" cy="132175"/>
            </a:xfrm>
            <a:custGeom>
              <a:avLst/>
              <a:gdLst/>
              <a:ahLst/>
              <a:cxnLst/>
              <a:rect l="0" t="0" r="0" b="0"/>
              <a:pathLst>
                <a:path w="2661" h="5287" extrusionOk="0">
                  <a:moveTo>
                    <a:pt x="2492" y="202"/>
                  </a:moveTo>
                  <a:lnTo>
                    <a:pt x="2424" y="472"/>
                  </a:lnTo>
                  <a:lnTo>
                    <a:pt x="2391" y="775"/>
                  </a:lnTo>
                  <a:lnTo>
                    <a:pt x="2391" y="1347"/>
                  </a:lnTo>
                  <a:lnTo>
                    <a:pt x="2424" y="1953"/>
                  </a:lnTo>
                  <a:lnTo>
                    <a:pt x="2424" y="2525"/>
                  </a:lnTo>
                  <a:lnTo>
                    <a:pt x="2391" y="3771"/>
                  </a:lnTo>
                  <a:lnTo>
                    <a:pt x="2323" y="5017"/>
                  </a:lnTo>
                  <a:lnTo>
                    <a:pt x="1684" y="5017"/>
                  </a:lnTo>
                  <a:lnTo>
                    <a:pt x="1313" y="4983"/>
                  </a:lnTo>
                  <a:lnTo>
                    <a:pt x="1111" y="4983"/>
                  </a:lnTo>
                  <a:lnTo>
                    <a:pt x="943" y="5017"/>
                  </a:lnTo>
                  <a:lnTo>
                    <a:pt x="977" y="4344"/>
                  </a:lnTo>
                  <a:lnTo>
                    <a:pt x="977" y="3704"/>
                  </a:lnTo>
                  <a:lnTo>
                    <a:pt x="909" y="2424"/>
                  </a:lnTo>
                  <a:lnTo>
                    <a:pt x="943" y="2357"/>
                  </a:lnTo>
                  <a:lnTo>
                    <a:pt x="943" y="2290"/>
                  </a:lnTo>
                  <a:lnTo>
                    <a:pt x="909" y="2222"/>
                  </a:lnTo>
                  <a:lnTo>
                    <a:pt x="808" y="2222"/>
                  </a:lnTo>
                  <a:lnTo>
                    <a:pt x="303" y="2323"/>
                  </a:lnTo>
                  <a:lnTo>
                    <a:pt x="270" y="1751"/>
                  </a:lnTo>
                  <a:lnTo>
                    <a:pt x="236" y="1179"/>
                  </a:lnTo>
                  <a:lnTo>
                    <a:pt x="236" y="674"/>
                  </a:lnTo>
                  <a:lnTo>
                    <a:pt x="236" y="438"/>
                  </a:lnTo>
                  <a:lnTo>
                    <a:pt x="202" y="202"/>
                  </a:lnTo>
                  <a:lnTo>
                    <a:pt x="202" y="202"/>
                  </a:lnTo>
                  <a:lnTo>
                    <a:pt x="775" y="236"/>
                  </a:lnTo>
                  <a:lnTo>
                    <a:pt x="1347" y="236"/>
                  </a:lnTo>
                  <a:lnTo>
                    <a:pt x="2458" y="202"/>
                  </a:lnTo>
                  <a:close/>
                  <a:moveTo>
                    <a:pt x="775" y="0"/>
                  </a:moveTo>
                  <a:lnTo>
                    <a:pt x="202" y="68"/>
                  </a:lnTo>
                  <a:lnTo>
                    <a:pt x="169" y="101"/>
                  </a:lnTo>
                  <a:lnTo>
                    <a:pt x="101" y="68"/>
                  </a:lnTo>
                  <a:lnTo>
                    <a:pt x="68" y="101"/>
                  </a:lnTo>
                  <a:lnTo>
                    <a:pt x="0" y="371"/>
                  </a:lnTo>
                  <a:lnTo>
                    <a:pt x="0" y="640"/>
                  </a:lnTo>
                  <a:lnTo>
                    <a:pt x="0" y="1179"/>
                  </a:lnTo>
                  <a:lnTo>
                    <a:pt x="0" y="1785"/>
                  </a:lnTo>
                  <a:lnTo>
                    <a:pt x="0" y="2121"/>
                  </a:lnTo>
                  <a:lnTo>
                    <a:pt x="68" y="2424"/>
                  </a:lnTo>
                  <a:lnTo>
                    <a:pt x="68" y="2458"/>
                  </a:lnTo>
                  <a:lnTo>
                    <a:pt x="135" y="2492"/>
                  </a:lnTo>
                  <a:lnTo>
                    <a:pt x="270" y="2492"/>
                  </a:lnTo>
                  <a:lnTo>
                    <a:pt x="741" y="2458"/>
                  </a:lnTo>
                  <a:lnTo>
                    <a:pt x="741" y="3805"/>
                  </a:lnTo>
                  <a:lnTo>
                    <a:pt x="741" y="4478"/>
                  </a:lnTo>
                  <a:lnTo>
                    <a:pt x="775" y="5152"/>
                  </a:lnTo>
                  <a:lnTo>
                    <a:pt x="808" y="5185"/>
                  </a:lnTo>
                  <a:lnTo>
                    <a:pt x="876" y="5219"/>
                  </a:lnTo>
                  <a:lnTo>
                    <a:pt x="909" y="5185"/>
                  </a:lnTo>
                  <a:lnTo>
                    <a:pt x="943" y="5152"/>
                  </a:lnTo>
                  <a:lnTo>
                    <a:pt x="943" y="5118"/>
                  </a:lnTo>
                  <a:lnTo>
                    <a:pt x="1078" y="5185"/>
                  </a:lnTo>
                  <a:lnTo>
                    <a:pt x="1246" y="5219"/>
                  </a:lnTo>
                  <a:lnTo>
                    <a:pt x="1549" y="5219"/>
                  </a:lnTo>
                  <a:lnTo>
                    <a:pt x="1953" y="5253"/>
                  </a:lnTo>
                  <a:lnTo>
                    <a:pt x="2357" y="5253"/>
                  </a:lnTo>
                  <a:lnTo>
                    <a:pt x="2424" y="5286"/>
                  </a:lnTo>
                  <a:lnTo>
                    <a:pt x="2492" y="5253"/>
                  </a:lnTo>
                  <a:lnTo>
                    <a:pt x="2525" y="5253"/>
                  </a:lnTo>
                  <a:lnTo>
                    <a:pt x="2593" y="5219"/>
                  </a:lnTo>
                  <a:lnTo>
                    <a:pt x="2626" y="5152"/>
                  </a:lnTo>
                  <a:lnTo>
                    <a:pt x="2593" y="5084"/>
                  </a:lnTo>
                  <a:lnTo>
                    <a:pt x="2525" y="5017"/>
                  </a:lnTo>
                  <a:lnTo>
                    <a:pt x="2593" y="3771"/>
                  </a:lnTo>
                  <a:lnTo>
                    <a:pt x="2626" y="2525"/>
                  </a:lnTo>
                  <a:lnTo>
                    <a:pt x="2660" y="1347"/>
                  </a:lnTo>
                  <a:lnTo>
                    <a:pt x="2660" y="741"/>
                  </a:lnTo>
                  <a:lnTo>
                    <a:pt x="2593" y="438"/>
                  </a:lnTo>
                  <a:lnTo>
                    <a:pt x="2525" y="169"/>
                  </a:lnTo>
                  <a:lnTo>
                    <a:pt x="2559" y="135"/>
                  </a:lnTo>
                  <a:lnTo>
                    <a:pt x="2559" y="68"/>
                  </a:lnTo>
                  <a:lnTo>
                    <a:pt x="25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4" name="Shape 454"/>
            <p:cNvSpPr/>
            <p:nvPr/>
          </p:nvSpPr>
          <p:spPr>
            <a:xfrm>
              <a:off x="5982425" y="2726175"/>
              <a:ext cx="21050" cy="12650"/>
            </a:xfrm>
            <a:custGeom>
              <a:avLst/>
              <a:gdLst/>
              <a:ahLst/>
              <a:cxnLst/>
              <a:rect l="0" t="0" r="0" b="0"/>
              <a:pathLst>
                <a:path w="842" h="506" extrusionOk="0">
                  <a:moveTo>
                    <a:pt x="34" y="1"/>
                  </a:moveTo>
                  <a:lnTo>
                    <a:pt x="0" y="68"/>
                  </a:lnTo>
                  <a:lnTo>
                    <a:pt x="0" y="135"/>
                  </a:lnTo>
                  <a:lnTo>
                    <a:pt x="101" y="304"/>
                  </a:lnTo>
                  <a:lnTo>
                    <a:pt x="236" y="472"/>
                  </a:lnTo>
                  <a:lnTo>
                    <a:pt x="270" y="506"/>
                  </a:lnTo>
                  <a:lnTo>
                    <a:pt x="303" y="506"/>
                  </a:lnTo>
                  <a:lnTo>
                    <a:pt x="371" y="472"/>
                  </a:lnTo>
                  <a:lnTo>
                    <a:pt x="472" y="472"/>
                  </a:lnTo>
                  <a:lnTo>
                    <a:pt x="640" y="304"/>
                  </a:lnTo>
                  <a:lnTo>
                    <a:pt x="842" y="169"/>
                  </a:lnTo>
                  <a:lnTo>
                    <a:pt x="842" y="102"/>
                  </a:lnTo>
                  <a:lnTo>
                    <a:pt x="842" y="34"/>
                  </a:lnTo>
                  <a:lnTo>
                    <a:pt x="775" y="1"/>
                  </a:lnTo>
                  <a:lnTo>
                    <a:pt x="707" y="1"/>
                  </a:lnTo>
                  <a:lnTo>
                    <a:pt x="539" y="135"/>
                  </a:lnTo>
                  <a:lnTo>
                    <a:pt x="371" y="304"/>
                  </a:lnTo>
                  <a:lnTo>
                    <a:pt x="270" y="169"/>
                  </a:lnTo>
                  <a:lnTo>
                    <a:pt x="135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5" name="Shape 455"/>
            <p:cNvSpPr/>
            <p:nvPr/>
          </p:nvSpPr>
          <p:spPr>
            <a:xfrm>
              <a:off x="5072550" y="2497250"/>
              <a:ext cx="28625" cy="23575"/>
            </a:xfrm>
            <a:custGeom>
              <a:avLst/>
              <a:gdLst/>
              <a:ahLst/>
              <a:cxnLst/>
              <a:rect l="0" t="0" r="0" b="0"/>
              <a:pathLst>
                <a:path w="1145" h="943" extrusionOk="0">
                  <a:moveTo>
                    <a:pt x="1044" y="0"/>
                  </a:moveTo>
                  <a:lnTo>
                    <a:pt x="1010" y="34"/>
                  </a:lnTo>
                  <a:lnTo>
                    <a:pt x="976" y="236"/>
                  </a:lnTo>
                  <a:lnTo>
                    <a:pt x="976" y="438"/>
                  </a:lnTo>
                  <a:lnTo>
                    <a:pt x="976" y="505"/>
                  </a:lnTo>
                  <a:lnTo>
                    <a:pt x="943" y="471"/>
                  </a:lnTo>
                  <a:lnTo>
                    <a:pt x="774" y="337"/>
                  </a:lnTo>
                  <a:lnTo>
                    <a:pt x="640" y="202"/>
                  </a:lnTo>
                  <a:lnTo>
                    <a:pt x="572" y="168"/>
                  </a:lnTo>
                  <a:lnTo>
                    <a:pt x="505" y="202"/>
                  </a:lnTo>
                  <a:lnTo>
                    <a:pt x="471" y="236"/>
                  </a:lnTo>
                  <a:lnTo>
                    <a:pt x="471" y="303"/>
                  </a:lnTo>
                  <a:lnTo>
                    <a:pt x="471" y="337"/>
                  </a:lnTo>
                  <a:lnTo>
                    <a:pt x="606" y="471"/>
                  </a:lnTo>
                  <a:lnTo>
                    <a:pt x="370" y="471"/>
                  </a:lnTo>
                  <a:lnTo>
                    <a:pt x="202" y="438"/>
                  </a:lnTo>
                  <a:lnTo>
                    <a:pt x="101" y="438"/>
                  </a:lnTo>
                  <a:lnTo>
                    <a:pt x="34" y="471"/>
                  </a:lnTo>
                  <a:lnTo>
                    <a:pt x="0" y="505"/>
                  </a:lnTo>
                  <a:lnTo>
                    <a:pt x="34" y="539"/>
                  </a:lnTo>
                  <a:lnTo>
                    <a:pt x="67" y="572"/>
                  </a:lnTo>
                  <a:lnTo>
                    <a:pt x="168" y="606"/>
                  </a:lnTo>
                  <a:lnTo>
                    <a:pt x="303" y="640"/>
                  </a:lnTo>
                  <a:lnTo>
                    <a:pt x="606" y="673"/>
                  </a:lnTo>
                  <a:lnTo>
                    <a:pt x="471" y="741"/>
                  </a:lnTo>
                  <a:lnTo>
                    <a:pt x="438" y="774"/>
                  </a:lnTo>
                  <a:lnTo>
                    <a:pt x="438" y="842"/>
                  </a:lnTo>
                  <a:lnTo>
                    <a:pt x="471" y="909"/>
                  </a:lnTo>
                  <a:lnTo>
                    <a:pt x="539" y="909"/>
                  </a:lnTo>
                  <a:lnTo>
                    <a:pt x="774" y="808"/>
                  </a:lnTo>
                  <a:lnTo>
                    <a:pt x="976" y="640"/>
                  </a:lnTo>
                  <a:lnTo>
                    <a:pt x="976" y="842"/>
                  </a:lnTo>
                  <a:lnTo>
                    <a:pt x="1010" y="909"/>
                  </a:lnTo>
                  <a:lnTo>
                    <a:pt x="1044" y="943"/>
                  </a:lnTo>
                  <a:lnTo>
                    <a:pt x="1111" y="909"/>
                  </a:lnTo>
                  <a:lnTo>
                    <a:pt x="1145" y="842"/>
                  </a:lnTo>
                  <a:lnTo>
                    <a:pt x="1145" y="438"/>
                  </a:lnTo>
                  <a:lnTo>
                    <a:pt x="1145" y="236"/>
                  </a:lnTo>
                  <a:lnTo>
                    <a:pt x="1111" y="34"/>
                  </a:lnTo>
                  <a:lnTo>
                    <a:pt x="1077" y="34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6" name="Shape 456"/>
            <p:cNvSpPr/>
            <p:nvPr/>
          </p:nvSpPr>
          <p:spPr>
            <a:xfrm>
              <a:off x="5868800" y="2605825"/>
              <a:ext cx="63150" cy="68200"/>
            </a:xfrm>
            <a:custGeom>
              <a:avLst/>
              <a:gdLst/>
              <a:ahLst/>
              <a:cxnLst/>
              <a:rect l="0" t="0" r="0" b="0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79" y="270"/>
                  </a:lnTo>
                  <a:lnTo>
                    <a:pt x="2357" y="236"/>
                  </a:lnTo>
                  <a:lnTo>
                    <a:pt x="2357" y="236"/>
                  </a:lnTo>
                  <a:lnTo>
                    <a:pt x="2289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89" y="2424"/>
                  </a:lnTo>
                  <a:lnTo>
                    <a:pt x="2289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0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1" y="1886"/>
                  </a:lnTo>
                  <a:lnTo>
                    <a:pt x="2525" y="1313"/>
                  </a:lnTo>
                  <a:lnTo>
                    <a:pt x="2491" y="775"/>
                  </a:lnTo>
                  <a:lnTo>
                    <a:pt x="2458" y="202"/>
                  </a:lnTo>
                  <a:lnTo>
                    <a:pt x="2491" y="169"/>
                  </a:lnTo>
                  <a:lnTo>
                    <a:pt x="2491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7" name="Shape 457"/>
            <p:cNvSpPr/>
            <p:nvPr/>
          </p:nvSpPr>
          <p:spPr>
            <a:xfrm>
              <a:off x="5128100" y="2676525"/>
              <a:ext cx="63150" cy="78300"/>
            </a:xfrm>
            <a:custGeom>
              <a:avLst/>
              <a:gdLst/>
              <a:ahLst/>
              <a:cxnLst/>
              <a:rect l="0" t="0" r="0" b="0"/>
              <a:pathLst>
                <a:path w="2526" h="3132" extrusionOk="0">
                  <a:moveTo>
                    <a:pt x="202" y="169"/>
                  </a:moveTo>
                  <a:lnTo>
                    <a:pt x="741" y="236"/>
                  </a:lnTo>
                  <a:lnTo>
                    <a:pt x="1280" y="270"/>
                  </a:lnTo>
                  <a:lnTo>
                    <a:pt x="2357" y="236"/>
                  </a:lnTo>
                  <a:lnTo>
                    <a:pt x="2290" y="842"/>
                  </a:lnTo>
                  <a:lnTo>
                    <a:pt x="2256" y="1549"/>
                  </a:lnTo>
                  <a:lnTo>
                    <a:pt x="2256" y="2222"/>
                  </a:lnTo>
                  <a:lnTo>
                    <a:pt x="2290" y="2828"/>
                  </a:lnTo>
                  <a:lnTo>
                    <a:pt x="2290" y="2862"/>
                  </a:lnTo>
                  <a:lnTo>
                    <a:pt x="2256" y="2862"/>
                  </a:lnTo>
                  <a:lnTo>
                    <a:pt x="2020" y="2828"/>
                  </a:lnTo>
                  <a:lnTo>
                    <a:pt x="808" y="2828"/>
                  </a:lnTo>
                  <a:lnTo>
                    <a:pt x="303" y="2795"/>
                  </a:lnTo>
                  <a:lnTo>
                    <a:pt x="236" y="1482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842"/>
                  </a:lnTo>
                  <a:lnTo>
                    <a:pt x="0" y="1616"/>
                  </a:lnTo>
                  <a:lnTo>
                    <a:pt x="34" y="2391"/>
                  </a:lnTo>
                  <a:lnTo>
                    <a:pt x="101" y="3064"/>
                  </a:lnTo>
                  <a:lnTo>
                    <a:pt x="135" y="3098"/>
                  </a:lnTo>
                  <a:lnTo>
                    <a:pt x="168" y="3132"/>
                  </a:lnTo>
                  <a:lnTo>
                    <a:pt x="236" y="3132"/>
                  </a:lnTo>
                  <a:lnTo>
                    <a:pt x="303" y="3098"/>
                  </a:lnTo>
                  <a:lnTo>
                    <a:pt x="337" y="3064"/>
                  </a:lnTo>
                  <a:lnTo>
                    <a:pt x="337" y="3030"/>
                  </a:lnTo>
                  <a:lnTo>
                    <a:pt x="337" y="2963"/>
                  </a:lnTo>
                  <a:lnTo>
                    <a:pt x="808" y="3064"/>
                  </a:lnTo>
                  <a:lnTo>
                    <a:pt x="1313" y="3098"/>
                  </a:lnTo>
                  <a:lnTo>
                    <a:pt x="1818" y="3098"/>
                  </a:lnTo>
                  <a:lnTo>
                    <a:pt x="2054" y="3064"/>
                  </a:lnTo>
                  <a:lnTo>
                    <a:pt x="2256" y="3030"/>
                  </a:lnTo>
                  <a:lnTo>
                    <a:pt x="2323" y="2997"/>
                  </a:lnTo>
                  <a:lnTo>
                    <a:pt x="2323" y="2896"/>
                  </a:lnTo>
                  <a:lnTo>
                    <a:pt x="2357" y="2929"/>
                  </a:lnTo>
                  <a:lnTo>
                    <a:pt x="2391" y="2929"/>
                  </a:lnTo>
                  <a:lnTo>
                    <a:pt x="2458" y="2896"/>
                  </a:lnTo>
                  <a:lnTo>
                    <a:pt x="2458" y="2828"/>
                  </a:lnTo>
                  <a:lnTo>
                    <a:pt x="2492" y="2222"/>
                  </a:lnTo>
                  <a:lnTo>
                    <a:pt x="2525" y="1515"/>
                  </a:lnTo>
                  <a:lnTo>
                    <a:pt x="2492" y="808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8" name="Shape 458"/>
            <p:cNvSpPr/>
            <p:nvPr/>
          </p:nvSpPr>
          <p:spPr>
            <a:xfrm>
              <a:off x="5055700" y="2464425"/>
              <a:ext cx="103550" cy="65675"/>
            </a:xfrm>
            <a:custGeom>
              <a:avLst/>
              <a:gdLst/>
              <a:ahLst/>
              <a:cxnLst/>
              <a:rect l="0" t="0" r="0" b="0"/>
              <a:pathLst>
                <a:path w="4142" h="2627" extrusionOk="0">
                  <a:moveTo>
                    <a:pt x="1112" y="202"/>
                  </a:moveTo>
                  <a:lnTo>
                    <a:pt x="1953" y="236"/>
                  </a:lnTo>
                  <a:lnTo>
                    <a:pt x="2896" y="269"/>
                  </a:lnTo>
                  <a:lnTo>
                    <a:pt x="3873" y="370"/>
                  </a:lnTo>
                  <a:lnTo>
                    <a:pt x="3873" y="1414"/>
                  </a:lnTo>
                  <a:lnTo>
                    <a:pt x="3805" y="1885"/>
                  </a:lnTo>
                  <a:lnTo>
                    <a:pt x="3805" y="2357"/>
                  </a:lnTo>
                  <a:lnTo>
                    <a:pt x="3671" y="2289"/>
                  </a:lnTo>
                  <a:lnTo>
                    <a:pt x="3536" y="2222"/>
                  </a:lnTo>
                  <a:lnTo>
                    <a:pt x="3233" y="2188"/>
                  </a:lnTo>
                  <a:lnTo>
                    <a:pt x="2930" y="2222"/>
                  </a:lnTo>
                  <a:lnTo>
                    <a:pt x="2660" y="2222"/>
                  </a:lnTo>
                  <a:lnTo>
                    <a:pt x="2088" y="2289"/>
                  </a:lnTo>
                  <a:lnTo>
                    <a:pt x="1549" y="2323"/>
                  </a:lnTo>
                  <a:lnTo>
                    <a:pt x="943" y="2323"/>
                  </a:lnTo>
                  <a:lnTo>
                    <a:pt x="640" y="2289"/>
                  </a:lnTo>
                  <a:lnTo>
                    <a:pt x="337" y="2323"/>
                  </a:lnTo>
                  <a:lnTo>
                    <a:pt x="270" y="1751"/>
                  </a:lnTo>
                  <a:lnTo>
                    <a:pt x="236" y="1178"/>
                  </a:lnTo>
                  <a:lnTo>
                    <a:pt x="270" y="707"/>
                  </a:lnTo>
                  <a:lnTo>
                    <a:pt x="270" y="471"/>
                  </a:lnTo>
                  <a:lnTo>
                    <a:pt x="236" y="269"/>
                  </a:lnTo>
                  <a:lnTo>
                    <a:pt x="270" y="269"/>
                  </a:lnTo>
                  <a:lnTo>
                    <a:pt x="674" y="202"/>
                  </a:lnTo>
                  <a:close/>
                  <a:moveTo>
                    <a:pt x="775" y="0"/>
                  </a:moveTo>
                  <a:lnTo>
                    <a:pt x="539" y="34"/>
                  </a:lnTo>
                  <a:lnTo>
                    <a:pt x="304" y="101"/>
                  </a:lnTo>
                  <a:lnTo>
                    <a:pt x="270" y="101"/>
                  </a:lnTo>
                  <a:lnTo>
                    <a:pt x="236" y="135"/>
                  </a:lnTo>
                  <a:lnTo>
                    <a:pt x="236" y="236"/>
                  </a:lnTo>
                  <a:lnTo>
                    <a:pt x="203" y="135"/>
                  </a:lnTo>
                  <a:lnTo>
                    <a:pt x="169" y="135"/>
                  </a:lnTo>
                  <a:lnTo>
                    <a:pt x="102" y="236"/>
                  </a:lnTo>
                  <a:lnTo>
                    <a:pt x="68" y="370"/>
                  </a:lnTo>
                  <a:lnTo>
                    <a:pt x="1" y="640"/>
                  </a:lnTo>
                  <a:lnTo>
                    <a:pt x="1" y="1178"/>
                  </a:lnTo>
                  <a:lnTo>
                    <a:pt x="34" y="1784"/>
                  </a:lnTo>
                  <a:lnTo>
                    <a:pt x="102" y="2390"/>
                  </a:lnTo>
                  <a:lnTo>
                    <a:pt x="169" y="2458"/>
                  </a:lnTo>
                  <a:lnTo>
                    <a:pt x="304" y="2458"/>
                  </a:lnTo>
                  <a:lnTo>
                    <a:pt x="337" y="2390"/>
                  </a:lnTo>
                  <a:lnTo>
                    <a:pt x="539" y="2458"/>
                  </a:lnTo>
                  <a:lnTo>
                    <a:pt x="741" y="2491"/>
                  </a:lnTo>
                  <a:lnTo>
                    <a:pt x="1145" y="2559"/>
                  </a:lnTo>
                  <a:lnTo>
                    <a:pt x="1583" y="2559"/>
                  </a:lnTo>
                  <a:lnTo>
                    <a:pt x="1987" y="2525"/>
                  </a:lnTo>
                  <a:lnTo>
                    <a:pt x="2458" y="2491"/>
                  </a:lnTo>
                  <a:lnTo>
                    <a:pt x="2896" y="2491"/>
                  </a:lnTo>
                  <a:lnTo>
                    <a:pt x="3334" y="2525"/>
                  </a:lnTo>
                  <a:lnTo>
                    <a:pt x="3805" y="2559"/>
                  </a:lnTo>
                  <a:lnTo>
                    <a:pt x="3839" y="2626"/>
                  </a:lnTo>
                  <a:lnTo>
                    <a:pt x="3940" y="2626"/>
                  </a:lnTo>
                  <a:lnTo>
                    <a:pt x="3974" y="2559"/>
                  </a:lnTo>
                  <a:lnTo>
                    <a:pt x="4075" y="2289"/>
                  </a:lnTo>
                  <a:lnTo>
                    <a:pt x="4108" y="2020"/>
                  </a:lnTo>
                  <a:lnTo>
                    <a:pt x="4142" y="1414"/>
                  </a:lnTo>
                  <a:lnTo>
                    <a:pt x="4142" y="741"/>
                  </a:lnTo>
                  <a:lnTo>
                    <a:pt x="4108" y="404"/>
                  </a:lnTo>
                  <a:lnTo>
                    <a:pt x="4075" y="67"/>
                  </a:lnTo>
                  <a:lnTo>
                    <a:pt x="4041" y="0"/>
                  </a:lnTo>
                  <a:lnTo>
                    <a:pt x="3974" y="0"/>
                  </a:lnTo>
                  <a:lnTo>
                    <a:pt x="3906" y="34"/>
                  </a:lnTo>
                  <a:lnTo>
                    <a:pt x="3873" y="101"/>
                  </a:lnTo>
                  <a:lnTo>
                    <a:pt x="3873" y="168"/>
                  </a:lnTo>
                  <a:lnTo>
                    <a:pt x="3031" y="67"/>
                  </a:lnTo>
                  <a:lnTo>
                    <a:pt x="2189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9" name="Shape 459"/>
            <p:cNvSpPr/>
            <p:nvPr/>
          </p:nvSpPr>
          <p:spPr>
            <a:xfrm>
              <a:off x="5059075" y="2348250"/>
              <a:ext cx="66525" cy="40425"/>
            </a:xfrm>
            <a:custGeom>
              <a:avLst/>
              <a:gdLst/>
              <a:ahLst/>
              <a:cxnLst/>
              <a:rect l="0" t="0" r="0" b="0"/>
              <a:pathLst>
                <a:path w="2661" h="1617" extrusionOk="0">
                  <a:moveTo>
                    <a:pt x="2189" y="203"/>
                  </a:moveTo>
                  <a:lnTo>
                    <a:pt x="2357" y="237"/>
                  </a:lnTo>
                  <a:lnTo>
                    <a:pt x="2391" y="270"/>
                  </a:lnTo>
                  <a:lnTo>
                    <a:pt x="2458" y="237"/>
                  </a:lnTo>
                  <a:lnTo>
                    <a:pt x="2458" y="371"/>
                  </a:lnTo>
                  <a:lnTo>
                    <a:pt x="2424" y="506"/>
                  </a:lnTo>
                  <a:lnTo>
                    <a:pt x="2424" y="775"/>
                  </a:lnTo>
                  <a:lnTo>
                    <a:pt x="2424" y="1078"/>
                  </a:lnTo>
                  <a:lnTo>
                    <a:pt x="2458" y="1381"/>
                  </a:lnTo>
                  <a:lnTo>
                    <a:pt x="1280" y="1381"/>
                  </a:lnTo>
                  <a:lnTo>
                    <a:pt x="707" y="1415"/>
                  </a:lnTo>
                  <a:lnTo>
                    <a:pt x="135" y="1482"/>
                  </a:lnTo>
                  <a:lnTo>
                    <a:pt x="169" y="1280"/>
                  </a:lnTo>
                  <a:lnTo>
                    <a:pt x="202" y="1078"/>
                  </a:lnTo>
                  <a:lnTo>
                    <a:pt x="202" y="708"/>
                  </a:lnTo>
                  <a:lnTo>
                    <a:pt x="202" y="439"/>
                  </a:lnTo>
                  <a:lnTo>
                    <a:pt x="202" y="304"/>
                  </a:lnTo>
                  <a:lnTo>
                    <a:pt x="202" y="203"/>
                  </a:lnTo>
                  <a:lnTo>
                    <a:pt x="371" y="237"/>
                  </a:lnTo>
                  <a:lnTo>
                    <a:pt x="1650" y="237"/>
                  </a:lnTo>
                  <a:lnTo>
                    <a:pt x="1987" y="203"/>
                  </a:lnTo>
                  <a:close/>
                  <a:moveTo>
                    <a:pt x="707" y="1"/>
                  </a:moveTo>
                  <a:lnTo>
                    <a:pt x="438" y="34"/>
                  </a:lnTo>
                  <a:lnTo>
                    <a:pt x="135" y="68"/>
                  </a:lnTo>
                  <a:lnTo>
                    <a:pt x="135" y="102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68" y="136"/>
                  </a:lnTo>
                  <a:lnTo>
                    <a:pt x="34" y="270"/>
                  </a:lnTo>
                  <a:lnTo>
                    <a:pt x="34" y="439"/>
                  </a:lnTo>
                  <a:lnTo>
                    <a:pt x="34" y="708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34" y="1482"/>
                  </a:lnTo>
                  <a:lnTo>
                    <a:pt x="68" y="1516"/>
                  </a:lnTo>
                  <a:lnTo>
                    <a:pt x="68" y="1550"/>
                  </a:lnTo>
                  <a:lnTo>
                    <a:pt x="101" y="1583"/>
                  </a:lnTo>
                  <a:lnTo>
                    <a:pt x="707" y="1617"/>
                  </a:lnTo>
                  <a:lnTo>
                    <a:pt x="1313" y="1617"/>
                  </a:lnTo>
                  <a:lnTo>
                    <a:pt x="2492" y="1583"/>
                  </a:lnTo>
                  <a:lnTo>
                    <a:pt x="2593" y="1583"/>
                  </a:lnTo>
                  <a:lnTo>
                    <a:pt x="2626" y="1550"/>
                  </a:lnTo>
                  <a:lnTo>
                    <a:pt x="2660" y="1482"/>
                  </a:lnTo>
                  <a:lnTo>
                    <a:pt x="2660" y="1449"/>
                  </a:lnTo>
                  <a:lnTo>
                    <a:pt x="2626" y="1381"/>
                  </a:lnTo>
                  <a:lnTo>
                    <a:pt x="2626" y="1078"/>
                  </a:lnTo>
                  <a:lnTo>
                    <a:pt x="2593" y="775"/>
                  </a:lnTo>
                  <a:lnTo>
                    <a:pt x="2626" y="439"/>
                  </a:lnTo>
                  <a:lnTo>
                    <a:pt x="2593" y="270"/>
                  </a:lnTo>
                  <a:lnTo>
                    <a:pt x="2559" y="136"/>
                  </a:lnTo>
                  <a:lnTo>
                    <a:pt x="2525" y="136"/>
                  </a:lnTo>
                  <a:lnTo>
                    <a:pt x="2492" y="102"/>
                  </a:lnTo>
                  <a:lnTo>
                    <a:pt x="2458" y="68"/>
                  </a:lnTo>
                  <a:lnTo>
                    <a:pt x="2323" y="34"/>
                  </a:lnTo>
                  <a:lnTo>
                    <a:pt x="2189" y="1"/>
                  </a:lnTo>
                  <a:lnTo>
                    <a:pt x="1886" y="1"/>
                  </a:lnTo>
                  <a:lnTo>
                    <a:pt x="1280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0" name="Shape 460"/>
            <p:cNvSpPr/>
            <p:nvPr/>
          </p:nvSpPr>
          <p:spPr>
            <a:xfrm>
              <a:off x="5055700" y="2677375"/>
              <a:ext cx="64850" cy="72400"/>
            </a:xfrm>
            <a:custGeom>
              <a:avLst/>
              <a:gdLst/>
              <a:ahLst/>
              <a:cxnLst/>
              <a:rect l="0" t="0" r="0" b="0"/>
              <a:pathLst>
                <a:path w="2594" h="2896" extrusionOk="0">
                  <a:moveTo>
                    <a:pt x="135" y="0"/>
                  </a:moveTo>
                  <a:lnTo>
                    <a:pt x="102" y="34"/>
                  </a:lnTo>
                  <a:lnTo>
                    <a:pt x="34" y="303"/>
                  </a:lnTo>
                  <a:lnTo>
                    <a:pt x="1" y="572"/>
                  </a:lnTo>
                  <a:lnTo>
                    <a:pt x="1" y="1111"/>
                  </a:lnTo>
                  <a:lnTo>
                    <a:pt x="1" y="1953"/>
                  </a:lnTo>
                  <a:lnTo>
                    <a:pt x="34" y="2390"/>
                  </a:lnTo>
                  <a:lnTo>
                    <a:pt x="102" y="2794"/>
                  </a:lnTo>
                  <a:lnTo>
                    <a:pt x="135" y="2828"/>
                  </a:lnTo>
                  <a:lnTo>
                    <a:pt x="236" y="2828"/>
                  </a:lnTo>
                  <a:lnTo>
                    <a:pt x="270" y="2761"/>
                  </a:lnTo>
                  <a:lnTo>
                    <a:pt x="270" y="2390"/>
                  </a:lnTo>
                  <a:lnTo>
                    <a:pt x="236" y="1919"/>
                  </a:lnTo>
                  <a:lnTo>
                    <a:pt x="236" y="1111"/>
                  </a:lnTo>
                  <a:lnTo>
                    <a:pt x="236" y="673"/>
                  </a:lnTo>
                  <a:lnTo>
                    <a:pt x="236" y="236"/>
                  </a:lnTo>
                  <a:lnTo>
                    <a:pt x="472" y="269"/>
                  </a:lnTo>
                  <a:lnTo>
                    <a:pt x="2290" y="269"/>
                  </a:lnTo>
                  <a:lnTo>
                    <a:pt x="2324" y="303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5"/>
                  </a:lnTo>
                  <a:lnTo>
                    <a:pt x="2357" y="673"/>
                  </a:lnTo>
                  <a:lnTo>
                    <a:pt x="2357" y="1010"/>
                  </a:lnTo>
                  <a:lnTo>
                    <a:pt x="2324" y="1818"/>
                  </a:lnTo>
                  <a:lnTo>
                    <a:pt x="2324" y="2626"/>
                  </a:lnTo>
                  <a:lnTo>
                    <a:pt x="2122" y="2592"/>
                  </a:lnTo>
                  <a:lnTo>
                    <a:pt x="1852" y="2592"/>
                  </a:lnTo>
                  <a:lnTo>
                    <a:pt x="1381" y="2626"/>
                  </a:lnTo>
                  <a:lnTo>
                    <a:pt x="775" y="2592"/>
                  </a:lnTo>
                  <a:lnTo>
                    <a:pt x="640" y="2592"/>
                  </a:lnTo>
                  <a:lnTo>
                    <a:pt x="472" y="2626"/>
                  </a:lnTo>
                  <a:lnTo>
                    <a:pt x="371" y="2660"/>
                  </a:lnTo>
                  <a:lnTo>
                    <a:pt x="270" y="2761"/>
                  </a:lnTo>
                  <a:lnTo>
                    <a:pt x="337" y="2828"/>
                  </a:lnTo>
                  <a:lnTo>
                    <a:pt x="472" y="2895"/>
                  </a:lnTo>
                  <a:lnTo>
                    <a:pt x="2088" y="2895"/>
                  </a:lnTo>
                  <a:lnTo>
                    <a:pt x="2357" y="2862"/>
                  </a:lnTo>
                  <a:lnTo>
                    <a:pt x="2391" y="2895"/>
                  </a:lnTo>
                  <a:lnTo>
                    <a:pt x="2458" y="2895"/>
                  </a:lnTo>
                  <a:lnTo>
                    <a:pt x="2526" y="2862"/>
                  </a:lnTo>
                  <a:lnTo>
                    <a:pt x="2559" y="2794"/>
                  </a:lnTo>
                  <a:lnTo>
                    <a:pt x="2559" y="1178"/>
                  </a:lnTo>
                  <a:lnTo>
                    <a:pt x="2593" y="640"/>
                  </a:lnTo>
                  <a:lnTo>
                    <a:pt x="2559" y="404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8"/>
                  </a:lnTo>
                  <a:lnTo>
                    <a:pt x="2391" y="101"/>
                  </a:lnTo>
                  <a:lnTo>
                    <a:pt x="2290" y="67"/>
                  </a:lnTo>
                  <a:lnTo>
                    <a:pt x="2088" y="67"/>
                  </a:lnTo>
                  <a:lnTo>
                    <a:pt x="1650" y="101"/>
                  </a:lnTo>
                  <a:lnTo>
                    <a:pt x="943" y="67"/>
                  </a:lnTo>
                  <a:lnTo>
                    <a:pt x="573" y="67"/>
                  </a:lnTo>
                  <a:lnTo>
                    <a:pt x="203" y="101"/>
                  </a:lnTo>
                  <a:lnTo>
                    <a:pt x="203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1" name="Shape 461"/>
            <p:cNvSpPr/>
            <p:nvPr/>
          </p:nvSpPr>
          <p:spPr>
            <a:xfrm>
              <a:off x="5722325" y="2677375"/>
              <a:ext cx="80825" cy="72400"/>
            </a:xfrm>
            <a:custGeom>
              <a:avLst/>
              <a:gdLst/>
              <a:ahLst/>
              <a:cxnLst/>
              <a:rect l="0" t="0" r="0" b="0"/>
              <a:pathLst>
                <a:path w="3233" h="2896" extrusionOk="0">
                  <a:moveTo>
                    <a:pt x="3031" y="0"/>
                  </a:moveTo>
                  <a:lnTo>
                    <a:pt x="2997" y="337"/>
                  </a:lnTo>
                  <a:lnTo>
                    <a:pt x="2997" y="640"/>
                  </a:lnTo>
                  <a:lnTo>
                    <a:pt x="2997" y="1313"/>
                  </a:lnTo>
                  <a:lnTo>
                    <a:pt x="2997" y="2020"/>
                  </a:lnTo>
                  <a:lnTo>
                    <a:pt x="2997" y="2357"/>
                  </a:lnTo>
                  <a:lnTo>
                    <a:pt x="3031" y="2727"/>
                  </a:lnTo>
                  <a:lnTo>
                    <a:pt x="2997" y="2693"/>
                  </a:lnTo>
                  <a:lnTo>
                    <a:pt x="203" y="2693"/>
                  </a:lnTo>
                  <a:lnTo>
                    <a:pt x="270" y="2357"/>
                  </a:lnTo>
                  <a:lnTo>
                    <a:pt x="270" y="1986"/>
                  </a:lnTo>
                  <a:lnTo>
                    <a:pt x="236" y="1279"/>
                  </a:lnTo>
                  <a:lnTo>
                    <a:pt x="236" y="640"/>
                  </a:lnTo>
                  <a:lnTo>
                    <a:pt x="203" y="337"/>
                  </a:lnTo>
                  <a:lnTo>
                    <a:pt x="135" y="34"/>
                  </a:lnTo>
                  <a:lnTo>
                    <a:pt x="102" y="34"/>
                  </a:lnTo>
                  <a:lnTo>
                    <a:pt x="34" y="337"/>
                  </a:lnTo>
                  <a:lnTo>
                    <a:pt x="1" y="640"/>
                  </a:lnTo>
                  <a:lnTo>
                    <a:pt x="1" y="1279"/>
                  </a:lnTo>
                  <a:lnTo>
                    <a:pt x="1" y="2020"/>
                  </a:lnTo>
                  <a:lnTo>
                    <a:pt x="34" y="2390"/>
                  </a:lnTo>
                  <a:lnTo>
                    <a:pt x="68" y="2761"/>
                  </a:lnTo>
                  <a:lnTo>
                    <a:pt x="102" y="2794"/>
                  </a:lnTo>
                  <a:lnTo>
                    <a:pt x="135" y="2794"/>
                  </a:lnTo>
                  <a:lnTo>
                    <a:pt x="270" y="2761"/>
                  </a:lnTo>
                  <a:lnTo>
                    <a:pt x="337" y="2828"/>
                  </a:lnTo>
                  <a:lnTo>
                    <a:pt x="438" y="2862"/>
                  </a:lnTo>
                  <a:lnTo>
                    <a:pt x="674" y="2895"/>
                  </a:lnTo>
                  <a:lnTo>
                    <a:pt x="1179" y="2862"/>
                  </a:lnTo>
                  <a:lnTo>
                    <a:pt x="2122" y="2895"/>
                  </a:lnTo>
                  <a:lnTo>
                    <a:pt x="3031" y="2862"/>
                  </a:lnTo>
                  <a:lnTo>
                    <a:pt x="3065" y="2862"/>
                  </a:lnTo>
                  <a:lnTo>
                    <a:pt x="3065" y="2828"/>
                  </a:lnTo>
                  <a:lnTo>
                    <a:pt x="3132" y="2828"/>
                  </a:lnTo>
                  <a:lnTo>
                    <a:pt x="3166" y="2794"/>
                  </a:lnTo>
                  <a:lnTo>
                    <a:pt x="3199" y="2491"/>
                  </a:lnTo>
                  <a:lnTo>
                    <a:pt x="3233" y="2155"/>
                  </a:lnTo>
                  <a:lnTo>
                    <a:pt x="3233" y="1515"/>
                  </a:lnTo>
                  <a:lnTo>
                    <a:pt x="3233" y="741"/>
                  </a:lnTo>
                  <a:lnTo>
                    <a:pt x="3199" y="370"/>
                  </a:lnTo>
                  <a:lnTo>
                    <a:pt x="31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2" name="Shape 462"/>
            <p:cNvSpPr/>
            <p:nvPr/>
          </p:nvSpPr>
          <p:spPr>
            <a:xfrm>
              <a:off x="5811550" y="2677375"/>
              <a:ext cx="65675" cy="75775"/>
            </a:xfrm>
            <a:custGeom>
              <a:avLst/>
              <a:gdLst/>
              <a:ahLst/>
              <a:cxnLst/>
              <a:rect l="0" t="0" r="0" b="0"/>
              <a:pathLst>
                <a:path w="2627" h="3031" extrusionOk="0">
                  <a:moveTo>
                    <a:pt x="2458" y="0"/>
                  </a:moveTo>
                  <a:lnTo>
                    <a:pt x="2425" y="67"/>
                  </a:lnTo>
                  <a:lnTo>
                    <a:pt x="2122" y="34"/>
                  </a:lnTo>
                  <a:lnTo>
                    <a:pt x="1852" y="67"/>
                  </a:lnTo>
                  <a:lnTo>
                    <a:pt x="1246" y="135"/>
                  </a:lnTo>
                  <a:lnTo>
                    <a:pt x="943" y="135"/>
                  </a:lnTo>
                  <a:lnTo>
                    <a:pt x="640" y="67"/>
                  </a:lnTo>
                  <a:lnTo>
                    <a:pt x="337" y="34"/>
                  </a:lnTo>
                  <a:lnTo>
                    <a:pt x="203" y="67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304" y="303"/>
                  </a:lnTo>
                  <a:lnTo>
                    <a:pt x="573" y="337"/>
                  </a:lnTo>
                  <a:lnTo>
                    <a:pt x="1078" y="370"/>
                  </a:lnTo>
                  <a:lnTo>
                    <a:pt x="1246" y="404"/>
                  </a:lnTo>
                  <a:lnTo>
                    <a:pt x="1415" y="370"/>
                  </a:lnTo>
                  <a:lnTo>
                    <a:pt x="1718" y="337"/>
                  </a:lnTo>
                  <a:lnTo>
                    <a:pt x="2054" y="303"/>
                  </a:lnTo>
                  <a:lnTo>
                    <a:pt x="2425" y="303"/>
                  </a:lnTo>
                  <a:lnTo>
                    <a:pt x="2391" y="808"/>
                  </a:lnTo>
                  <a:lnTo>
                    <a:pt x="2391" y="1347"/>
                  </a:lnTo>
                  <a:lnTo>
                    <a:pt x="2357" y="2020"/>
                  </a:lnTo>
                  <a:lnTo>
                    <a:pt x="2357" y="2357"/>
                  </a:lnTo>
                  <a:lnTo>
                    <a:pt x="2391" y="2693"/>
                  </a:lnTo>
                  <a:lnTo>
                    <a:pt x="2324" y="2693"/>
                  </a:lnTo>
                  <a:lnTo>
                    <a:pt x="1684" y="2727"/>
                  </a:lnTo>
                  <a:lnTo>
                    <a:pt x="1044" y="2794"/>
                  </a:lnTo>
                  <a:lnTo>
                    <a:pt x="506" y="2828"/>
                  </a:lnTo>
                  <a:lnTo>
                    <a:pt x="270" y="2862"/>
                  </a:lnTo>
                  <a:lnTo>
                    <a:pt x="1" y="2963"/>
                  </a:lnTo>
                  <a:lnTo>
                    <a:pt x="34" y="2996"/>
                  </a:lnTo>
                  <a:lnTo>
                    <a:pt x="270" y="3030"/>
                  </a:lnTo>
                  <a:lnTo>
                    <a:pt x="539" y="3030"/>
                  </a:lnTo>
                  <a:lnTo>
                    <a:pt x="1044" y="2963"/>
                  </a:lnTo>
                  <a:lnTo>
                    <a:pt x="1684" y="2929"/>
                  </a:lnTo>
                  <a:lnTo>
                    <a:pt x="2324" y="2895"/>
                  </a:lnTo>
                  <a:lnTo>
                    <a:pt x="2391" y="2862"/>
                  </a:lnTo>
                  <a:lnTo>
                    <a:pt x="2425" y="2828"/>
                  </a:lnTo>
                  <a:lnTo>
                    <a:pt x="2425" y="2862"/>
                  </a:lnTo>
                  <a:lnTo>
                    <a:pt x="2492" y="2862"/>
                  </a:lnTo>
                  <a:lnTo>
                    <a:pt x="2526" y="2828"/>
                  </a:lnTo>
                  <a:lnTo>
                    <a:pt x="2559" y="2525"/>
                  </a:lnTo>
                  <a:lnTo>
                    <a:pt x="2593" y="2188"/>
                  </a:lnTo>
                  <a:lnTo>
                    <a:pt x="2593" y="1549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593" y="67"/>
                  </a:lnTo>
                  <a:lnTo>
                    <a:pt x="2559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3" name="Shape 463"/>
            <p:cNvSpPr/>
            <p:nvPr/>
          </p:nvSpPr>
          <p:spPr>
            <a:xfrm>
              <a:off x="5363775" y="2677375"/>
              <a:ext cx="351000" cy="78300"/>
            </a:xfrm>
            <a:custGeom>
              <a:avLst/>
              <a:gdLst/>
              <a:ahLst/>
              <a:cxnLst/>
              <a:rect l="0" t="0" r="0" b="0"/>
              <a:pathLst>
                <a:path w="14040" h="3132" extrusionOk="0">
                  <a:moveTo>
                    <a:pt x="101" y="202"/>
                  </a:moveTo>
                  <a:lnTo>
                    <a:pt x="1818" y="269"/>
                  </a:lnTo>
                  <a:lnTo>
                    <a:pt x="3569" y="337"/>
                  </a:lnTo>
                  <a:lnTo>
                    <a:pt x="7003" y="370"/>
                  </a:lnTo>
                  <a:lnTo>
                    <a:pt x="13703" y="505"/>
                  </a:lnTo>
                  <a:lnTo>
                    <a:pt x="13703" y="875"/>
                  </a:lnTo>
                  <a:lnTo>
                    <a:pt x="13703" y="1212"/>
                  </a:lnTo>
                  <a:lnTo>
                    <a:pt x="13703" y="2862"/>
                  </a:lnTo>
                  <a:lnTo>
                    <a:pt x="13669" y="2828"/>
                  </a:lnTo>
                  <a:lnTo>
                    <a:pt x="13299" y="2761"/>
                  </a:lnTo>
                  <a:lnTo>
                    <a:pt x="12929" y="2727"/>
                  </a:lnTo>
                  <a:lnTo>
                    <a:pt x="12558" y="2693"/>
                  </a:lnTo>
                  <a:lnTo>
                    <a:pt x="11481" y="2693"/>
                  </a:lnTo>
                  <a:lnTo>
                    <a:pt x="10740" y="2761"/>
                  </a:lnTo>
                  <a:lnTo>
                    <a:pt x="9899" y="2828"/>
                  </a:lnTo>
                  <a:lnTo>
                    <a:pt x="9023" y="2862"/>
                  </a:lnTo>
                  <a:lnTo>
                    <a:pt x="7272" y="2895"/>
                  </a:lnTo>
                  <a:lnTo>
                    <a:pt x="5555" y="2862"/>
                  </a:lnTo>
                  <a:lnTo>
                    <a:pt x="3805" y="2794"/>
                  </a:lnTo>
                  <a:lnTo>
                    <a:pt x="2088" y="2761"/>
                  </a:lnTo>
                  <a:lnTo>
                    <a:pt x="1212" y="2794"/>
                  </a:lnTo>
                  <a:lnTo>
                    <a:pt x="371" y="2828"/>
                  </a:lnTo>
                  <a:lnTo>
                    <a:pt x="371" y="2491"/>
                  </a:lnTo>
                  <a:lnTo>
                    <a:pt x="337" y="2121"/>
                  </a:lnTo>
                  <a:lnTo>
                    <a:pt x="270" y="1448"/>
                  </a:lnTo>
                  <a:lnTo>
                    <a:pt x="202" y="808"/>
                  </a:lnTo>
                  <a:lnTo>
                    <a:pt x="169" y="505"/>
                  </a:lnTo>
                  <a:lnTo>
                    <a:pt x="101" y="202"/>
                  </a:lnTo>
                  <a:close/>
                  <a:moveTo>
                    <a:pt x="101" y="0"/>
                  </a:moveTo>
                  <a:lnTo>
                    <a:pt x="68" y="34"/>
                  </a:lnTo>
                  <a:lnTo>
                    <a:pt x="34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0" y="471"/>
                  </a:lnTo>
                  <a:lnTo>
                    <a:pt x="0" y="774"/>
                  </a:lnTo>
                  <a:lnTo>
                    <a:pt x="34" y="1448"/>
                  </a:lnTo>
                  <a:lnTo>
                    <a:pt x="68" y="2222"/>
                  </a:lnTo>
                  <a:lnTo>
                    <a:pt x="101" y="2626"/>
                  </a:lnTo>
                  <a:lnTo>
                    <a:pt x="202" y="2996"/>
                  </a:lnTo>
                  <a:lnTo>
                    <a:pt x="236" y="3030"/>
                  </a:lnTo>
                  <a:lnTo>
                    <a:pt x="270" y="3064"/>
                  </a:lnTo>
                  <a:lnTo>
                    <a:pt x="303" y="3030"/>
                  </a:lnTo>
                  <a:lnTo>
                    <a:pt x="337" y="2996"/>
                  </a:lnTo>
                  <a:lnTo>
                    <a:pt x="1179" y="3030"/>
                  </a:lnTo>
                  <a:lnTo>
                    <a:pt x="2020" y="3098"/>
                  </a:lnTo>
                  <a:lnTo>
                    <a:pt x="5353" y="3098"/>
                  </a:lnTo>
                  <a:lnTo>
                    <a:pt x="7037" y="3131"/>
                  </a:lnTo>
                  <a:lnTo>
                    <a:pt x="8653" y="3131"/>
                  </a:lnTo>
                  <a:lnTo>
                    <a:pt x="9461" y="3098"/>
                  </a:lnTo>
                  <a:lnTo>
                    <a:pt x="10269" y="3064"/>
                  </a:lnTo>
                  <a:lnTo>
                    <a:pt x="11111" y="2996"/>
                  </a:lnTo>
                  <a:lnTo>
                    <a:pt x="11919" y="2929"/>
                  </a:lnTo>
                  <a:lnTo>
                    <a:pt x="12356" y="2929"/>
                  </a:lnTo>
                  <a:lnTo>
                    <a:pt x="12760" y="2963"/>
                  </a:lnTo>
                  <a:lnTo>
                    <a:pt x="13164" y="2996"/>
                  </a:lnTo>
                  <a:lnTo>
                    <a:pt x="13568" y="3098"/>
                  </a:lnTo>
                  <a:lnTo>
                    <a:pt x="13636" y="3098"/>
                  </a:lnTo>
                  <a:lnTo>
                    <a:pt x="13703" y="3064"/>
                  </a:lnTo>
                  <a:lnTo>
                    <a:pt x="13737" y="2963"/>
                  </a:lnTo>
                  <a:lnTo>
                    <a:pt x="13804" y="2996"/>
                  </a:lnTo>
                  <a:lnTo>
                    <a:pt x="13871" y="2996"/>
                  </a:lnTo>
                  <a:lnTo>
                    <a:pt x="13939" y="2963"/>
                  </a:lnTo>
                  <a:lnTo>
                    <a:pt x="13972" y="2862"/>
                  </a:lnTo>
                  <a:lnTo>
                    <a:pt x="13972" y="1414"/>
                  </a:lnTo>
                  <a:lnTo>
                    <a:pt x="13972" y="976"/>
                  </a:lnTo>
                  <a:lnTo>
                    <a:pt x="13972" y="741"/>
                  </a:lnTo>
                  <a:lnTo>
                    <a:pt x="13972" y="505"/>
                  </a:lnTo>
                  <a:lnTo>
                    <a:pt x="14006" y="438"/>
                  </a:lnTo>
                  <a:lnTo>
                    <a:pt x="14040" y="370"/>
                  </a:lnTo>
                  <a:lnTo>
                    <a:pt x="14006" y="303"/>
                  </a:lnTo>
                  <a:lnTo>
                    <a:pt x="13905" y="269"/>
                  </a:lnTo>
                  <a:lnTo>
                    <a:pt x="13871" y="269"/>
                  </a:lnTo>
                  <a:lnTo>
                    <a:pt x="13838" y="168"/>
                  </a:lnTo>
                  <a:lnTo>
                    <a:pt x="13804" y="269"/>
                  </a:lnTo>
                  <a:lnTo>
                    <a:pt x="7003" y="135"/>
                  </a:lnTo>
                  <a:lnTo>
                    <a:pt x="3569" y="34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4" name="Shape 464"/>
            <p:cNvSpPr/>
            <p:nvPr/>
          </p:nvSpPr>
          <p:spPr>
            <a:xfrm>
              <a:off x="5273700" y="2674850"/>
              <a:ext cx="85050" cy="79125"/>
            </a:xfrm>
            <a:custGeom>
              <a:avLst/>
              <a:gdLst/>
              <a:ahLst/>
              <a:cxnLst/>
              <a:rect l="0" t="0" r="0" b="0"/>
              <a:pathLst>
                <a:path w="3402" h="3165" extrusionOk="0">
                  <a:moveTo>
                    <a:pt x="1347" y="0"/>
                  </a:moveTo>
                  <a:lnTo>
                    <a:pt x="943" y="34"/>
                  </a:lnTo>
                  <a:lnTo>
                    <a:pt x="573" y="101"/>
                  </a:lnTo>
                  <a:lnTo>
                    <a:pt x="236" y="168"/>
                  </a:lnTo>
                  <a:lnTo>
                    <a:pt x="169" y="101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34" y="269"/>
                  </a:lnTo>
                  <a:lnTo>
                    <a:pt x="68" y="269"/>
                  </a:lnTo>
                  <a:lnTo>
                    <a:pt x="34" y="505"/>
                  </a:lnTo>
                  <a:lnTo>
                    <a:pt x="34" y="842"/>
                  </a:lnTo>
                  <a:lnTo>
                    <a:pt x="34" y="1717"/>
                  </a:lnTo>
                  <a:lnTo>
                    <a:pt x="34" y="2963"/>
                  </a:lnTo>
                  <a:lnTo>
                    <a:pt x="68" y="3064"/>
                  </a:lnTo>
                  <a:lnTo>
                    <a:pt x="236" y="3064"/>
                  </a:lnTo>
                  <a:lnTo>
                    <a:pt x="236" y="3030"/>
                  </a:lnTo>
                  <a:lnTo>
                    <a:pt x="270" y="2963"/>
                  </a:lnTo>
                  <a:lnTo>
                    <a:pt x="236" y="1953"/>
                  </a:lnTo>
                  <a:lnTo>
                    <a:pt x="236" y="943"/>
                  </a:lnTo>
                  <a:lnTo>
                    <a:pt x="270" y="673"/>
                  </a:lnTo>
                  <a:lnTo>
                    <a:pt x="304" y="505"/>
                  </a:lnTo>
                  <a:lnTo>
                    <a:pt x="304" y="370"/>
                  </a:lnTo>
                  <a:lnTo>
                    <a:pt x="977" y="303"/>
                  </a:lnTo>
                  <a:lnTo>
                    <a:pt x="1684" y="269"/>
                  </a:lnTo>
                  <a:lnTo>
                    <a:pt x="2054" y="303"/>
                  </a:lnTo>
                  <a:lnTo>
                    <a:pt x="2425" y="370"/>
                  </a:lnTo>
                  <a:lnTo>
                    <a:pt x="2795" y="404"/>
                  </a:lnTo>
                  <a:lnTo>
                    <a:pt x="3166" y="471"/>
                  </a:lnTo>
                  <a:lnTo>
                    <a:pt x="3199" y="438"/>
                  </a:lnTo>
                  <a:lnTo>
                    <a:pt x="3199" y="438"/>
                  </a:lnTo>
                  <a:lnTo>
                    <a:pt x="3166" y="673"/>
                  </a:lnTo>
                  <a:lnTo>
                    <a:pt x="3166" y="909"/>
                  </a:lnTo>
                  <a:lnTo>
                    <a:pt x="3132" y="1380"/>
                  </a:lnTo>
                  <a:lnTo>
                    <a:pt x="3098" y="2188"/>
                  </a:lnTo>
                  <a:lnTo>
                    <a:pt x="3132" y="2592"/>
                  </a:lnTo>
                  <a:lnTo>
                    <a:pt x="3166" y="2996"/>
                  </a:lnTo>
                  <a:lnTo>
                    <a:pt x="2762" y="2895"/>
                  </a:lnTo>
                  <a:lnTo>
                    <a:pt x="2357" y="2862"/>
                  </a:lnTo>
                  <a:lnTo>
                    <a:pt x="1516" y="2828"/>
                  </a:lnTo>
                  <a:lnTo>
                    <a:pt x="1179" y="2794"/>
                  </a:lnTo>
                  <a:lnTo>
                    <a:pt x="876" y="2761"/>
                  </a:lnTo>
                  <a:lnTo>
                    <a:pt x="708" y="2794"/>
                  </a:lnTo>
                  <a:lnTo>
                    <a:pt x="539" y="2828"/>
                  </a:lnTo>
                  <a:lnTo>
                    <a:pt x="405" y="2895"/>
                  </a:lnTo>
                  <a:lnTo>
                    <a:pt x="270" y="2963"/>
                  </a:lnTo>
                  <a:lnTo>
                    <a:pt x="438" y="3030"/>
                  </a:lnTo>
                  <a:lnTo>
                    <a:pt x="607" y="3064"/>
                  </a:lnTo>
                  <a:lnTo>
                    <a:pt x="1718" y="3064"/>
                  </a:lnTo>
                  <a:lnTo>
                    <a:pt x="2492" y="3165"/>
                  </a:lnTo>
                  <a:lnTo>
                    <a:pt x="2896" y="3165"/>
                  </a:lnTo>
                  <a:lnTo>
                    <a:pt x="3300" y="3131"/>
                  </a:lnTo>
                  <a:lnTo>
                    <a:pt x="3401" y="3064"/>
                  </a:lnTo>
                  <a:lnTo>
                    <a:pt x="3401" y="3030"/>
                  </a:lnTo>
                  <a:lnTo>
                    <a:pt x="3401" y="2996"/>
                  </a:lnTo>
                  <a:lnTo>
                    <a:pt x="3368" y="2592"/>
                  </a:lnTo>
                  <a:lnTo>
                    <a:pt x="3334" y="2188"/>
                  </a:lnTo>
                  <a:lnTo>
                    <a:pt x="3368" y="1380"/>
                  </a:lnTo>
                  <a:lnTo>
                    <a:pt x="3401" y="808"/>
                  </a:lnTo>
                  <a:lnTo>
                    <a:pt x="3401" y="505"/>
                  </a:lnTo>
                  <a:lnTo>
                    <a:pt x="3334" y="202"/>
                  </a:lnTo>
                  <a:lnTo>
                    <a:pt x="3300" y="202"/>
                  </a:lnTo>
                  <a:lnTo>
                    <a:pt x="3233" y="337"/>
                  </a:lnTo>
                  <a:lnTo>
                    <a:pt x="3199" y="303"/>
                  </a:lnTo>
                  <a:lnTo>
                    <a:pt x="2863" y="168"/>
                  </a:lnTo>
                  <a:lnTo>
                    <a:pt x="2526" y="101"/>
                  </a:lnTo>
                  <a:lnTo>
                    <a:pt x="212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65" name="Shape 465"/>
          <p:cNvSpPr txBox="1">
            <a:spLocks noGrp="1"/>
          </p:cNvSpPr>
          <p:nvPr>
            <p:ph type="ctrTitle"/>
          </p:nvPr>
        </p:nvSpPr>
        <p:spPr>
          <a:xfrm>
            <a:off x="1557875" y="1882525"/>
            <a:ext cx="6028199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5400" b="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5400" b="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5400" b="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5400" b="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5400" b="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5400" b="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5400" b="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5400" b="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5400" b="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66" name="Shape 466"/>
          <p:cNvSpPr txBox="1">
            <a:spLocks noGrp="1"/>
          </p:cNvSpPr>
          <p:nvPr>
            <p:ph type="subTitle" idx="1"/>
          </p:nvPr>
        </p:nvSpPr>
        <p:spPr>
          <a:xfrm>
            <a:off x="1557875" y="3329550"/>
            <a:ext cx="6028199" cy="1061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1800">
                <a:solidFill>
                  <a:srgbClr val="434343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30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30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30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30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30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30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30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30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6" name="Shape 666"/>
          <p:cNvGrpSpPr/>
          <p:nvPr/>
        </p:nvGrpSpPr>
        <p:grpSpPr>
          <a:xfrm>
            <a:off x="138" y="104"/>
            <a:ext cx="9159994" cy="6870012"/>
            <a:chOff x="3843650" y="2891150"/>
            <a:chExt cx="3447625" cy="2585725"/>
          </a:xfrm>
        </p:grpSpPr>
        <p:sp>
          <p:nvSpPr>
            <p:cNvPr id="667" name="Shape 667"/>
            <p:cNvSpPr/>
            <p:nvPr/>
          </p:nvSpPr>
          <p:spPr>
            <a:xfrm>
              <a:off x="6911650" y="2942500"/>
              <a:ext cx="56425" cy="5075"/>
            </a:xfrm>
            <a:custGeom>
              <a:avLst/>
              <a:gdLst/>
              <a:ahLst/>
              <a:cxnLst/>
              <a:rect l="0" t="0" r="0" b="0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8" name="Shape 668"/>
            <p:cNvSpPr/>
            <p:nvPr/>
          </p:nvSpPr>
          <p:spPr>
            <a:xfrm>
              <a:off x="4378125" y="2979525"/>
              <a:ext cx="20225" cy="17700"/>
            </a:xfrm>
            <a:custGeom>
              <a:avLst/>
              <a:gdLst/>
              <a:ahLst/>
              <a:cxnLst/>
              <a:rect l="0" t="0" r="0" b="0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9" name="Shape 669"/>
            <p:cNvSpPr/>
            <p:nvPr/>
          </p:nvSpPr>
          <p:spPr>
            <a:xfrm>
              <a:off x="4356250" y="2955975"/>
              <a:ext cx="63150" cy="59775"/>
            </a:xfrm>
            <a:custGeom>
              <a:avLst/>
              <a:gdLst/>
              <a:ahLst/>
              <a:cxnLst/>
              <a:rect l="0" t="0" r="0" b="0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0" name="Shape 670"/>
            <p:cNvSpPr/>
            <p:nvPr/>
          </p:nvSpPr>
          <p:spPr>
            <a:xfrm>
              <a:off x="4518700" y="2973650"/>
              <a:ext cx="18550" cy="19375"/>
            </a:xfrm>
            <a:custGeom>
              <a:avLst/>
              <a:gdLst/>
              <a:ahLst/>
              <a:cxnLst/>
              <a:rect l="0" t="0" r="0" b="0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1" name="Shape 671"/>
            <p:cNvSpPr/>
            <p:nvPr/>
          </p:nvSpPr>
          <p:spPr>
            <a:xfrm>
              <a:off x="4386550" y="2891150"/>
              <a:ext cx="8450" cy="57275"/>
            </a:xfrm>
            <a:custGeom>
              <a:avLst/>
              <a:gdLst/>
              <a:ahLst/>
              <a:cxnLst/>
              <a:rect l="0" t="0" r="0" b="0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2" name="Shape 672"/>
            <p:cNvSpPr/>
            <p:nvPr/>
          </p:nvSpPr>
          <p:spPr>
            <a:xfrm>
              <a:off x="4526275" y="2891150"/>
              <a:ext cx="62300" cy="55575"/>
            </a:xfrm>
            <a:custGeom>
              <a:avLst/>
              <a:gdLst/>
              <a:ahLst/>
              <a:cxnLst/>
              <a:rect l="0" t="0" r="0" b="0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3" name="Shape 673"/>
            <p:cNvSpPr/>
            <p:nvPr/>
          </p:nvSpPr>
          <p:spPr>
            <a:xfrm>
              <a:off x="3896675" y="2891150"/>
              <a:ext cx="62325" cy="11825"/>
            </a:xfrm>
            <a:custGeom>
              <a:avLst/>
              <a:gdLst/>
              <a:ahLst/>
              <a:cxnLst/>
              <a:rect l="0" t="0" r="0" b="0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4" name="Shape 674"/>
            <p:cNvSpPr/>
            <p:nvPr/>
          </p:nvSpPr>
          <p:spPr>
            <a:xfrm>
              <a:off x="4501875" y="2950925"/>
              <a:ext cx="58100" cy="59775"/>
            </a:xfrm>
            <a:custGeom>
              <a:avLst/>
              <a:gdLst/>
              <a:ahLst/>
              <a:cxnLst/>
              <a:rect l="0" t="0" r="0" b="0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5" name="Shape 675"/>
            <p:cNvSpPr/>
            <p:nvPr/>
          </p:nvSpPr>
          <p:spPr>
            <a:xfrm>
              <a:off x="4484200" y="2917250"/>
              <a:ext cx="15175" cy="16850"/>
            </a:xfrm>
            <a:custGeom>
              <a:avLst/>
              <a:gdLst/>
              <a:ahLst/>
              <a:cxnLst/>
              <a:rect l="0" t="0" r="0" b="0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6" name="Shape 676"/>
            <p:cNvSpPr/>
            <p:nvPr/>
          </p:nvSpPr>
          <p:spPr>
            <a:xfrm>
              <a:off x="4390750" y="2891150"/>
              <a:ext cx="58125" cy="56425"/>
            </a:xfrm>
            <a:custGeom>
              <a:avLst/>
              <a:gdLst/>
              <a:ahLst/>
              <a:cxnLst/>
              <a:rect l="0" t="0" r="0" b="0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7" name="Shape 677"/>
            <p:cNvSpPr/>
            <p:nvPr/>
          </p:nvSpPr>
          <p:spPr>
            <a:xfrm>
              <a:off x="4455575" y="2891150"/>
              <a:ext cx="8450" cy="52225"/>
            </a:xfrm>
            <a:custGeom>
              <a:avLst/>
              <a:gdLst/>
              <a:ahLst/>
              <a:cxnLst/>
              <a:rect l="0" t="0" r="0" b="0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8" name="Shape 678"/>
            <p:cNvSpPr/>
            <p:nvPr/>
          </p:nvSpPr>
          <p:spPr>
            <a:xfrm>
              <a:off x="4596975" y="2891150"/>
              <a:ext cx="62325" cy="47175"/>
            </a:xfrm>
            <a:custGeom>
              <a:avLst/>
              <a:gdLst/>
              <a:ahLst/>
              <a:cxnLst/>
              <a:rect l="0" t="0" r="0" b="0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9" name="Shape 679"/>
            <p:cNvSpPr/>
            <p:nvPr/>
          </p:nvSpPr>
          <p:spPr>
            <a:xfrm>
              <a:off x="4245150" y="2892850"/>
              <a:ext cx="63150" cy="58925"/>
            </a:xfrm>
            <a:custGeom>
              <a:avLst/>
              <a:gdLst/>
              <a:ahLst/>
              <a:cxnLst/>
              <a:rect l="0" t="0" r="0" b="0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0" name="Shape 680"/>
            <p:cNvSpPr/>
            <p:nvPr/>
          </p:nvSpPr>
          <p:spPr>
            <a:xfrm>
              <a:off x="4341950" y="2923150"/>
              <a:ext cx="10950" cy="17700"/>
            </a:xfrm>
            <a:custGeom>
              <a:avLst/>
              <a:gdLst/>
              <a:ahLst/>
              <a:cxnLst/>
              <a:rect l="0" t="0" r="0" b="0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1" name="Shape 681"/>
            <p:cNvSpPr/>
            <p:nvPr/>
          </p:nvSpPr>
          <p:spPr>
            <a:xfrm>
              <a:off x="4272075" y="2926500"/>
              <a:ext cx="14350" cy="17700"/>
            </a:xfrm>
            <a:custGeom>
              <a:avLst/>
              <a:gdLst/>
              <a:ahLst/>
              <a:cxnLst/>
              <a:rect l="0" t="0" r="0" b="0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2" name="Shape 682"/>
            <p:cNvSpPr/>
            <p:nvPr/>
          </p:nvSpPr>
          <p:spPr>
            <a:xfrm>
              <a:off x="4124775" y="2891150"/>
              <a:ext cx="10125" cy="25"/>
            </a:xfrm>
            <a:custGeom>
              <a:avLst/>
              <a:gdLst/>
              <a:ahLst/>
              <a:cxnLst/>
              <a:rect l="0" t="0" r="0" b="0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3" name="Shape 683"/>
            <p:cNvSpPr/>
            <p:nvPr/>
          </p:nvSpPr>
          <p:spPr>
            <a:xfrm>
              <a:off x="3843650" y="3535050"/>
              <a:ext cx="196150" cy="301350"/>
            </a:xfrm>
            <a:custGeom>
              <a:avLst/>
              <a:gdLst/>
              <a:ahLst/>
              <a:cxnLst/>
              <a:rect l="0" t="0" r="0" b="0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4" name="Shape 684"/>
            <p:cNvSpPr/>
            <p:nvPr/>
          </p:nvSpPr>
          <p:spPr>
            <a:xfrm>
              <a:off x="4035575" y="2903775"/>
              <a:ext cx="7600" cy="58950"/>
            </a:xfrm>
            <a:custGeom>
              <a:avLst/>
              <a:gdLst/>
              <a:ahLst/>
              <a:cxnLst/>
              <a:rect l="0" t="0" r="0" b="0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5" name="Shape 685"/>
            <p:cNvSpPr/>
            <p:nvPr/>
          </p:nvSpPr>
          <p:spPr>
            <a:xfrm>
              <a:off x="4414325" y="2920625"/>
              <a:ext cx="12650" cy="19375"/>
            </a:xfrm>
            <a:custGeom>
              <a:avLst/>
              <a:gdLst/>
              <a:ahLst/>
              <a:cxnLst/>
              <a:rect l="0" t="0" r="0" b="0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6" name="Shape 686"/>
            <p:cNvSpPr/>
            <p:nvPr/>
          </p:nvSpPr>
          <p:spPr>
            <a:xfrm>
              <a:off x="4049025" y="2891150"/>
              <a:ext cx="56425" cy="4250"/>
            </a:xfrm>
            <a:custGeom>
              <a:avLst/>
              <a:gdLst/>
              <a:ahLst/>
              <a:cxnLst/>
              <a:rect l="0" t="0" r="0" b="0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7" name="Shape 687"/>
            <p:cNvSpPr/>
            <p:nvPr/>
          </p:nvSpPr>
          <p:spPr>
            <a:xfrm>
              <a:off x="4175275" y="2893675"/>
              <a:ext cx="62325" cy="67375"/>
            </a:xfrm>
            <a:custGeom>
              <a:avLst/>
              <a:gdLst/>
              <a:ahLst/>
              <a:cxnLst/>
              <a:rect l="0" t="0" r="0" b="0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8" name="Shape 688"/>
            <p:cNvSpPr/>
            <p:nvPr/>
          </p:nvSpPr>
          <p:spPr>
            <a:xfrm>
              <a:off x="4060825" y="2929025"/>
              <a:ext cx="17700" cy="26125"/>
            </a:xfrm>
            <a:custGeom>
              <a:avLst/>
              <a:gdLst/>
              <a:ahLst/>
              <a:cxnLst/>
              <a:rect l="0" t="0" r="0" b="0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9" name="Shape 689"/>
            <p:cNvSpPr/>
            <p:nvPr/>
          </p:nvSpPr>
          <p:spPr>
            <a:xfrm>
              <a:off x="4039775" y="2901250"/>
              <a:ext cx="58100" cy="60625"/>
            </a:xfrm>
            <a:custGeom>
              <a:avLst/>
              <a:gdLst/>
              <a:ahLst/>
              <a:cxnLst/>
              <a:rect l="0" t="0" r="0" b="0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0" name="Shape 690"/>
            <p:cNvSpPr/>
            <p:nvPr/>
          </p:nvSpPr>
          <p:spPr>
            <a:xfrm>
              <a:off x="4114675" y="2891150"/>
              <a:ext cx="4250" cy="875"/>
            </a:xfrm>
            <a:custGeom>
              <a:avLst/>
              <a:gdLst/>
              <a:ahLst/>
              <a:cxnLst/>
              <a:rect l="0" t="0" r="0" b="0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1" name="Shape 691"/>
            <p:cNvSpPr/>
            <p:nvPr/>
          </p:nvSpPr>
          <p:spPr>
            <a:xfrm>
              <a:off x="4286400" y="2956800"/>
              <a:ext cx="62300" cy="67375"/>
            </a:xfrm>
            <a:custGeom>
              <a:avLst/>
              <a:gdLst/>
              <a:ahLst/>
              <a:cxnLst/>
              <a:rect l="0" t="0" r="0" b="0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2" name="Shape 692"/>
            <p:cNvSpPr/>
            <p:nvPr/>
          </p:nvSpPr>
          <p:spPr>
            <a:xfrm>
              <a:off x="4288075" y="3030025"/>
              <a:ext cx="6750" cy="58125"/>
            </a:xfrm>
            <a:custGeom>
              <a:avLst/>
              <a:gdLst/>
              <a:ahLst/>
              <a:cxnLst/>
              <a:rect l="0" t="0" r="0" b="0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3" name="Shape 693"/>
            <p:cNvSpPr/>
            <p:nvPr/>
          </p:nvSpPr>
          <p:spPr>
            <a:xfrm>
              <a:off x="4312475" y="2982050"/>
              <a:ext cx="15175" cy="17700"/>
            </a:xfrm>
            <a:custGeom>
              <a:avLst/>
              <a:gdLst/>
              <a:ahLst/>
              <a:cxnLst/>
              <a:rect l="0" t="0" r="0" b="0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4" name="Shape 694"/>
            <p:cNvSpPr/>
            <p:nvPr/>
          </p:nvSpPr>
          <p:spPr>
            <a:xfrm>
              <a:off x="4315850" y="2891150"/>
              <a:ext cx="64000" cy="58950"/>
            </a:xfrm>
            <a:custGeom>
              <a:avLst/>
              <a:gdLst/>
              <a:ahLst/>
              <a:cxnLst/>
              <a:rect l="0" t="0" r="0" b="0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5" name="Shape 695"/>
            <p:cNvSpPr/>
            <p:nvPr/>
          </p:nvSpPr>
          <p:spPr>
            <a:xfrm>
              <a:off x="4552375" y="2915575"/>
              <a:ext cx="15175" cy="17700"/>
            </a:xfrm>
            <a:custGeom>
              <a:avLst/>
              <a:gdLst/>
              <a:ahLst/>
              <a:cxnLst/>
              <a:rect l="0" t="0" r="0" b="0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6" name="Shape 696"/>
            <p:cNvSpPr/>
            <p:nvPr/>
          </p:nvSpPr>
          <p:spPr>
            <a:xfrm>
              <a:off x="4171925" y="2986275"/>
              <a:ext cx="14325" cy="21050"/>
            </a:xfrm>
            <a:custGeom>
              <a:avLst/>
              <a:gdLst/>
              <a:ahLst/>
              <a:cxnLst/>
              <a:rect l="0" t="0" r="0" b="0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7" name="Shape 697"/>
            <p:cNvSpPr/>
            <p:nvPr/>
          </p:nvSpPr>
          <p:spPr>
            <a:xfrm>
              <a:off x="4150025" y="2965225"/>
              <a:ext cx="58950" cy="59775"/>
            </a:xfrm>
            <a:custGeom>
              <a:avLst/>
              <a:gdLst/>
              <a:ahLst/>
              <a:cxnLst/>
              <a:rect l="0" t="0" r="0" b="0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8" name="Shape 698"/>
            <p:cNvSpPr/>
            <p:nvPr/>
          </p:nvSpPr>
          <p:spPr>
            <a:xfrm>
              <a:off x="4238425" y="2984575"/>
              <a:ext cx="21050" cy="18550"/>
            </a:xfrm>
            <a:custGeom>
              <a:avLst/>
              <a:gdLst/>
              <a:ahLst/>
              <a:cxnLst/>
              <a:rect l="0" t="0" r="0" b="0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9" name="Shape 699"/>
            <p:cNvSpPr/>
            <p:nvPr/>
          </p:nvSpPr>
          <p:spPr>
            <a:xfrm>
              <a:off x="4199700" y="2927350"/>
              <a:ext cx="17700" cy="24425"/>
            </a:xfrm>
            <a:custGeom>
              <a:avLst/>
              <a:gdLst/>
              <a:ahLst/>
              <a:cxnLst/>
              <a:rect l="0" t="0" r="0" b="0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0" name="Shape 700"/>
            <p:cNvSpPr/>
            <p:nvPr/>
          </p:nvSpPr>
          <p:spPr>
            <a:xfrm>
              <a:off x="3843650" y="3509800"/>
              <a:ext cx="220550" cy="34550"/>
            </a:xfrm>
            <a:custGeom>
              <a:avLst/>
              <a:gdLst/>
              <a:ahLst/>
              <a:cxnLst/>
              <a:rect l="0" t="0" r="0" b="0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1" name="Shape 701"/>
            <p:cNvSpPr/>
            <p:nvPr/>
          </p:nvSpPr>
          <p:spPr>
            <a:xfrm>
              <a:off x="4215700" y="2961850"/>
              <a:ext cx="63975" cy="60625"/>
            </a:xfrm>
            <a:custGeom>
              <a:avLst/>
              <a:gdLst/>
              <a:ahLst/>
              <a:cxnLst/>
              <a:rect l="0" t="0" r="0" b="0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2" name="Shape 702"/>
            <p:cNvSpPr/>
            <p:nvPr/>
          </p:nvSpPr>
          <p:spPr>
            <a:xfrm>
              <a:off x="4347000" y="5169650"/>
              <a:ext cx="557225" cy="307225"/>
            </a:xfrm>
            <a:custGeom>
              <a:avLst/>
              <a:gdLst/>
              <a:ahLst/>
              <a:cxnLst/>
              <a:rect l="0" t="0" r="0" b="0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3" name="Shape 703"/>
            <p:cNvSpPr/>
            <p:nvPr/>
          </p:nvSpPr>
          <p:spPr>
            <a:xfrm>
              <a:off x="3949700" y="3040125"/>
              <a:ext cx="65675" cy="60650"/>
            </a:xfrm>
            <a:custGeom>
              <a:avLst/>
              <a:gdLst/>
              <a:ahLst/>
              <a:cxnLst/>
              <a:rect l="0" t="0" r="0" b="0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4" name="Shape 704"/>
            <p:cNvSpPr/>
            <p:nvPr/>
          </p:nvSpPr>
          <p:spPr>
            <a:xfrm>
              <a:off x="4713975" y="3144500"/>
              <a:ext cx="61475" cy="74100"/>
            </a:xfrm>
            <a:custGeom>
              <a:avLst/>
              <a:gdLst/>
              <a:ahLst/>
              <a:cxnLst/>
              <a:rect l="0" t="0" r="0" b="0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5" name="Shape 705"/>
            <p:cNvSpPr/>
            <p:nvPr/>
          </p:nvSpPr>
          <p:spPr>
            <a:xfrm>
              <a:off x="4783825" y="3175650"/>
              <a:ext cx="64000" cy="40425"/>
            </a:xfrm>
            <a:custGeom>
              <a:avLst/>
              <a:gdLst/>
              <a:ahLst/>
              <a:cxnLst/>
              <a:rect l="0" t="0" r="0" b="0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6" name="Shape 706"/>
            <p:cNvSpPr/>
            <p:nvPr/>
          </p:nvSpPr>
          <p:spPr>
            <a:xfrm>
              <a:off x="4809075" y="3187425"/>
              <a:ext cx="13500" cy="18550"/>
            </a:xfrm>
            <a:custGeom>
              <a:avLst/>
              <a:gdLst/>
              <a:ahLst/>
              <a:cxnLst/>
              <a:rect l="0" t="0" r="0" b="0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7" name="Shape 707"/>
            <p:cNvSpPr/>
            <p:nvPr/>
          </p:nvSpPr>
          <p:spPr>
            <a:xfrm>
              <a:off x="4735025" y="3156300"/>
              <a:ext cx="21900" cy="14325"/>
            </a:xfrm>
            <a:custGeom>
              <a:avLst/>
              <a:gdLst/>
              <a:ahLst/>
              <a:cxnLst/>
              <a:rect l="0" t="0" r="0" b="0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8" name="Shape 708"/>
            <p:cNvSpPr/>
            <p:nvPr/>
          </p:nvSpPr>
          <p:spPr>
            <a:xfrm>
              <a:off x="4691250" y="3071275"/>
              <a:ext cx="152375" cy="70725"/>
            </a:xfrm>
            <a:custGeom>
              <a:avLst/>
              <a:gdLst/>
              <a:ahLst/>
              <a:cxnLst/>
              <a:rect l="0" t="0" r="0" b="0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9" name="Shape 709"/>
            <p:cNvSpPr/>
            <p:nvPr/>
          </p:nvSpPr>
          <p:spPr>
            <a:xfrm>
              <a:off x="3904250" y="3176500"/>
              <a:ext cx="62325" cy="77450"/>
            </a:xfrm>
            <a:custGeom>
              <a:avLst/>
              <a:gdLst/>
              <a:ahLst/>
              <a:cxnLst/>
              <a:rect l="0" t="0" r="0" b="0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0" name="Shape 710"/>
            <p:cNvSpPr/>
            <p:nvPr/>
          </p:nvSpPr>
          <p:spPr>
            <a:xfrm>
              <a:off x="3843650" y="4433150"/>
              <a:ext cx="366175" cy="525250"/>
            </a:xfrm>
            <a:custGeom>
              <a:avLst/>
              <a:gdLst/>
              <a:ahLst/>
              <a:cxnLst/>
              <a:rect l="0" t="0" r="0" b="0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1" name="Shape 711"/>
            <p:cNvSpPr/>
            <p:nvPr/>
          </p:nvSpPr>
          <p:spPr>
            <a:xfrm>
              <a:off x="4483350" y="3152075"/>
              <a:ext cx="79975" cy="72425"/>
            </a:xfrm>
            <a:custGeom>
              <a:avLst/>
              <a:gdLst/>
              <a:ahLst/>
              <a:cxnLst/>
              <a:rect l="0" t="0" r="0" b="0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2" name="Shape 712"/>
            <p:cNvSpPr/>
            <p:nvPr/>
          </p:nvSpPr>
          <p:spPr>
            <a:xfrm>
              <a:off x="4045675" y="3169750"/>
              <a:ext cx="85875" cy="74950"/>
            </a:xfrm>
            <a:custGeom>
              <a:avLst/>
              <a:gdLst/>
              <a:ahLst/>
              <a:cxnLst/>
              <a:rect l="0" t="0" r="0" b="0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3" name="Shape 713"/>
            <p:cNvSpPr/>
            <p:nvPr/>
          </p:nvSpPr>
          <p:spPr>
            <a:xfrm>
              <a:off x="4792250" y="2902100"/>
              <a:ext cx="27800" cy="20225"/>
            </a:xfrm>
            <a:custGeom>
              <a:avLst/>
              <a:gdLst/>
              <a:ahLst/>
              <a:cxnLst/>
              <a:rect l="0" t="0" r="0" b="0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4" name="Shape 714"/>
            <p:cNvSpPr/>
            <p:nvPr/>
          </p:nvSpPr>
          <p:spPr>
            <a:xfrm>
              <a:off x="4374775" y="5194050"/>
              <a:ext cx="236525" cy="188575"/>
            </a:xfrm>
            <a:custGeom>
              <a:avLst/>
              <a:gdLst/>
              <a:ahLst/>
              <a:cxnLst/>
              <a:rect l="0" t="0" r="0" b="0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5" name="Shape 715"/>
            <p:cNvSpPr/>
            <p:nvPr/>
          </p:nvSpPr>
          <p:spPr>
            <a:xfrm>
              <a:off x="6859475" y="5379225"/>
              <a:ext cx="306400" cy="97650"/>
            </a:xfrm>
            <a:custGeom>
              <a:avLst/>
              <a:gdLst/>
              <a:ahLst/>
              <a:cxnLst/>
              <a:rect l="0" t="0" r="0" b="0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6" name="Shape 716"/>
            <p:cNvSpPr/>
            <p:nvPr/>
          </p:nvSpPr>
          <p:spPr>
            <a:xfrm>
              <a:off x="4659275" y="5290000"/>
              <a:ext cx="214650" cy="186875"/>
            </a:xfrm>
            <a:custGeom>
              <a:avLst/>
              <a:gdLst/>
              <a:ahLst/>
              <a:cxnLst/>
              <a:rect l="0" t="0" r="0" b="0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7" name="Shape 717"/>
            <p:cNvSpPr/>
            <p:nvPr/>
          </p:nvSpPr>
          <p:spPr>
            <a:xfrm>
              <a:off x="6519425" y="5245400"/>
              <a:ext cx="57250" cy="53900"/>
            </a:xfrm>
            <a:custGeom>
              <a:avLst/>
              <a:gdLst/>
              <a:ahLst/>
              <a:cxnLst/>
              <a:rect l="0" t="0" r="0" b="0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8" name="Shape 718"/>
            <p:cNvSpPr/>
            <p:nvPr/>
          </p:nvSpPr>
          <p:spPr>
            <a:xfrm>
              <a:off x="6448725" y="5146075"/>
              <a:ext cx="392250" cy="330800"/>
            </a:xfrm>
            <a:custGeom>
              <a:avLst/>
              <a:gdLst/>
              <a:ahLst/>
              <a:cxnLst/>
              <a:rect l="0" t="0" r="0" b="0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9" name="Shape 719"/>
            <p:cNvSpPr/>
            <p:nvPr/>
          </p:nvSpPr>
          <p:spPr>
            <a:xfrm>
              <a:off x="7192775" y="5434775"/>
              <a:ext cx="98500" cy="42100"/>
            </a:xfrm>
            <a:custGeom>
              <a:avLst/>
              <a:gdLst/>
              <a:ahLst/>
              <a:cxnLst/>
              <a:rect l="0" t="0" r="0" b="0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0" name="Shape 720"/>
            <p:cNvSpPr/>
            <p:nvPr/>
          </p:nvSpPr>
          <p:spPr>
            <a:xfrm>
              <a:off x="6474825" y="5198250"/>
              <a:ext cx="22750" cy="21925"/>
            </a:xfrm>
            <a:custGeom>
              <a:avLst/>
              <a:gdLst/>
              <a:ahLst/>
              <a:cxnLst/>
              <a:rect l="0" t="0" r="0" b="0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1" name="Shape 721"/>
            <p:cNvSpPr/>
            <p:nvPr/>
          </p:nvSpPr>
          <p:spPr>
            <a:xfrm>
              <a:off x="4037250" y="5245400"/>
              <a:ext cx="38750" cy="106075"/>
            </a:xfrm>
            <a:custGeom>
              <a:avLst/>
              <a:gdLst/>
              <a:ahLst/>
              <a:cxnLst/>
              <a:rect l="0" t="0" r="0" b="0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2" name="Shape 722"/>
            <p:cNvSpPr/>
            <p:nvPr/>
          </p:nvSpPr>
          <p:spPr>
            <a:xfrm>
              <a:off x="4124775" y="5049275"/>
              <a:ext cx="64850" cy="42125"/>
            </a:xfrm>
            <a:custGeom>
              <a:avLst/>
              <a:gdLst/>
              <a:ahLst/>
              <a:cxnLst/>
              <a:rect l="0" t="0" r="0" b="0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3" name="Shape 723"/>
            <p:cNvSpPr/>
            <p:nvPr/>
          </p:nvSpPr>
          <p:spPr>
            <a:xfrm>
              <a:off x="4039775" y="2891150"/>
              <a:ext cx="5075" cy="5925"/>
            </a:xfrm>
            <a:custGeom>
              <a:avLst/>
              <a:gdLst/>
              <a:ahLst/>
              <a:cxnLst/>
              <a:rect l="0" t="0" r="0" b="0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4" name="Shape 724"/>
            <p:cNvSpPr/>
            <p:nvPr/>
          </p:nvSpPr>
          <p:spPr>
            <a:xfrm>
              <a:off x="4015375" y="4990350"/>
              <a:ext cx="185175" cy="365325"/>
            </a:xfrm>
            <a:custGeom>
              <a:avLst/>
              <a:gdLst/>
              <a:ahLst/>
              <a:cxnLst/>
              <a:rect l="0" t="0" r="0" b="0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5" name="Shape 725"/>
            <p:cNvSpPr/>
            <p:nvPr/>
          </p:nvSpPr>
          <p:spPr>
            <a:xfrm>
              <a:off x="6735750" y="2891150"/>
              <a:ext cx="270200" cy="160800"/>
            </a:xfrm>
            <a:custGeom>
              <a:avLst/>
              <a:gdLst/>
              <a:ahLst/>
              <a:cxnLst/>
              <a:rect l="0" t="0" r="0" b="0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6" name="Shape 726"/>
            <p:cNvSpPr/>
            <p:nvPr/>
          </p:nvSpPr>
          <p:spPr>
            <a:xfrm>
              <a:off x="4272075" y="3094000"/>
              <a:ext cx="62325" cy="67375"/>
            </a:xfrm>
            <a:custGeom>
              <a:avLst/>
              <a:gdLst/>
              <a:ahLst/>
              <a:cxnLst/>
              <a:rect l="0" t="0" r="0" b="0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7" name="Shape 727"/>
            <p:cNvSpPr/>
            <p:nvPr/>
          </p:nvSpPr>
          <p:spPr>
            <a:xfrm>
              <a:off x="4512800" y="3015725"/>
              <a:ext cx="64000" cy="63150"/>
            </a:xfrm>
            <a:custGeom>
              <a:avLst/>
              <a:gdLst/>
              <a:ahLst/>
              <a:cxnLst/>
              <a:rect l="0" t="0" r="0" b="0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8" name="Shape 728"/>
            <p:cNvSpPr/>
            <p:nvPr/>
          </p:nvSpPr>
          <p:spPr>
            <a:xfrm>
              <a:off x="4201375" y="3099050"/>
              <a:ext cx="64000" cy="59800"/>
            </a:xfrm>
            <a:custGeom>
              <a:avLst/>
              <a:gdLst/>
              <a:ahLst/>
              <a:cxnLst/>
              <a:rect l="0" t="0" r="0" b="0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9" name="Shape 729"/>
            <p:cNvSpPr/>
            <p:nvPr/>
          </p:nvSpPr>
          <p:spPr>
            <a:xfrm>
              <a:off x="4426950" y="2952600"/>
              <a:ext cx="64000" cy="60625"/>
            </a:xfrm>
            <a:custGeom>
              <a:avLst/>
              <a:gdLst/>
              <a:ahLst/>
              <a:cxnLst/>
              <a:rect l="0" t="0" r="0" b="0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0" name="Shape 730"/>
            <p:cNvSpPr/>
            <p:nvPr/>
          </p:nvSpPr>
          <p:spPr>
            <a:xfrm>
              <a:off x="4539750" y="3040125"/>
              <a:ext cx="17700" cy="21075"/>
            </a:xfrm>
            <a:custGeom>
              <a:avLst/>
              <a:gdLst/>
              <a:ahLst/>
              <a:cxnLst/>
              <a:rect l="0" t="0" r="0" b="0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1" name="Shape 731"/>
            <p:cNvSpPr/>
            <p:nvPr/>
          </p:nvSpPr>
          <p:spPr>
            <a:xfrm>
              <a:off x="4293125" y="3114200"/>
              <a:ext cx="18550" cy="22750"/>
            </a:xfrm>
            <a:custGeom>
              <a:avLst/>
              <a:gdLst/>
              <a:ahLst/>
              <a:cxnLst/>
              <a:rect l="0" t="0" r="0" b="0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2" name="Shape 732"/>
            <p:cNvSpPr/>
            <p:nvPr/>
          </p:nvSpPr>
          <p:spPr>
            <a:xfrm>
              <a:off x="4136575" y="3101575"/>
              <a:ext cx="58100" cy="59800"/>
            </a:xfrm>
            <a:custGeom>
              <a:avLst/>
              <a:gdLst/>
              <a:ahLst/>
              <a:cxnLst/>
              <a:rect l="0" t="0" r="0" b="0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3" name="Shape 733"/>
            <p:cNvSpPr/>
            <p:nvPr/>
          </p:nvSpPr>
          <p:spPr>
            <a:xfrm>
              <a:off x="4225800" y="3118425"/>
              <a:ext cx="18525" cy="16000"/>
            </a:xfrm>
            <a:custGeom>
              <a:avLst/>
              <a:gdLst/>
              <a:ahLst/>
              <a:cxnLst/>
              <a:rect l="0" t="0" r="0" b="0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4" name="Shape 734"/>
            <p:cNvSpPr/>
            <p:nvPr/>
          </p:nvSpPr>
          <p:spPr>
            <a:xfrm>
              <a:off x="4061650" y="3103275"/>
              <a:ext cx="64000" cy="60625"/>
            </a:xfrm>
            <a:custGeom>
              <a:avLst/>
              <a:gdLst/>
              <a:ahLst/>
              <a:cxnLst/>
              <a:rect l="0" t="0" r="0" b="0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5" name="Shape 735"/>
            <p:cNvSpPr/>
            <p:nvPr/>
          </p:nvSpPr>
          <p:spPr>
            <a:xfrm>
              <a:off x="4156775" y="3122625"/>
              <a:ext cx="15175" cy="15175"/>
            </a:xfrm>
            <a:custGeom>
              <a:avLst/>
              <a:gdLst/>
              <a:ahLst/>
              <a:cxnLst/>
              <a:rect l="0" t="0" r="0" b="0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6" name="Shape 736"/>
            <p:cNvSpPr/>
            <p:nvPr/>
          </p:nvSpPr>
          <p:spPr>
            <a:xfrm>
              <a:off x="4584350" y="3014875"/>
              <a:ext cx="55575" cy="61475"/>
            </a:xfrm>
            <a:custGeom>
              <a:avLst/>
              <a:gdLst/>
              <a:ahLst/>
              <a:cxnLst/>
              <a:rect l="0" t="0" r="0" b="0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7" name="Shape 737"/>
            <p:cNvSpPr/>
            <p:nvPr/>
          </p:nvSpPr>
          <p:spPr>
            <a:xfrm>
              <a:off x="4775425" y="2938300"/>
              <a:ext cx="68200" cy="127125"/>
            </a:xfrm>
            <a:custGeom>
              <a:avLst/>
              <a:gdLst/>
              <a:ahLst/>
              <a:cxnLst/>
              <a:rect l="0" t="0" r="0" b="0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8" name="Shape 738"/>
            <p:cNvSpPr/>
            <p:nvPr/>
          </p:nvSpPr>
          <p:spPr>
            <a:xfrm>
              <a:off x="3843650" y="4529100"/>
              <a:ext cx="340925" cy="344275"/>
            </a:xfrm>
            <a:custGeom>
              <a:avLst/>
              <a:gdLst/>
              <a:ahLst/>
              <a:cxnLst/>
              <a:rect l="0" t="0" r="0" b="0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9" name="Shape 739"/>
            <p:cNvSpPr/>
            <p:nvPr/>
          </p:nvSpPr>
          <p:spPr>
            <a:xfrm>
              <a:off x="4724925" y="3009000"/>
              <a:ext cx="61450" cy="60625"/>
            </a:xfrm>
            <a:custGeom>
              <a:avLst/>
              <a:gdLst/>
              <a:ahLst/>
              <a:cxnLst/>
              <a:rect l="0" t="0" r="0" b="0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0" name="Shape 740"/>
            <p:cNvSpPr/>
            <p:nvPr/>
          </p:nvSpPr>
          <p:spPr>
            <a:xfrm>
              <a:off x="4666850" y="2891150"/>
              <a:ext cx="64825" cy="44650"/>
            </a:xfrm>
            <a:custGeom>
              <a:avLst/>
              <a:gdLst/>
              <a:ahLst/>
              <a:cxnLst/>
              <a:rect l="0" t="0" r="0" b="0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1" name="Shape 741"/>
            <p:cNvSpPr/>
            <p:nvPr/>
          </p:nvSpPr>
          <p:spPr>
            <a:xfrm>
              <a:off x="3843650" y="3535900"/>
              <a:ext cx="228125" cy="383850"/>
            </a:xfrm>
            <a:custGeom>
              <a:avLst/>
              <a:gdLst/>
              <a:ahLst/>
              <a:cxnLst/>
              <a:rect l="0" t="0" r="0" b="0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2" name="Shape 742"/>
            <p:cNvSpPr/>
            <p:nvPr/>
          </p:nvSpPr>
          <p:spPr>
            <a:xfrm>
              <a:off x="4802350" y="2972800"/>
              <a:ext cx="26125" cy="22750"/>
            </a:xfrm>
            <a:custGeom>
              <a:avLst/>
              <a:gdLst/>
              <a:ahLst/>
              <a:cxnLst/>
              <a:rect l="0" t="0" r="0" b="0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3" name="Shape 743"/>
            <p:cNvSpPr/>
            <p:nvPr/>
          </p:nvSpPr>
          <p:spPr>
            <a:xfrm>
              <a:off x="3843650" y="4554350"/>
              <a:ext cx="234025" cy="291250"/>
            </a:xfrm>
            <a:custGeom>
              <a:avLst/>
              <a:gdLst/>
              <a:ahLst/>
              <a:cxnLst/>
              <a:rect l="0" t="0" r="0" b="0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4" name="Shape 744"/>
            <p:cNvSpPr/>
            <p:nvPr/>
          </p:nvSpPr>
          <p:spPr>
            <a:xfrm>
              <a:off x="4707250" y="2941650"/>
              <a:ext cx="63150" cy="59800"/>
            </a:xfrm>
            <a:custGeom>
              <a:avLst/>
              <a:gdLst/>
              <a:ahLst/>
              <a:cxnLst/>
              <a:rect l="0" t="0" r="0" b="0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5" name="Shape 745"/>
            <p:cNvSpPr/>
            <p:nvPr/>
          </p:nvSpPr>
          <p:spPr>
            <a:xfrm>
              <a:off x="4637375" y="2942500"/>
              <a:ext cx="62325" cy="68200"/>
            </a:xfrm>
            <a:custGeom>
              <a:avLst/>
              <a:gdLst/>
              <a:ahLst/>
              <a:cxnLst/>
              <a:rect l="0" t="0" r="0" b="0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6" name="Shape 746"/>
            <p:cNvSpPr/>
            <p:nvPr/>
          </p:nvSpPr>
          <p:spPr>
            <a:xfrm>
              <a:off x="4652525" y="3011525"/>
              <a:ext cx="64850" cy="60625"/>
            </a:xfrm>
            <a:custGeom>
              <a:avLst/>
              <a:gdLst/>
              <a:ahLst/>
              <a:cxnLst/>
              <a:rect l="0" t="0" r="0" b="0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7" name="Shape 747"/>
            <p:cNvSpPr/>
            <p:nvPr/>
          </p:nvSpPr>
          <p:spPr>
            <a:xfrm>
              <a:off x="4737550" y="3191650"/>
              <a:ext cx="21900" cy="12650"/>
            </a:xfrm>
            <a:custGeom>
              <a:avLst/>
              <a:gdLst/>
              <a:ahLst/>
              <a:cxnLst/>
              <a:rect l="0" t="0" r="0" b="0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8" name="Shape 748"/>
            <p:cNvSpPr/>
            <p:nvPr/>
          </p:nvSpPr>
          <p:spPr>
            <a:xfrm>
              <a:off x="4467350" y="3043500"/>
              <a:ext cx="20225" cy="21075"/>
            </a:xfrm>
            <a:custGeom>
              <a:avLst/>
              <a:gdLst/>
              <a:ahLst/>
              <a:cxnLst/>
              <a:rect l="0" t="0" r="0" b="0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9" name="Shape 749"/>
            <p:cNvSpPr/>
            <p:nvPr/>
          </p:nvSpPr>
          <p:spPr>
            <a:xfrm>
              <a:off x="4443800" y="3019100"/>
              <a:ext cx="62300" cy="65675"/>
            </a:xfrm>
            <a:custGeom>
              <a:avLst/>
              <a:gdLst/>
              <a:ahLst/>
              <a:cxnLst/>
              <a:rect l="0" t="0" r="0" b="0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0" name="Shape 750"/>
            <p:cNvSpPr/>
            <p:nvPr/>
          </p:nvSpPr>
          <p:spPr>
            <a:xfrm>
              <a:off x="4431175" y="3110000"/>
              <a:ext cx="22750" cy="19375"/>
            </a:xfrm>
            <a:custGeom>
              <a:avLst/>
              <a:gdLst/>
              <a:ahLst/>
              <a:cxnLst/>
              <a:rect l="0" t="0" r="0" b="0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1" name="Shape 751"/>
            <p:cNvSpPr/>
            <p:nvPr/>
          </p:nvSpPr>
          <p:spPr>
            <a:xfrm>
              <a:off x="4552375" y="3084750"/>
              <a:ext cx="63975" cy="59775"/>
            </a:xfrm>
            <a:custGeom>
              <a:avLst/>
              <a:gdLst/>
              <a:ahLst/>
              <a:cxnLst/>
              <a:rect l="0" t="0" r="0" b="0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2" name="Shape 752"/>
            <p:cNvSpPr/>
            <p:nvPr/>
          </p:nvSpPr>
          <p:spPr>
            <a:xfrm>
              <a:off x="4586025" y="2969425"/>
              <a:ext cx="22750" cy="17700"/>
            </a:xfrm>
            <a:custGeom>
              <a:avLst/>
              <a:gdLst/>
              <a:ahLst/>
              <a:cxnLst/>
              <a:rect l="0" t="0" r="0" b="0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3" name="Shape 753"/>
            <p:cNvSpPr/>
            <p:nvPr/>
          </p:nvSpPr>
          <p:spPr>
            <a:xfrm>
              <a:off x="4567525" y="3158825"/>
              <a:ext cx="5900" cy="65675"/>
            </a:xfrm>
            <a:custGeom>
              <a:avLst/>
              <a:gdLst/>
              <a:ahLst/>
              <a:cxnLst/>
              <a:rect l="0" t="0" r="0" b="0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4" name="Shape 754"/>
            <p:cNvSpPr/>
            <p:nvPr/>
          </p:nvSpPr>
          <p:spPr>
            <a:xfrm>
              <a:off x="4670200" y="3192475"/>
              <a:ext cx="10975" cy="16875"/>
            </a:xfrm>
            <a:custGeom>
              <a:avLst/>
              <a:gdLst/>
              <a:ahLst/>
              <a:cxnLst/>
              <a:rect l="0" t="0" r="0" b="0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5" name="Shape 755"/>
            <p:cNvSpPr/>
            <p:nvPr/>
          </p:nvSpPr>
          <p:spPr>
            <a:xfrm>
              <a:off x="4623075" y="3079700"/>
              <a:ext cx="62300" cy="67350"/>
            </a:xfrm>
            <a:custGeom>
              <a:avLst/>
              <a:gdLst/>
              <a:ahLst/>
              <a:cxnLst/>
              <a:rect l="0" t="0" r="0" b="0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6" name="Shape 756"/>
            <p:cNvSpPr/>
            <p:nvPr/>
          </p:nvSpPr>
          <p:spPr>
            <a:xfrm>
              <a:off x="6826650" y="4567825"/>
              <a:ext cx="297975" cy="292925"/>
            </a:xfrm>
            <a:custGeom>
              <a:avLst/>
              <a:gdLst/>
              <a:ahLst/>
              <a:cxnLst/>
              <a:rect l="0" t="0" r="0" b="0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7" name="Shape 757"/>
            <p:cNvSpPr/>
            <p:nvPr/>
          </p:nvSpPr>
          <p:spPr>
            <a:xfrm>
              <a:off x="4570050" y="3149550"/>
              <a:ext cx="64825" cy="75775"/>
            </a:xfrm>
            <a:custGeom>
              <a:avLst/>
              <a:gdLst/>
              <a:ahLst/>
              <a:cxnLst/>
              <a:rect l="0" t="0" r="0" b="0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8" name="Shape 758"/>
            <p:cNvSpPr/>
            <p:nvPr/>
          </p:nvSpPr>
          <p:spPr>
            <a:xfrm>
              <a:off x="4134050" y="3160500"/>
              <a:ext cx="342600" cy="82500"/>
            </a:xfrm>
            <a:custGeom>
              <a:avLst/>
              <a:gdLst/>
              <a:ahLst/>
              <a:cxnLst/>
              <a:rect l="0" t="0" r="0" b="0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9" name="Shape 759"/>
            <p:cNvSpPr/>
            <p:nvPr/>
          </p:nvSpPr>
          <p:spPr>
            <a:xfrm>
              <a:off x="4573400" y="3096525"/>
              <a:ext cx="17700" cy="16025"/>
            </a:xfrm>
            <a:custGeom>
              <a:avLst/>
              <a:gdLst/>
              <a:ahLst/>
              <a:cxnLst/>
              <a:rect l="0" t="0" r="0" b="0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0" name="Shape 760"/>
            <p:cNvSpPr/>
            <p:nvPr/>
          </p:nvSpPr>
          <p:spPr>
            <a:xfrm>
              <a:off x="3843650" y="3111675"/>
              <a:ext cx="69900" cy="65675"/>
            </a:xfrm>
            <a:custGeom>
              <a:avLst/>
              <a:gdLst/>
              <a:ahLst/>
              <a:cxnLst/>
              <a:rect l="0" t="0" r="0" b="0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1" name="Shape 761"/>
            <p:cNvSpPr/>
            <p:nvPr/>
          </p:nvSpPr>
          <p:spPr>
            <a:xfrm>
              <a:off x="3974950" y="2891150"/>
              <a:ext cx="60650" cy="10125"/>
            </a:xfrm>
            <a:custGeom>
              <a:avLst/>
              <a:gdLst/>
              <a:ahLst/>
              <a:cxnLst/>
              <a:rect l="0" t="0" r="0" b="0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2" name="Shape 762"/>
            <p:cNvSpPr/>
            <p:nvPr/>
          </p:nvSpPr>
          <p:spPr>
            <a:xfrm>
              <a:off x="3843650" y="3181550"/>
              <a:ext cx="53900" cy="69875"/>
            </a:xfrm>
            <a:custGeom>
              <a:avLst/>
              <a:gdLst/>
              <a:ahLst/>
              <a:cxnLst/>
              <a:rect l="0" t="0" r="0" b="0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3" name="Shape 763"/>
            <p:cNvSpPr/>
            <p:nvPr/>
          </p:nvSpPr>
          <p:spPr>
            <a:xfrm>
              <a:off x="3921100" y="3108325"/>
              <a:ext cx="62300" cy="67350"/>
            </a:xfrm>
            <a:custGeom>
              <a:avLst/>
              <a:gdLst/>
              <a:ahLst/>
              <a:cxnLst/>
              <a:rect l="0" t="0" r="0" b="0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4" name="Shape 764"/>
            <p:cNvSpPr/>
            <p:nvPr/>
          </p:nvSpPr>
          <p:spPr>
            <a:xfrm>
              <a:off x="4639075" y="3015725"/>
              <a:ext cx="6750" cy="58100"/>
            </a:xfrm>
            <a:custGeom>
              <a:avLst/>
              <a:gdLst/>
              <a:ahLst/>
              <a:cxnLst/>
              <a:rect l="0" t="0" r="0" b="0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5" name="Shape 765"/>
            <p:cNvSpPr/>
            <p:nvPr/>
          </p:nvSpPr>
          <p:spPr>
            <a:xfrm>
              <a:off x="4113850" y="3054450"/>
              <a:ext cx="18525" cy="26125"/>
            </a:xfrm>
            <a:custGeom>
              <a:avLst/>
              <a:gdLst/>
              <a:ahLst/>
              <a:cxnLst/>
              <a:rect l="0" t="0" r="0" b="0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6" name="Shape 766"/>
            <p:cNvSpPr/>
            <p:nvPr/>
          </p:nvSpPr>
          <p:spPr>
            <a:xfrm>
              <a:off x="3974125" y="3175650"/>
              <a:ext cx="63150" cy="69050"/>
            </a:xfrm>
            <a:custGeom>
              <a:avLst/>
              <a:gdLst/>
              <a:ahLst/>
              <a:cxnLst/>
              <a:rect l="0" t="0" r="0" b="0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7" name="Shape 767"/>
            <p:cNvSpPr/>
            <p:nvPr/>
          </p:nvSpPr>
          <p:spPr>
            <a:xfrm>
              <a:off x="4091950" y="3033400"/>
              <a:ext cx="62325" cy="65675"/>
            </a:xfrm>
            <a:custGeom>
              <a:avLst/>
              <a:gdLst/>
              <a:ahLst/>
              <a:cxnLst/>
              <a:rect l="0" t="0" r="0" b="0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8" name="Shape 768"/>
            <p:cNvSpPr/>
            <p:nvPr/>
          </p:nvSpPr>
          <p:spPr>
            <a:xfrm>
              <a:off x="4132350" y="3104100"/>
              <a:ext cx="8450" cy="58100"/>
            </a:xfrm>
            <a:custGeom>
              <a:avLst/>
              <a:gdLst/>
              <a:ahLst/>
              <a:cxnLst/>
              <a:rect l="0" t="0" r="0" b="0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9" name="Shape 769"/>
            <p:cNvSpPr/>
            <p:nvPr/>
          </p:nvSpPr>
          <p:spPr>
            <a:xfrm>
              <a:off x="4015375" y="3126825"/>
              <a:ext cx="18525" cy="21925"/>
            </a:xfrm>
            <a:custGeom>
              <a:avLst/>
              <a:gdLst/>
              <a:ahLst/>
              <a:cxnLst/>
              <a:rect l="0" t="0" r="0" b="0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0" name="Shape 770"/>
            <p:cNvSpPr/>
            <p:nvPr/>
          </p:nvSpPr>
          <p:spPr>
            <a:xfrm>
              <a:off x="3990950" y="3106625"/>
              <a:ext cx="63150" cy="59800"/>
            </a:xfrm>
            <a:custGeom>
              <a:avLst/>
              <a:gdLst/>
              <a:ahLst/>
              <a:cxnLst/>
              <a:rect l="0" t="0" r="0" b="0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1" name="Shape 771"/>
            <p:cNvSpPr/>
            <p:nvPr/>
          </p:nvSpPr>
          <p:spPr>
            <a:xfrm>
              <a:off x="4412650" y="3088950"/>
              <a:ext cx="64825" cy="60625"/>
            </a:xfrm>
            <a:custGeom>
              <a:avLst/>
              <a:gdLst/>
              <a:ahLst/>
              <a:cxnLst/>
              <a:rect l="0" t="0" r="0" b="0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2" name="Shape 772"/>
            <p:cNvSpPr/>
            <p:nvPr/>
          </p:nvSpPr>
          <p:spPr>
            <a:xfrm>
              <a:off x="6994975" y="3960950"/>
              <a:ext cx="296300" cy="452025"/>
            </a:xfrm>
            <a:custGeom>
              <a:avLst/>
              <a:gdLst/>
              <a:ahLst/>
              <a:cxnLst/>
              <a:rect l="0" t="0" r="0" b="0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3" name="Shape 773"/>
            <p:cNvSpPr/>
            <p:nvPr/>
          </p:nvSpPr>
          <p:spPr>
            <a:xfrm>
              <a:off x="5857000" y="2891150"/>
              <a:ext cx="1266800" cy="381325"/>
            </a:xfrm>
            <a:custGeom>
              <a:avLst/>
              <a:gdLst/>
              <a:ahLst/>
              <a:cxnLst/>
              <a:rect l="0" t="0" r="0" b="0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4" name="Shape 774"/>
            <p:cNvSpPr/>
            <p:nvPr/>
          </p:nvSpPr>
          <p:spPr>
            <a:xfrm>
              <a:off x="7126300" y="4418850"/>
              <a:ext cx="32850" cy="23575"/>
            </a:xfrm>
            <a:custGeom>
              <a:avLst/>
              <a:gdLst/>
              <a:ahLst/>
              <a:cxnLst/>
              <a:rect l="0" t="0" r="0" b="0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5" name="Shape 775"/>
            <p:cNvSpPr/>
            <p:nvPr/>
          </p:nvSpPr>
          <p:spPr>
            <a:xfrm>
              <a:off x="7000875" y="3964325"/>
              <a:ext cx="17700" cy="17700"/>
            </a:xfrm>
            <a:custGeom>
              <a:avLst/>
              <a:gdLst/>
              <a:ahLst/>
              <a:cxnLst/>
              <a:rect l="0" t="0" r="0" b="0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6" name="Shape 776"/>
            <p:cNvSpPr/>
            <p:nvPr/>
          </p:nvSpPr>
          <p:spPr>
            <a:xfrm>
              <a:off x="7124600" y="4429775"/>
              <a:ext cx="8450" cy="15175"/>
            </a:xfrm>
            <a:custGeom>
              <a:avLst/>
              <a:gdLst/>
              <a:ahLst/>
              <a:cxnLst/>
              <a:rect l="0" t="0" r="0" b="0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7" name="Shape 777"/>
            <p:cNvSpPr/>
            <p:nvPr/>
          </p:nvSpPr>
          <p:spPr>
            <a:xfrm>
              <a:off x="6900725" y="2972800"/>
              <a:ext cx="58925" cy="9275"/>
            </a:xfrm>
            <a:custGeom>
              <a:avLst/>
              <a:gdLst/>
              <a:ahLst/>
              <a:cxnLst/>
              <a:rect l="0" t="0" r="0" b="0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8" name="Shape 778"/>
            <p:cNvSpPr/>
            <p:nvPr/>
          </p:nvSpPr>
          <p:spPr>
            <a:xfrm>
              <a:off x="6748375" y="3072975"/>
              <a:ext cx="106900" cy="36200"/>
            </a:xfrm>
            <a:custGeom>
              <a:avLst/>
              <a:gdLst/>
              <a:ahLst/>
              <a:cxnLst/>
              <a:rect l="0" t="0" r="0" b="0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9" name="Shape 779"/>
            <p:cNvSpPr/>
            <p:nvPr/>
          </p:nvSpPr>
          <p:spPr>
            <a:xfrm>
              <a:off x="7065675" y="3940750"/>
              <a:ext cx="53075" cy="20225"/>
            </a:xfrm>
            <a:custGeom>
              <a:avLst/>
              <a:gdLst/>
              <a:ahLst/>
              <a:cxnLst/>
              <a:rect l="0" t="0" r="0" b="0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0" name="Shape 780"/>
            <p:cNvSpPr/>
            <p:nvPr/>
          </p:nvSpPr>
          <p:spPr>
            <a:xfrm>
              <a:off x="4645800" y="3178175"/>
              <a:ext cx="64825" cy="42100"/>
            </a:xfrm>
            <a:custGeom>
              <a:avLst/>
              <a:gdLst/>
              <a:ahLst/>
              <a:cxnLst/>
              <a:rect l="0" t="0" r="0" b="0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1" name="Shape 781"/>
            <p:cNvSpPr/>
            <p:nvPr/>
          </p:nvSpPr>
          <p:spPr>
            <a:xfrm>
              <a:off x="6748375" y="3108325"/>
              <a:ext cx="73250" cy="25275"/>
            </a:xfrm>
            <a:custGeom>
              <a:avLst/>
              <a:gdLst/>
              <a:ahLst/>
              <a:cxnLst/>
              <a:rect l="0" t="0" r="0" b="0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2" name="Shape 782"/>
            <p:cNvSpPr/>
            <p:nvPr/>
          </p:nvSpPr>
          <p:spPr>
            <a:xfrm>
              <a:off x="6743325" y="3060350"/>
              <a:ext cx="93450" cy="21900"/>
            </a:xfrm>
            <a:custGeom>
              <a:avLst/>
              <a:gdLst/>
              <a:ahLst/>
              <a:cxnLst/>
              <a:rect l="0" t="0" r="0" b="0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3" name="Shape 783"/>
            <p:cNvSpPr/>
            <p:nvPr/>
          </p:nvSpPr>
          <p:spPr>
            <a:xfrm>
              <a:off x="7182675" y="4392750"/>
              <a:ext cx="76625" cy="40425"/>
            </a:xfrm>
            <a:custGeom>
              <a:avLst/>
              <a:gdLst/>
              <a:ahLst/>
              <a:cxnLst/>
              <a:rect l="0" t="0" r="0" b="0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4" name="Shape 784"/>
            <p:cNvSpPr/>
            <p:nvPr/>
          </p:nvSpPr>
          <p:spPr>
            <a:xfrm>
              <a:off x="6135600" y="2891150"/>
              <a:ext cx="26975" cy="145650"/>
            </a:xfrm>
            <a:custGeom>
              <a:avLst/>
              <a:gdLst/>
              <a:ahLst/>
              <a:cxnLst/>
              <a:rect l="0" t="0" r="0" b="0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5" name="Shape 785"/>
            <p:cNvSpPr/>
            <p:nvPr/>
          </p:nvSpPr>
          <p:spPr>
            <a:xfrm>
              <a:off x="3843650" y="2891150"/>
              <a:ext cx="1028600" cy="388050"/>
            </a:xfrm>
            <a:custGeom>
              <a:avLst/>
              <a:gdLst/>
              <a:ahLst/>
              <a:cxnLst/>
              <a:rect l="0" t="0" r="0" b="0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6" name="Shape 786"/>
            <p:cNvSpPr/>
            <p:nvPr/>
          </p:nvSpPr>
          <p:spPr>
            <a:xfrm>
              <a:off x="6583400" y="4932275"/>
              <a:ext cx="707875" cy="436025"/>
            </a:xfrm>
            <a:custGeom>
              <a:avLst/>
              <a:gdLst/>
              <a:ahLst/>
              <a:cxnLst/>
              <a:rect l="0" t="0" r="0" b="0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7" name="Shape 787"/>
            <p:cNvSpPr/>
            <p:nvPr/>
          </p:nvSpPr>
          <p:spPr>
            <a:xfrm>
              <a:off x="4783000" y="3183225"/>
              <a:ext cx="5075" cy="33700"/>
            </a:xfrm>
            <a:custGeom>
              <a:avLst/>
              <a:gdLst/>
              <a:ahLst/>
              <a:cxnLst/>
              <a:rect l="0" t="0" r="0" b="0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8" name="Shape 788"/>
            <p:cNvSpPr/>
            <p:nvPr/>
          </p:nvSpPr>
          <p:spPr>
            <a:xfrm>
              <a:off x="4735025" y="2891150"/>
              <a:ext cx="100175" cy="42125"/>
            </a:xfrm>
            <a:custGeom>
              <a:avLst/>
              <a:gdLst/>
              <a:ahLst/>
              <a:cxnLst/>
              <a:rect l="0" t="0" r="0" b="0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9" name="Shape 789"/>
            <p:cNvSpPr/>
            <p:nvPr/>
          </p:nvSpPr>
          <p:spPr>
            <a:xfrm>
              <a:off x="6612850" y="4974375"/>
              <a:ext cx="14325" cy="15175"/>
            </a:xfrm>
            <a:custGeom>
              <a:avLst/>
              <a:gdLst/>
              <a:ahLst/>
              <a:cxnLst/>
              <a:rect l="0" t="0" r="0" b="0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0" name="Shape 790"/>
            <p:cNvSpPr/>
            <p:nvPr/>
          </p:nvSpPr>
          <p:spPr>
            <a:xfrm>
              <a:off x="6971425" y="3905400"/>
              <a:ext cx="319850" cy="567325"/>
            </a:xfrm>
            <a:custGeom>
              <a:avLst/>
              <a:gdLst/>
              <a:ahLst/>
              <a:cxnLst/>
              <a:rect l="0" t="0" r="0" b="0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1" name="Shape 791"/>
            <p:cNvSpPr/>
            <p:nvPr/>
          </p:nvSpPr>
          <p:spPr>
            <a:xfrm>
              <a:off x="7159950" y="3928975"/>
              <a:ext cx="10975" cy="10125"/>
            </a:xfrm>
            <a:custGeom>
              <a:avLst/>
              <a:gdLst/>
              <a:ahLst/>
              <a:cxnLst/>
              <a:rect l="0" t="0" r="0" b="0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2" name="Shape 792"/>
            <p:cNvSpPr/>
            <p:nvPr/>
          </p:nvSpPr>
          <p:spPr>
            <a:xfrm>
              <a:off x="7158275" y="5139350"/>
              <a:ext cx="67350" cy="65675"/>
            </a:xfrm>
            <a:custGeom>
              <a:avLst/>
              <a:gdLst/>
              <a:ahLst/>
              <a:cxnLst/>
              <a:rect l="0" t="0" r="0" b="0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3" name="Shape 793"/>
            <p:cNvSpPr/>
            <p:nvPr/>
          </p:nvSpPr>
          <p:spPr>
            <a:xfrm>
              <a:off x="6637250" y="5024025"/>
              <a:ext cx="49700" cy="49675"/>
            </a:xfrm>
            <a:custGeom>
              <a:avLst/>
              <a:gdLst/>
              <a:ahLst/>
              <a:cxnLst/>
              <a:rect l="0" t="0" r="0" b="0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4" name="Shape 794"/>
            <p:cNvSpPr/>
            <p:nvPr/>
          </p:nvSpPr>
          <p:spPr>
            <a:xfrm>
              <a:off x="7121250" y="4706700"/>
              <a:ext cx="170025" cy="420875"/>
            </a:xfrm>
            <a:custGeom>
              <a:avLst/>
              <a:gdLst/>
              <a:ahLst/>
              <a:cxnLst/>
              <a:rect l="0" t="0" r="0" b="0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5" name="Shape 795"/>
            <p:cNvSpPr/>
            <p:nvPr/>
          </p:nvSpPr>
          <p:spPr>
            <a:xfrm>
              <a:off x="4027150" y="2993850"/>
              <a:ext cx="23600" cy="16850"/>
            </a:xfrm>
            <a:custGeom>
              <a:avLst/>
              <a:gdLst/>
              <a:ahLst/>
              <a:cxnLst/>
              <a:rect l="0" t="0" r="0" b="0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6" name="Shape 796"/>
            <p:cNvSpPr/>
            <p:nvPr/>
          </p:nvSpPr>
          <p:spPr>
            <a:xfrm>
              <a:off x="4005250" y="2970275"/>
              <a:ext cx="63175" cy="59775"/>
            </a:xfrm>
            <a:custGeom>
              <a:avLst/>
              <a:gdLst/>
              <a:ahLst/>
              <a:cxnLst/>
              <a:rect l="0" t="0" r="0" b="0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7" name="Shape 797"/>
            <p:cNvSpPr/>
            <p:nvPr/>
          </p:nvSpPr>
          <p:spPr>
            <a:xfrm>
              <a:off x="4969000" y="2997200"/>
              <a:ext cx="16875" cy="10125"/>
            </a:xfrm>
            <a:custGeom>
              <a:avLst/>
              <a:gdLst/>
              <a:ahLst/>
              <a:cxnLst/>
              <a:rect l="0" t="0" r="0" b="0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8" name="Shape 798"/>
            <p:cNvSpPr/>
            <p:nvPr/>
          </p:nvSpPr>
          <p:spPr>
            <a:xfrm>
              <a:off x="3979175" y="3059500"/>
              <a:ext cx="15175" cy="21900"/>
            </a:xfrm>
            <a:custGeom>
              <a:avLst/>
              <a:gdLst/>
              <a:ahLst/>
              <a:cxnLst/>
              <a:rect l="0" t="0" r="0" b="0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9" name="Shape 799"/>
            <p:cNvSpPr/>
            <p:nvPr/>
          </p:nvSpPr>
          <p:spPr>
            <a:xfrm>
              <a:off x="3935400" y="2971125"/>
              <a:ext cx="61475" cy="67350"/>
            </a:xfrm>
            <a:custGeom>
              <a:avLst/>
              <a:gdLst/>
              <a:ahLst/>
              <a:cxnLst/>
              <a:rect l="0" t="0" r="0" b="0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0" name="Shape 800"/>
            <p:cNvSpPr/>
            <p:nvPr/>
          </p:nvSpPr>
          <p:spPr>
            <a:xfrm>
              <a:off x="4085225" y="3125150"/>
              <a:ext cx="19375" cy="19375"/>
            </a:xfrm>
            <a:custGeom>
              <a:avLst/>
              <a:gdLst/>
              <a:ahLst/>
              <a:cxnLst/>
              <a:rect l="0" t="0" r="0" b="0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1" name="Shape 801"/>
            <p:cNvSpPr/>
            <p:nvPr/>
          </p:nvSpPr>
          <p:spPr>
            <a:xfrm>
              <a:off x="4075975" y="2966900"/>
              <a:ext cx="63975" cy="60625"/>
            </a:xfrm>
            <a:custGeom>
              <a:avLst/>
              <a:gdLst/>
              <a:ahLst/>
              <a:cxnLst/>
              <a:rect l="0" t="0" r="0" b="0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2" name="Shape 802"/>
            <p:cNvSpPr/>
            <p:nvPr/>
          </p:nvSpPr>
          <p:spPr>
            <a:xfrm>
              <a:off x="4101225" y="2991325"/>
              <a:ext cx="16000" cy="19375"/>
            </a:xfrm>
            <a:custGeom>
              <a:avLst/>
              <a:gdLst/>
              <a:ahLst/>
              <a:cxnLst/>
              <a:rect l="0" t="0" r="0" b="0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3" name="Shape 803"/>
            <p:cNvSpPr/>
            <p:nvPr/>
          </p:nvSpPr>
          <p:spPr>
            <a:xfrm>
              <a:off x="4046500" y="3060350"/>
              <a:ext cx="15175" cy="21900"/>
            </a:xfrm>
            <a:custGeom>
              <a:avLst/>
              <a:gdLst/>
              <a:ahLst/>
              <a:cxnLst/>
              <a:rect l="0" t="0" r="0" b="0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4" name="Shape 804"/>
            <p:cNvSpPr/>
            <p:nvPr/>
          </p:nvSpPr>
          <p:spPr>
            <a:xfrm>
              <a:off x="4022100" y="3037600"/>
              <a:ext cx="61475" cy="60650"/>
            </a:xfrm>
            <a:custGeom>
              <a:avLst/>
              <a:gdLst/>
              <a:ahLst/>
              <a:cxnLst/>
              <a:rect l="0" t="0" r="0" b="0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5" name="Shape 805"/>
            <p:cNvSpPr/>
            <p:nvPr/>
          </p:nvSpPr>
          <p:spPr>
            <a:xfrm>
              <a:off x="4972375" y="2979525"/>
              <a:ext cx="17700" cy="9300"/>
            </a:xfrm>
            <a:custGeom>
              <a:avLst/>
              <a:gdLst/>
              <a:ahLst/>
              <a:cxnLst/>
              <a:rect l="0" t="0" r="0" b="0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6" name="Shape 806"/>
            <p:cNvSpPr/>
            <p:nvPr/>
          </p:nvSpPr>
          <p:spPr>
            <a:xfrm>
              <a:off x="4949650" y="2944175"/>
              <a:ext cx="274425" cy="118725"/>
            </a:xfrm>
            <a:custGeom>
              <a:avLst/>
              <a:gdLst/>
              <a:ahLst/>
              <a:cxnLst/>
              <a:rect l="0" t="0" r="0" b="0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7" name="Shape 807"/>
            <p:cNvSpPr/>
            <p:nvPr/>
          </p:nvSpPr>
          <p:spPr>
            <a:xfrm>
              <a:off x="3969075" y="2891150"/>
              <a:ext cx="5075" cy="8450"/>
            </a:xfrm>
            <a:custGeom>
              <a:avLst/>
              <a:gdLst/>
              <a:ahLst/>
              <a:cxnLst/>
              <a:rect l="0" t="0" r="0" b="0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8" name="Shape 808"/>
            <p:cNvSpPr/>
            <p:nvPr/>
          </p:nvSpPr>
          <p:spPr>
            <a:xfrm>
              <a:off x="3843650" y="2908000"/>
              <a:ext cx="42125" cy="65675"/>
            </a:xfrm>
            <a:custGeom>
              <a:avLst/>
              <a:gdLst/>
              <a:ahLst/>
              <a:cxnLst/>
              <a:rect l="0" t="0" r="0" b="0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9" name="Shape 809"/>
            <p:cNvSpPr/>
            <p:nvPr/>
          </p:nvSpPr>
          <p:spPr>
            <a:xfrm>
              <a:off x="3843650" y="3008150"/>
              <a:ext cx="26975" cy="21900"/>
            </a:xfrm>
            <a:custGeom>
              <a:avLst/>
              <a:gdLst/>
              <a:ahLst/>
              <a:cxnLst/>
              <a:rect l="0" t="0" r="0" b="0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0" name="Shape 810"/>
            <p:cNvSpPr/>
            <p:nvPr/>
          </p:nvSpPr>
          <p:spPr>
            <a:xfrm>
              <a:off x="3990950" y="2931550"/>
              <a:ext cx="19375" cy="22750"/>
            </a:xfrm>
            <a:custGeom>
              <a:avLst/>
              <a:gdLst/>
              <a:ahLst/>
              <a:cxnLst/>
              <a:rect l="0" t="0" r="0" b="0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1" name="Shape 811"/>
            <p:cNvSpPr/>
            <p:nvPr/>
          </p:nvSpPr>
          <p:spPr>
            <a:xfrm>
              <a:off x="3964850" y="2903775"/>
              <a:ext cx="64000" cy="60625"/>
            </a:xfrm>
            <a:custGeom>
              <a:avLst/>
              <a:gdLst/>
              <a:ahLst/>
              <a:cxnLst/>
              <a:rect l="0" t="0" r="0" b="0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2" name="Shape 812"/>
            <p:cNvSpPr/>
            <p:nvPr/>
          </p:nvSpPr>
          <p:spPr>
            <a:xfrm>
              <a:off x="4104575" y="2989625"/>
              <a:ext cx="13500" cy="5075"/>
            </a:xfrm>
            <a:custGeom>
              <a:avLst/>
              <a:gdLst/>
              <a:ahLst/>
              <a:cxnLst/>
              <a:rect l="0" t="0" r="0" b="0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3" name="Shape 813"/>
            <p:cNvSpPr/>
            <p:nvPr/>
          </p:nvSpPr>
          <p:spPr>
            <a:xfrm>
              <a:off x="3843650" y="2891150"/>
              <a:ext cx="46325" cy="13500"/>
            </a:xfrm>
            <a:custGeom>
              <a:avLst/>
              <a:gdLst/>
              <a:ahLst/>
              <a:cxnLst/>
              <a:rect l="0" t="0" r="0" b="0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4" name="Shape 814"/>
            <p:cNvSpPr/>
            <p:nvPr/>
          </p:nvSpPr>
          <p:spPr>
            <a:xfrm>
              <a:off x="3843650" y="3044350"/>
              <a:ext cx="101875" cy="60625"/>
            </a:xfrm>
            <a:custGeom>
              <a:avLst/>
              <a:gdLst/>
              <a:ahLst/>
              <a:cxnLst/>
              <a:rect l="0" t="0" r="0" b="0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5" name="Shape 815"/>
            <p:cNvSpPr/>
            <p:nvPr/>
          </p:nvSpPr>
          <p:spPr>
            <a:xfrm>
              <a:off x="3894150" y="2907150"/>
              <a:ext cx="63150" cy="58950"/>
            </a:xfrm>
            <a:custGeom>
              <a:avLst/>
              <a:gdLst/>
              <a:ahLst/>
              <a:cxnLst/>
              <a:rect l="0" t="0" r="0" b="0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6" name="Shape 816"/>
            <p:cNvSpPr/>
            <p:nvPr/>
          </p:nvSpPr>
          <p:spPr>
            <a:xfrm>
              <a:off x="3957275" y="2992150"/>
              <a:ext cx="20225" cy="25275"/>
            </a:xfrm>
            <a:custGeom>
              <a:avLst/>
              <a:gdLst/>
              <a:ahLst/>
              <a:cxnLst/>
              <a:rect l="0" t="0" r="0" b="0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7" name="Shape 817"/>
            <p:cNvSpPr/>
            <p:nvPr/>
          </p:nvSpPr>
          <p:spPr>
            <a:xfrm>
              <a:off x="3843650" y="2973650"/>
              <a:ext cx="82525" cy="63975"/>
            </a:xfrm>
            <a:custGeom>
              <a:avLst/>
              <a:gdLst/>
              <a:ahLst/>
              <a:cxnLst/>
              <a:rect l="0" t="0" r="0" b="0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8" name="Shape 818"/>
            <p:cNvSpPr/>
            <p:nvPr/>
          </p:nvSpPr>
          <p:spPr>
            <a:xfrm>
              <a:off x="4394975" y="3045175"/>
              <a:ext cx="14325" cy="19400"/>
            </a:xfrm>
            <a:custGeom>
              <a:avLst/>
              <a:gdLst/>
              <a:ahLst/>
              <a:cxnLst/>
              <a:rect l="0" t="0" r="0" b="0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9" name="Shape 819"/>
            <p:cNvSpPr/>
            <p:nvPr/>
          </p:nvSpPr>
          <p:spPr>
            <a:xfrm>
              <a:off x="4464000" y="2891150"/>
              <a:ext cx="55575" cy="53050"/>
            </a:xfrm>
            <a:custGeom>
              <a:avLst/>
              <a:gdLst/>
              <a:ahLst/>
              <a:cxnLst/>
              <a:rect l="0" t="0" r="0" b="0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0" name="Shape 820"/>
            <p:cNvSpPr/>
            <p:nvPr/>
          </p:nvSpPr>
          <p:spPr>
            <a:xfrm>
              <a:off x="4452200" y="2976175"/>
              <a:ext cx="5925" cy="17700"/>
            </a:xfrm>
            <a:custGeom>
              <a:avLst/>
              <a:gdLst/>
              <a:ahLst/>
              <a:cxnLst/>
              <a:rect l="0" t="0" r="0" b="0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1" name="Shape 821"/>
            <p:cNvSpPr/>
            <p:nvPr/>
          </p:nvSpPr>
          <p:spPr>
            <a:xfrm>
              <a:off x="4373075" y="3023300"/>
              <a:ext cx="61475" cy="60625"/>
            </a:xfrm>
            <a:custGeom>
              <a:avLst/>
              <a:gdLst/>
              <a:ahLst/>
              <a:cxnLst/>
              <a:rect l="0" t="0" r="0" b="0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2" name="Shape 822"/>
            <p:cNvSpPr/>
            <p:nvPr/>
          </p:nvSpPr>
          <p:spPr>
            <a:xfrm>
              <a:off x="7067375" y="4626750"/>
              <a:ext cx="59775" cy="239900"/>
            </a:xfrm>
            <a:custGeom>
              <a:avLst/>
              <a:gdLst/>
              <a:ahLst/>
              <a:cxnLst/>
              <a:rect l="0" t="0" r="0" b="0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3" name="Shape 823"/>
            <p:cNvSpPr/>
            <p:nvPr/>
          </p:nvSpPr>
          <p:spPr>
            <a:xfrm>
              <a:off x="4497650" y="2953450"/>
              <a:ext cx="8450" cy="58100"/>
            </a:xfrm>
            <a:custGeom>
              <a:avLst/>
              <a:gdLst/>
              <a:ahLst/>
              <a:cxnLst/>
              <a:rect l="0" t="0" r="0" b="0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4" name="Shape 824"/>
            <p:cNvSpPr/>
            <p:nvPr/>
          </p:nvSpPr>
          <p:spPr>
            <a:xfrm>
              <a:off x="4487550" y="3155450"/>
              <a:ext cx="68200" cy="7600"/>
            </a:xfrm>
            <a:custGeom>
              <a:avLst/>
              <a:gdLst/>
              <a:ahLst/>
              <a:cxnLst/>
              <a:rect l="0" t="0" r="0" b="0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5" name="Shape 825"/>
            <p:cNvSpPr/>
            <p:nvPr/>
          </p:nvSpPr>
          <p:spPr>
            <a:xfrm>
              <a:off x="4487550" y="3087275"/>
              <a:ext cx="58100" cy="60625"/>
            </a:xfrm>
            <a:custGeom>
              <a:avLst/>
              <a:gdLst/>
              <a:ahLst/>
              <a:cxnLst/>
              <a:rect l="0" t="0" r="0" b="0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6" name="Shape 826"/>
            <p:cNvSpPr/>
            <p:nvPr/>
          </p:nvSpPr>
          <p:spPr>
            <a:xfrm>
              <a:off x="4341950" y="3092325"/>
              <a:ext cx="63150" cy="59775"/>
            </a:xfrm>
            <a:custGeom>
              <a:avLst/>
              <a:gdLst/>
              <a:ahLst/>
              <a:cxnLst/>
              <a:rect l="0" t="0" r="0" b="0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7" name="Shape 827"/>
            <p:cNvSpPr/>
            <p:nvPr/>
          </p:nvSpPr>
          <p:spPr>
            <a:xfrm>
              <a:off x="4566675" y="2947550"/>
              <a:ext cx="64000" cy="60625"/>
            </a:xfrm>
            <a:custGeom>
              <a:avLst/>
              <a:gdLst/>
              <a:ahLst/>
              <a:cxnLst/>
              <a:rect l="0" t="0" r="0" b="0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8" name="Shape 828"/>
            <p:cNvSpPr/>
            <p:nvPr/>
          </p:nvSpPr>
          <p:spPr>
            <a:xfrm>
              <a:off x="4483350" y="3089800"/>
              <a:ext cx="8450" cy="58950"/>
            </a:xfrm>
            <a:custGeom>
              <a:avLst/>
              <a:gdLst/>
              <a:ahLst/>
              <a:cxnLst/>
              <a:rect l="0" t="0" r="0" b="0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9" name="Shape 829"/>
            <p:cNvSpPr/>
            <p:nvPr/>
          </p:nvSpPr>
          <p:spPr>
            <a:xfrm>
              <a:off x="4104575" y="2898725"/>
              <a:ext cx="64000" cy="59800"/>
            </a:xfrm>
            <a:custGeom>
              <a:avLst/>
              <a:gdLst/>
              <a:ahLst/>
              <a:cxnLst/>
              <a:rect l="0" t="0" r="0" b="0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0" name="Shape 830"/>
            <p:cNvSpPr/>
            <p:nvPr/>
          </p:nvSpPr>
          <p:spPr>
            <a:xfrm>
              <a:off x="4501875" y="3099900"/>
              <a:ext cx="22750" cy="12650"/>
            </a:xfrm>
            <a:custGeom>
              <a:avLst/>
              <a:gdLst/>
              <a:ahLst/>
              <a:cxnLst/>
              <a:rect l="0" t="0" r="0" b="0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1" name="Shape 831"/>
            <p:cNvSpPr/>
            <p:nvPr/>
          </p:nvSpPr>
          <p:spPr>
            <a:xfrm>
              <a:off x="5144925" y="2978700"/>
              <a:ext cx="56425" cy="56400"/>
            </a:xfrm>
            <a:custGeom>
              <a:avLst/>
              <a:gdLst/>
              <a:ahLst/>
              <a:cxnLst/>
              <a:rect l="0" t="0" r="0" b="0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2" name="Shape 832"/>
            <p:cNvSpPr/>
            <p:nvPr/>
          </p:nvSpPr>
          <p:spPr>
            <a:xfrm>
              <a:off x="4186225" y="3053600"/>
              <a:ext cx="17700" cy="26125"/>
            </a:xfrm>
            <a:custGeom>
              <a:avLst/>
              <a:gdLst/>
              <a:ahLst/>
              <a:cxnLst/>
              <a:rect l="0" t="0" r="0" b="0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3" name="Shape 833"/>
            <p:cNvSpPr/>
            <p:nvPr/>
          </p:nvSpPr>
          <p:spPr>
            <a:xfrm>
              <a:off x="4127300" y="2927350"/>
              <a:ext cx="19400" cy="21900"/>
            </a:xfrm>
            <a:custGeom>
              <a:avLst/>
              <a:gdLst/>
              <a:ahLst/>
              <a:cxnLst/>
              <a:rect l="0" t="0" r="0" b="0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4" name="Shape 834"/>
            <p:cNvSpPr/>
            <p:nvPr/>
          </p:nvSpPr>
          <p:spPr>
            <a:xfrm>
              <a:off x="4232525" y="3029200"/>
              <a:ext cx="55575" cy="61475"/>
            </a:xfrm>
            <a:custGeom>
              <a:avLst/>
              <a:gdLst/>
              <a:ahLst/>
              <a:cxnLst/>
              <a:rect l="0" t="0" r="0" b="0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5" name="Shape 835"/>
            <p:cNvSpPr/>
            <p:nvPr/>
          </p:nvSpPr>
          <p:spPr>
            <a:xfrm>
              <a:off x="4146675" y="2967750"/>
              <a:ext cx="7600" cy="58100"/>
            </a:xfrm>
            <a:custGeom>
              <a:avLst/>
              <a:gdLst/>
              <a:ahLst/>
              <a:cxnLst/>
              <a:rect l="0" t="0" r="0" b="0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6" name="Shape 836"/>
            <p:cNvSpPr/>
            <p:nvPr/>
          </p:nvSpPr>
          <p:spPr>
            <a:xfrm>
              <a:off x="4160975" y="3030025"/>
              <a:ext cx="64850" cy="63175"/>
            </a:xfrm>
            <a:custGeom>
              <a:avLst/>
              <a:gdLst/>
              <a:ahLst/>
              <a:cxnLst/>
              <a:rect l="0" t="0" r="0" b="0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7" name="Shape 837"/>
            <p:cNvSpPr/>
            <p:nvPr/>
          </p:nvSpPr>
          <p:spPr>
            <a:xfrm>
              <a:off x="4328475" y="3051075"/>
              <a:ext cx="19375" cy="17700"/>
            </a:xfrm>
            <a:custGeom>
              <a:avLst/>
              <a:gdLst/>
              <a:ahLst/>
              <a:cxnLst/>
              <a:rect l="0" t="0" r="0" b="0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8" name="Shape 838"/>
            <p:cNvSpPr/>
            <p:nvPr/>
          </p:nvSpPr>
          <p:spPr>
            <a:xfrm>
              <a:off x="4254400" y="3051075"/>
              <a:ext cx="25275" cy="22750"/>
            </a:xfrm>
            <a:custGeom>
              <a:avLst/>
              <a:gdLst/>
              <a:ahLst/>
              <a:cxnLst/>
              <a:rect l="0" t="0" r="0" b="0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9" name="Shape 839"/>
            <p:cNvSpPr/>
            <p:nvPr/>
          </p:nvSpPr>
          <p:spPr>
            <a:xfrm>
              <a:off x="4365500" y="3115050"/>
              <a:ext cx="19400" cy="16850"/>
            </a:xfrm>
            <a:custGeom>
              <a:avLst/>
              <a:gdLst/>
              <a:ahLst/>
              <a:cxnLst/>
              <a:rect l="0" t="0" r="0" b="0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40" name="Shape 840"/>
            <p:cNvSpPr/>
            <p:nvPr/>
          </p:nvSpPr>
          <p:spPr>
            <a:xfrm>
              <a:off x="4301550" y="3025825"/>
              <a:ext cx="64825" cy="60625"/>
            </a:xfrm>
            <a:custGeom>
              <a:avLst/>
              <a:gdLst/>
              <a:ahLst/>
              <a:cxnLst/>
              <a:rect l="0" t="0" r="0" b="0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41" name="Shape 841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499" cy="777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2" name="Shape 842"/>
          <p:cNvSpPr txBox="1">
            <a:spLocks noGrp="1"/>
          </p:cNvSpPr>
          <p:nvPr>
            <p:ph type="body" idx="1"/>
          </p:nvPr>
        </p:nvSpPr>
        <p:spPr>
          <a:xfrm>
            <a:off x="1131750" y="1750400"/>
            <a:ext cx="6880499" cy="4664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7" name="Shape 1487"/>
          <p:cNvGrpSpPr/>
          <p:nvPr/>
        </p:nvGrpSpPr>
        <p:grpSpPr>
          <a:xfrm>
            <a:off x="1" y="4"/>
            <a:ext cx="9152064" cy="6864065"/>
            <a:chOff x="328725" y="238125"/>
            <a:chExt cx="3447625" cy="2585725"/>
          </a:xfrm>
        </p:grpSpPr>
        <p:sp>
          <p:nvSpPr>
            <p:cNvPr id="1488" name="Shape 1488"/>
            <p:cNvSpPr/>
            <p:nvPr/>
          </p:nvSpPr>
          <p:spPr>
            <a:xfrm>
              <a:off x="2397625" y="2721125"/>
              <a:ext cx="62300" cy="66525"/>
            </a:xfrm>
            <a:custGeom>
              <a:avLst/>
              <a:gdLst/>
              <a:ahLst/>
              <a:cxnLst/>
              <a:rect l="0" t="0" r="0" b="0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89" name="Shape 1489"/>
            <p:cNvSpPr/>
            <p:nvPr/>
          </p:nvSpPr>
          <p:spPr>
            <a:xfrm>
              <a:off x="2424550" y="2739650"/>
              <a:ext cx="16850" cy="17700"/>
            </a:xfrm>
            <a:custGeom>
              <a:avLst/>
              <a:gdLst/>
              <a:ahLst/>
              <a:cxnLst/>
              <a:rect l="0" t="0" r="0" b="0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0" name="Shape 1490"/>
            <p:cNvSpPr/>
            <p:nvPr/>
          </p:nvSpPr>
          <p:spPr>
            <a:xfrm>
              <a:off x="2276400" y="2759850"/>
              <a:ext cx="13500" cy="17700"/>
            </a:xfrm>
            <a:custGeom>
              <a:avLst/>
              <a:gdLst/>
              <a:ahLst/>
              <a:cxnLst/>
              <a:rect l="0" t="0" r="0" b="0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1" name="Shape 1491"/>
            <p:cNvSpPr/>
            <p:nvPr/>
          </p:nvSpPr>
          <p:spPr>
            <a:xfrm>
              <a:off x="1523075" y="2675675"/>
              <a:ext cx="67375" cy="38750"/>
            </a:xfrm>
            <a:custGeom>
              <a:avLst/>
              <a:gdLst/>
              <a:ahLst/>
              <a:cxnLst/>
              <a:rect l="0" t="0" r="0" b="0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2" name="Shape 1492"/>
            <p:cNvSpPr/>
            <p:nvPr/>
          </p:nvSpPr>
          <p:spPr>
            <a:xfrm>
              <a:off x="2347950" y="2750600"/>
              <a:ext cx="16025" cy="4225"/>
            </a:xfrm>
            <a:custGeom>
              <a:avLst/>
              <a:gdLst/>
              <a:ahLst/>
              <a:cxnLst/>
              <a:rect l="0" t="0" r="0" b="0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3" name="Shape 1493"/>
            <p:cNvSpPr/>
            <p:nvPr/>
          </p:nvSpPr>
          <p:spPr>
            <a:xfrm>
              <a:off x="2319325" y="2720300"/>
              <a:ext cx="69900" cy="66500"/>
            </a:xfrm>
            <a:custGeom>
              <a:avLst/>
              <a:gdLst/>
              <a:ahLst/>
              <a:cxnLst/>
              <a:rect l="0" t="0" r="0" b="0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4" name="Shape 1494"/>
            <p:cNvSpPr/>
            <p:nvPr/>
          </p:nvSpPr>
          <p:spPr>
            <a:xfrm>
              <a:off x="2128275" y="2674000"/>
              <a:ext cx="67350" cy="42100"/>
            </a:xfrm>
            <a:custGeom>
              <a:avLst/>
              <a:gdLst/>
              <a:ahLst/>
              <a:cxnLst/>
              <a:rect l="0" t="0" r="0" b="0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5" name="Shape 1495"/>
            <p:cNvSpPr/>
            <p:nvPr/>
          </p:nvSpPr>
          <p:spPr>
            <a:xfrm>
              <a:off x="2107225" y="2721125"/>
              <a:ext cx="60625" cy="64850"/>
            </a:xfrm>
            <a:custGeom>
              <a:avLst/>
              <a:gdLst/>
              <a:ahLst/>
              <a:cxnLst/>
              <a:rect l="0" t="0" r="0" b="0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6" name="Shape 1496"/>
            <p:cNvSpPr/>
            <p:nvPr/>
          </p:nvSpPr>
          <p:spPr>
            <a:xfrm>
              <a:off x="2435500" y="2794350"/>
              <a:ext cx="61450" cy="29500"/>
            </a:xfrm>
            <a:custGeom>
              <a:avLst/>
              <a:gdLst/>
              <a:ahLst/>
              <a:cxnLst/>
              <a:rect l="0" t="0" r="0" b="0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7" name="Shape 1497"/>
            <p:cNvSpPr/>
            <p:nvPr/>
          </p:nvSpPr>
          <p:spPr>
            <a:xfrm>
              <a:off x="2508725" y="2793525"/>
              <a:ext cx="64825" cy="30325"/>
            </a:xfrm>
            <a:custGeom>
              <a:avLst/>
              <a:gdLst/>
              <a:ahLst/>
              <a:cxnLst/>
              <a:rect l="0" t="0" r="0" b="0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8" name="Shape 1498"/>
            <p:cNvSpPr/>
            <p:nvPr/>
          </p:nvSpPr>
          <p:spPr>
            <a:xfrm>
              <a:off x="1546650" y="2770800"/>
              <a:ext cx="13500" cy="3375"/>
            </a:xfrm>
            <a:custGeom>
              <a:avLst/>
              <a:gdLst/>
              <a:ahLst/>
              <a:cxnLst/>
              <a:rect l="0" t="0" r="0" b="0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9" name="Shape 1499"/>
            <p:cNvSpPr/>
            <p:nvPr/>
          </p:nvSpPr>
          <p:spPr>
            <a:xfrm>
              <a:off x="2251150" y="2724500"/>
              <a:ext cx="64850" cy="64000"/>
            </a:xfrm>
            <a:custGeom>
              <a:avLst/>
              <a:gdLst/>
              <a:ahLst/>
              <a:cxnLst/>
              <a:rect l="0" t="0" r="0" b="0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0" name="Shape 1500"/>
            <p:cNvSpPr/>
            <p:nvPr/>
          </p:nvSpPr>
          <p:spPr>
            <a:xfrm>
              <a:off x="1522250" y="2724500"/>
              <a:ext cx="63150" cy="63150"/>
            </a:xfrm>
            <a:custGeom>
              <a:avLst/>
              <a:gdLst/>
              <a:ahLst/>
              <a:cxnLst/>
              <a:rect l="0" t="0" r="0" b="0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1" name="Shape 1501"/>
            <p:cNvSpPr/>
            <p:nvPr/>
          </p:nvSpPr>
          <p:spPr>
            <a:xfrm>
              <a:off x="2179625" y="2722825"/>
              <a:ext cx="64825" cy="64825"/>
            </a:xfrm>
            <a:custGeom>
              <a:avLst/>
              <a:gdLst/>
              <a:ahLst/>
              <a:cxnLst/>
              <a:rect l="0" t="0" r="0" b="0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2" name="Shape 1502"/>
            <p:cNvSpPr/>
            <p:nvPr/>
          </p:nvSpPr>
          <p:spPr>
            <a:xfrm>
              <a:off x="2205700" y="2761525"/>
              <a:ext cx="12650" cy="16025"/>
            </a:xfrm>
            <a:custGeom>
              <a:avLst/>
              <a:gdLst/>
              <a:ahLst/>
              <a:cxnLst/>
              <a:rect l="0" t="0" r="0" b="0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3" name="Shape 1503"/>
            <p:cNvSpPr/>
            <p:nvPr/>
          </p:nvSpPr>
          <p:spPr>
            <a:xfrm>
              <a:off x="1545800" y="2757325"/>
              <a:ext cx="12650" cy="10125"/>
            </a:xfrm>
            <a:custGeom>
              <a:avLst/>
              <a:gdLst/>
              <a:ahLst/>
              <a:cxnLst/>
              <a:rect l="0" t="0" r="0" b="0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4" name="Shape 1504"/>
            <p:cNvSpPr/>
            <p:nvPr/>
          </p:nvSpPr>
          <p:spPr>
            <a:xfrm>
              <a:off x="2287350" y="2795200"/>
              <a:ext cx="67350" cy="28650"/>
            </a:xfrm>
            <a:custGeom>
              <a:avLst/>
              <a:gdLst/>
              <a:ahLst/>
              <a:cxnLst/>
              <a:rect l="0" t="0" r="0" b="0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5" name="Shape 1505"/>
            <p:cNvSpPr/>
            <p:nvPr/>
          </p:nvSpPr>
          <p:spPr>
            <a:xfrm>
              <a:off x="1692275" y="2759850"/>
              <a:ext cx="14325" cy="16025"/>
            </a:xfrm>
            <a:custGeom>
              <a:avLst/>
              <a:gdLst/>
              <a:ahLst/>
              <a:cxnLst/>
              <a:rect l="0" t="0" r="0" b="0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6" name="Shape 1506"/>
            <p:cNvSpPr/>
            <p:nvPr/>
          </p:nvSpPr>
          <p:spPr>
            <a:xfrm>
              <a:off x="1825250" y="2676525"/>
              <a:ext cx="66525" cy="41275"/>
            </a:xfrm>
            <a:custGeom>
              <a:avLst/>
              <a:gdLst/>
              <a:ahLst/>
              <a:cxnLst/>
              <a:rect l="0" t="0" r="0" b="0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7" name="Shape 1507"/>
            <p:cNvSpPr/>
            <p:nvPr/>
          </p:nvSpPr>
          <p:spPr>
            <a:xfrm>
              <a:off x="2143425" y="2793525"/>
              <a:ext cx="64825" cy="30325"/>
            </a:xfrm>
            <a:custGeom>
              <a:avLst/>
              <a:gdLst/>
              <a:ahLst/>
              <a:cxnLst/>
              <a:rect l="0" t="0" r="0" b="0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8" name="Shape 1508"/>
            <p:cNvSpPr/>
            <p:nvPr/>
          </p:nvSpPr>
          <p:spPr>
            <a:xfrm>
              <a:off x="2050825" y="2675675"/>
              <a:ext cx="69050" cy="41275"/>
            </a:xfrm>
            <a:custGeom>
              <a:avLst/>
              <a:gdLst/>
              <a:ahLst/>
              <a:cxnLst/>
              <a:rect l="0" t="0" r="0" b="0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9" name="Shape 1509"/>
            <p:cNvSpPr/>
            <p:nvPr/>
          </p:nvSpPr>
          <p:spPr>
            <a:xfrm>
              <a:off x="1596325" y="2674000"/>
              <a:ext cx="67350" cy="42100"/>
            </a:xfrm>
            <a:custGeom>
              <a:avLst/>
              <a:gdLst/>
              <a:ahLst/>
              <a:cxnLst/>
              <a:rect l="0" t="0" r="0" b="0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0" name="Shape 1510"/>
            <p:cNvSpPr/>
            <p:nvPr/>
          </p:nvSpPr>
          <p:spPr>
            <a:xfrm>
              <a:off x="2427925" y="2673150"/>
              <a:ext cx="69875" cy="43800"/>
            </a:xfrm>
            <a:custGeom>
              <a:avLst/>
              <a:gdLst/>
              <a:ahLst/>
              <a:cxnLst/>
              <a:rect l="0" t="0" r="0" b="0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1" name="Shape 1511"/>
            <p:cNvSpPr/>
            <p:nvPr/>
          </p:nvSpPr>
          <p:spPr>
            <a:xfrm>
              <a:off x="2201500" y="2675675"/>
              <a:ext cx="69875" cy="40425"/>
            </a:xfrm>
            <a:custGeom>
              <a:avLst/>
              <a:gdLst/>
              <a:ahLst/>
              <a:cxnLst/>
              <a:rect l="0" t="0" r="0" b="0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2" name="Shape 1512"/>
            <p:cNvSpPr/>
            <p:nvPr/>
          </p:nvSpPr>
          <p:spPr>
            <a:xfrm>
              <a:off x="1668700" y="2721975"/>
              <a:ext cx="64825" cy="65675"/>
            </a:xfrm>
            <a:custGeom>
              <a:avLst/>
              <a:gdLst/>
              <a:ahLst/>
              <a:cxnLst/>
              <a:rect l="0" t="0" r="0" b="0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3" name="Shape 1513"/>
            <p:cNvSpPr/>
            <p:nvPr/>
          </p:nvSpPr>
          <p:spPr>
            <a:xfrm>
              <a:off x="1669550" y="2675675"/>
              <a:ext cx="69875" cy="40425"/>
            </a:xfrm>
            <a:custGeom>
              <a:avLst/>
              <a:gdLst/>
              <a:ahLst/>
              <a:cxnLst/>
              <a:rect l="0" t="0" r="0" b="0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4" name="Shape 1514"/>
            <p:cNvSpPr/>
            <p:nvPr/>
          </p:nvSpPr>
          <p:spPr>
            <a:xfrm>
              <a:off x="1704050" y="2795200"/>
              <a:ext cx="59775" cy="28650"/>
            </a:xfrm>
            <a:custGeom>
              <a:avLst/>
              <a:gdLst/>
              <a:ahLst/>
              <a:cxnLst/>
              <a:rect l="0" t="0" r="0" b="0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5" name="Shape 1515"/>
            <p:cNvSpPr/>
            <p:nvPr/>
          </p:nvSpPr>
          <p:spPr>
            <a:xfrm>
              <a:off x="2215800" y="2793525"/>
              <a:ext cx="61475" cy="30325"/>
            </a:xfrm>
            <a:custGeom>
              <a:avLst/>
              <a:gdLst/>
              <a:ahLst/>
              <a:cxnLst/>
              <a:rect l="0" t="0" r="0" b="0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6" name="Shape 1516"/>
            <p:cNvSpPr/>
            <p:nvPr/>
          </p:nvSpPr>
          <p:spPr>
            <a:xfrm>
              <a:off x="1746125" y="2674000"/>
              <a:ext cx="68225" cy="42100"/>
            </a:xfrm>
            <a:custGeom>
              <a:avLst/>
              <a:gdLst/>
              <a:ahLst/>
              <a:cxnLst/>
              <a:rect l="0" t="0" r="0" b="0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7" name="Shape 1517"/>
            <p:cNvSpPr/>
            <p:nvPr/>
          </p:nvSpPr>
          <p:spPr>
            <a:xfrm>
              <a:off x="2278100" y="2674000"/>
              <a:ext cx="68200" cy="42100"/>
            </a:xfrm>
            <a:custGeom>
              <a:avLst/>
              <a:gdLst/>
              <a:ahLst/>
              <a:cxnLst/>
              <a:rect l="0" t="0" r="0" b="0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8" name="Shape 1518"/>
            <p:cNvSpPr/>
            <p:nvPr/>
          </p:nvSpPr>
          <p:spPr>
            <a:xfrm>
              <a:off x="2538175" y="2765750"/>
              <a:ext cx="24425" cy="11800"/>
            </a:xfrm>
            <a:custGeom>
              <a:avLst/>
              <a:gdLst/>
              <a:ahLst/>
              <a:cxnLst/>
              <a:rect l="0" t="0" r="0" b="0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9" name="Shape 1519"/>
            <p:cNvSpPr/>
            <p:nvPr/>
          </p:nvSpPr>
          <p:spPr>
            <a:xfrm>
              <a:off x="2505350" y="2674850"/>
              <a:ext cx="68200" cy="42100"/>
            </a:xfrm>
            <a:custGeom>
              <a:avLst/>
              <a:gdLst/>
              <a:ahLst/>
              <a:cxnLst/>
              <a:rect l="0" t="0" r="0" b="0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0" name="Shape 1520"/>
            <p:cNvSpPr/>
            <p:nvPr/>
          </p:nvSpPr>
          <p:spPr>
            <a:xfrm>
              <a:off x="2469150" y="2722825"/>
              <a:ext cx="103550" cy="64825"/>
            </a:xfrm>
            <a:custGeom>
              <a:avLst/>
              <a:gdLst/>
              <a:ahLst/>
              <a:cxnLst/>
              <a:rect l="0" t="0" r="0" b="0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1" name="Shape 1521"/>
            <p:cNvSpPr/>
            <p:nvPr/>
          </p:nvSpPr>
          <p:spPr>
            <a:xfrm>
              <a:off x="1623250" y="2758175"/>
              <a:ext cx="9275" cy="17700"/>
            </a:xfrm>
            <a:custGeom>
              <a:avLst/>
              <a:gdLst/>
              <a:ahLst/>
              <a:cxnLst/>
              <a:rect l="0" t="0" r="0" b="0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2" name="Shape 1522"/>
            <p:cNvSpPr/>
            <p:nvPr/>
          </p:nvSpPr>
          <p:spPr>
            <a:xfrm>
              <a:off x="2357200" y="2676525"/>
              <a:ext cx="66525" cy="41275"/>
            </a:xfrm>
            <a:custGeom>
              <a:avLst/>
              <a:gdLst/>
              <a:ahLst/>
              <a:cxnLst/>
              <a:rect l="0" t="0" r="0" b="0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3" name="Shape 1523"/>
            <p:cNvSpPr/>
            <p:nvPr/>
          </p:nvSpPr>
          <p:spPr>
            <a:xfrm>
              <a:off x="1629975" y="2796050"/>
              <a:ext cx="64850" cy="27800"/>
            </a:xfrm>
            <a:custGeom>
              <a:avLst/>
              <a:gdLst/>
              <a:ahLst/>
              <a:cxnLst/>
              <a:rect l="0" t="0" r="0" b="0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4" name="Shape 1524"/>
            <p:cNvSpPr/>
            <p:nvPr/>
          </p:nvSpPr>
          <p:spPr>
            <a:xfrm>
              <a:off x="1593800" y="2723650"/>
              <a:ext cx="62300" cy="64850"/>
            </a:xfrm>
            <a:custGeom>
              <a:avLst/>
              <a:gdLst/>
              <a:ahLst/>
              <a:cxnLst/>
              <a:rect l="0" t="0" r="0" b="0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5" name="Shape 1525"/>
            <p:cNvSpPr/>
            <p:nvPr/>
          </p:nvSpPr>
          <p:spPr>
            <a:xfrm>
              <a:off x="2068500" y="2795200"/>
              <a:ext cx="62325" cy="28650"/>
            </a:xfrm>
            <a:custGeom>
              <a:avLst/>
              <a:gdLst/>
              <a:ahLst/>
              <a:cxnLst/>
              <a:rect l="0" t="0" r="0" b="0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6" name="Shape 1526"/>
            <p:cNvSpPr/>
            <p:nvPr/>
          </p:nvSpPr>
          <p:spPr>
            <a:xfrm>
              <a:off x="1519725" y="2792675"/>
              <a:ext cx="106075" cy="31175"/>
            </a:xfrm>
            <a:custGeom>
              <a:avLst/>
              <a:gdLst/>
              <a:ahLst/>
              <a:cxnLst/>
              <a:rect l="0" t="0" r="0" b="0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7" name="Shape 1527"/>
            <p:cNvSpPr/>
            <p:nvPr/>
          </p:nvSpPr>
          <p:spPr>
            <a:xfrm>
              <a:off x="2130800" y="2762375"/>
              <a:ext cx="11800" cy="13500"/>
            </a:xfrm>
            <a:custGeom>
              <a:avLst/>
              <a:gdLst/>
              <a:ahLst/>
              <a:cxnLst/>
              <a:rect l="0" t="0" r="0" b="0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8" name="Shape 1528"/>
            <p:cNvSpPr/>
            <p:nvPr/>
          </p:nvSpPr>
          <p:spPr>
            <a:xfrm>
              <a:off x="1993600" y="2795200"/>
              <a:ext cx="62300" cy="28650"/>
            </a:xfrm>
            <a:custGeom>
              <a:avLst/>
              <a:gdLst/>
              <a:ahLst/>
              <a:cxnLst/>
              <a:rect l="0" t="0" r="0" b="0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9" name="Shape 1529"/>
            <p:cNvSpPr/>
            <p:nvPr/>
          </p:nvSpPr>
          <p:spPr>
            <a:xfrm>
              <a:off x="3731700" y="1357575"/>
              <a:ext cx="44650" cy="18550"/>
            </a:xfrm>
            <a:custGeom>
              <a:avLst/>
              <a:gdLst/>
              <a:ahLst/>
              <a:cxnLst/>
              <a:rect l="0" t="0" r="0" b="0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0" name="Shape 1530"/>
            <p:cNvSpPr/>
            <p:nvPr/>
          </p:nvSpPr>
          <p:spPr>
            <a:xfrm>
              <a:off x="3708150" y="1295300"/>
              <a:ext cx="68200" cy="24425"/>
            </a:xfrm>
            <a:custGeom>
              <a:avLst/>
              <a:gdLst/>
              <a:ahLst/>
              <a:cxnLst/>
              <a:rect l="0" t="0" r="0" b="0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1" name="Shape 1531"/>
            <p:cNvSpPr/>
            <p:nvPr/>
          </p:nvSpPr>
          <p:spPr>
            <a:xfrm>
              <a:off x="3718250" y="1315500"/>
              <a:ext cx="58100" cy="21900"/>
            </a:xfrm>
            <a:custGeom>
              <a:avLst/>
              <a:gdLst/>
              <a:ahLst/>
              <a:cxnLst/>
              <a:rect l="0" t="0" r="0" b="0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2" name="Shape 1532"/>
            <p:cNvSpPr/>
            <p:nvPr/>
          </p:nvSpPr>
          <p:spPr>
            <a:xfrm>
              <a:off x="3741800" y="1396300"/>
              <a:ext cx="34550" cy="16000"/>
            </a:xfrm>
            <a:custGeom>
              <a:avLst/>
              <a:gdLst/>
              <a:ahLst/>
              <a:cxnLst/>
              <a:rect l="0" t="0" r="0" b="0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3" name="Shape 1533"/>
            <p:cNvSpPr/>
            <p:nvPr/>
          </p:nvSpPr>
          <p:spPr>
            <a:xfrm>
              <a:off x="3708150" y="1270875"/>
              <a:ext cx="68200" cy="25275"/>
            </a:xfrm>
            <a:custGeom>
              <a:avLst/>
              <a:gdLst/>
              <a:ahLst/>
              <a:cxnLst/>
              <a:rect l="0" t="0" r="0" b="0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4" name="Shape 1534"/>
            <p:cNvSpPr/>
            <p:nvPr/>
          </p:nvSpPr>
          <p:spPr>
            <a:xfrm>
              <a:off x="3733400" y="1377775"/>
              <a:ext cx="42950" cy="19375"/>
            </a:xfrm>
            <a:custGeom>
              <a:avLst/>
              <a:gdLst/>
              <a:ahLst/>
              <a:cxnLst/>
              <a:rect l="0" t="0" r="0" b="0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5" name="Shape 1535"/>
            <p:cNvSpPr/>
            <p:nvPr/>
          </p:nvSpPr>
          <p:spPr>
            <a:xfrm>
              <a:off x="3340325" y="1364300"/>
              <a:ext cx="161625" cy="55575"/>
            </a:xfrm>
            <a:custGeom>
              <a:avLst/>
              <a:gdLst/>
              <a:ahLst/>
              <a:cxnLst/>
              <a:rect l="0" t="0" r="0" b="0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6" name="Shape 1536"/>
            <p:cNvSpPr/>
            <p:nvPr/>
          </p:nvSpPr>
          <p:spPr>
            <a:xfrm>
              <a:off x="3405125" y="1533500"/>
              <a:ext cx="238225" cy="68200"/>
            </a:xfrm>
            <a:custGeom>
              <a:avLst/>
              <a:gdLst/>
              <a:ahLst/>
              <a:cxnLst/>
              <a:rect l="0" t="0" r="0" b="0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7" name="Shape 1537"/>
            <p:cNvSpPr/>
            <p:nvPr/>
          </p:nvSpPr>
          <p:spPr>
            <a:xfrm>
              <a:off x="396900" y="2062925"/>
              <a:ext cx="184350" cy="760925"/>
            </a:xfrm>
            <a:custGeom>
              <a:avLst/>
              <a:gdLst/>
              <a:ahLst/>
              <a:cxnLst/>
              <a:rect l="0" t="0" r="0" b="0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8" name="Shape 1538"/>
            <p:cNvSpPr/>
            <p:nvPr/>
          </p:nvSpPr>
          <p:spPr>
            <a:xfrm>
              <a:off x="328725" y="1041100"/>
              <a:ext cx="351000" cy="772700"/>
            </a:xfrm>
            <a:custGeom>
              <a:avLst/>
              <a:gdLst/>
              <a:ahLst/>
              <a:cxnLst/>
              <a:rect l="0" t="0" r="0" b="0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9" name="Shape 1539"/>
            <p:cNvSpPr/>
            <p:nvPr/>
          </p:nvSpPr>
          <p:spPr>
            <a:xfrm>
              <a:off x="3187975" y="1455225"/>
              <a:ext cx="118700" cy="109425"/>
            </a:xfrm>
            <a:custGeom>
              <a:avLst/>
              <a:gdLst/>
              <a:ahLst/>
              <a:cxnLst/>
              <a:rect l="0" t="0" r="0" b="0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0" name="Shape 1540"/>
            <p:cNvSpPr/>
            <p:nvPr/>
          </p:nvSpPr>
          <p:spPr>
            <a:xfrm>
              <a:off x="434775" y="1035200"/>
              <a:ext cx="10125" cy="11825"/>
            </a:xfrm>
            <a:custGeom>
              <a:avLst/>
              <a:gdLst/>
              <a:ahLst/>
              <a:cxnLst/>
              <a:rect l="0" t="0" r="0" b="0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1" name="Shape 1541"/>
            <p:cNvSpPr/>
            <p:nvPr/>
          </p:nvSpPr>
          <p:spPr>
            <a:xfrm>
              <a:off x="577850" y="270950"/>
              <a:ext cx="194475" cy="158250"/>
            </a:xfrm>
            <a:custGeom>
              <a:avLst/>
              <a:gdLst/>
              <a:ahLst/>
              <a:cxnLst/>
              <a:rect l="0" t="0" r="0" b="0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2" name="Shape 1542"/>
            <p:cNvSpPr/>
            <p:nvPr/>
          </p:nvSpPr>
          <p:spPr>
            <a:xfrm>
              <a:off x="328725" y="961125"/>
              <a:ext cx="417500" cy="928425"/>
            </a:xfrm>
            <a:custGeom>
              <a:avLst/>
              <a:gdLst/>
              <a:ahLst/>
              <a:cxnLst/>
              <a:rect l="0" t="0" r="0" b="0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3" name="Shape 1543"/>
            <p:cNvSpPr/>
            <p:nvPr/>
          </p:nvSpPr>
          <p:spPr>
            <a:xfrm>
              <a:off x="554300" y="238125"/>
              <a:ext cx="479775" cy="203700"/>
            </a:xfrm>
            <a:custGeom>
              <a:avLst/>
              <a:gdLst/>
              <a:ahLst/>
              <a:cxnLst/>
              <a:rect l="0" t="0" r="0" b="0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4" name="Shape 1544"/>
            <p:cNvSpPr/>
            <p:nvPr/>
          </p:nvSpPr>
          <p:spPr>
            <a:xfrm>
              <a:off x="812700" y="238125"/>
              <a:ext cx="198650" cy="136375"/>
            </a:xfrm>
            <a:custGeom>
              <a:avLst/>
              <a:gdLst/>
              <a:ahLst/>
              <a:cxnLst/>
              <a:rect l="0" t="0" r="0" b="0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5" name="Shape 1545"/>
            <p:cNvSpPr/>
            <p:nvPr/>
          </p:nvSpPr>
          <p:spPr>
            <a:xfrm>
              <a:off x="3282250" y="332375"/>
              <a:ext cx="417500" cy="425925"/>
            </a:xfrm>
            <a:custGeom>
              <a:avLst/>
              <a:gdLst/>
              <a:ahLst/>
              <a:cxnLst/>
              <a:rect l="0" t="0" r="0" b="0"/>
              <a:pathLst>
                <a:path w="16700" h="17037" extrusionOk="0">
                  <a:moveTo>
                    <a:pt x="10471" y="169"/>
                  </a:moveTo>
                  <a:lnTo>
                    <a:pt x="10471" y="338"/>
                  </a:lnTo>
                  <a:lnTo>
                    <a:pt x="10538" y="472"/>
                  </a:lnTo>
                  <a:lnTo>
                    <a:pt x="10606" y="674"/>
                  </a:lnTo>
                  <a:lnTo>
                    <a:pt x="10336" y="775"/>
                  </a:lnTo>
                  <a:lnTo>
                    <a:pt x="10303" y="809"/>
                  </a:lnTo>
                  <a:lnTo>
                    <a:pt x="10202" y="641"/>
                  </a:lnTo>
                  <a:lnTo>
                    <a:pt x="10101" y="472"/>
                  </a:lnTo>
                  <a:lnTo>
                    <a:pt x="10269" y="338"/>
                  </a:lnTo>
                  <a:lnTo>
                    <a:pt x="10404" y="236"/>
                  </a:lnTo>
                  <a:lnTo>
                    <a:pt x="10471" y="169"/>
                  </a:lnTo>
                  <a:close/>
                  <a:moveTo>
                    <a:pt x="10673" y="944"/>
                  </a:moveTo>
                  <a:lnTo>
                    <a:pt x="10673" y="1011"/>
                  </a:lnTo>
                  <a:lnTo>
                    <a:pt x="10707" y="1112"/>
                  </a:lnTo>
                  <a:lnTo>
                    <a:pt x="10774" y="1314"/>
                  </a:lnTo>
                  <a:lnTo>
                    <a:pt x="10673" y="1314"/>
                  </a:lnTo>
                  <a:lnTo>
                    <a:pt x="10336" y="1381"/>
                  </a:lnTo>
                  <a:lnTo>
                    <a:pt x="10303" y="1213"/>
                  </a:lnTo>
                  <a:lnTo>
                    <a:pt x="10269" y="1078"/>
                  </a:lnTo>
                  <a:lnTo>
                    <a:pt x="10404" y="1045"/>
                  </a:lnTo>
                  <a:lnTo>
                    <a:pt x="10673" y="944"/>
                  </a:lnTo>
                  <a:close/>
                  <a:moveTo>
                    <a:pt x="10942" y="1516"/>
                  </a:moveTo>
                  <a:lnTo>
                    <a:pt x="11043" y="1617"/>
                  </a:lnTo>
                  <a:lnTo>
                    <a:pt x="11481" y="2055"/>
                  </a:lnTo>
                  <a:lnTo>
                    <a:pt x="11717" y="2290"/>
                  </a:lnTo>
                  <a:lnTo>
                    <a:pt x="11919" y="2526"/>
                  </a:lnTo>
                  <a:lnTo>
                    <a:pt x="11649" y="2627"/>
                  </a:lnTo>
                  <a:lnTo>
                    <a:pt x="11346" y="2694"/>
                  </a:lnTo>
                  <a:lnTo>
                    <a:pt x="10740" y="2829"/>
                  </a:lnTo>
                  <a:lnTo>
                    <a:pt x="10404" y="2896"/>
                  </a:lnTo>
                  <a:lnTo>
                    <a:pt x="10235" y="2930"/>
                  </a:lnTo>
                  <a:lnTo>
                    <a:pt x="10101" y="3031"/>
                  </a:lnTo>
                  <a:lnTo>
                    <a:pt x="10168" y="2425"/>
                  </a:lnTo>
                  <a:lnTo>
                    <a:pt x="10303" y="1819"/>
                  </a:lnTo>
                  <a:lnTo>
                    <a:pt x="10336" y="1583"/>
                  </a:lnTo>
                  <a:lnTo>
                    <a:pt x="10505" y="1550"/>
                  </a:lnTo>
                  <a:lnTo>
                    <a:pt x="10808" y="1516"/>
                  </a:lnTo>
                  <a:close/>
                  <a:moveTo>
                    <a:pt x="12087" y="2728"/>
                  </a:moveTo>
                  <a:lnTo>
                    <a:pt x="12255" y="2964"/>
                  </a:lnTo>
                  <a:lnTo>
                    <a:pt x="11582" y="3199"/>
                  </a:lnTo>
                  <a:lnTo>
                    <a:pt x="10942" y="3368"/>
                  </a:lnTo>
                  <a:lnTo>
                    <a:pt x="10505" y="3502"/>
                  </a:lnTo>
                  <a:lnTo>
                    <a:pt x="10067" y="3637"/>
                  </a:lnTo>
                  <a:lnTo>
                    <a:pt x="10101" y="3199"/>
                  </a:lnTo>
                  <a:lnTo>
                    <a:pt x="10303" y="3166"/>
                  </a:lnTo>
                  <a:lnTo>
                    <a:pt x="10505" y="3132"/>
                  </a:lnTo>
                  <a:lnTo>
                    <a:pt x="10942" y="3031"/>
                  </a:lnTo>
                  <a:lnTo>
                    <a:pt x="11515" y="2896"/>
                  </a:lnTo>
                  <a:lnTo>
                    <a:pt x="11818" y="2829"/>
                  </a:lnTo>
                  <a:lnTo>
                    <a:pt x="12087" y="2728"/>
                  </a:lnTo>
                  <a:close/>
                  <a:moveTo>
                    <a:pt x="12525" y="3098"/>
                  </a:moveTo>
                  <a:lnTo>
                    <a:pt x="12626" y="3671"/>
                  </a:lnTo>
                  <a:lnTo>
                    <a:pt x="12760" y="4243"/>
                  </a:lnTo>
                  <a:lnTo>
                    <a:pt x="13063" y="5320"/>
                  </a:lnTo>
                  <a:lnTo>
                    <a:pt x="13265" y="5994"/>
                  </a:lnTo>
                  <a:lnTo>
                    <a:pt x="13535" y="6633"/>
                  </a:lnTo>
                  <a:lnTo>
                    <a:pt x="13804" y="7273"/>
                  </a:lnTo>
                  <a:lnTo>
                    <a:pt x="14040" y="7913"/>
                  </a:lnTo>
                  <a:lnTo>
                    <a:pt x="14242" y="8519"/>
                  </a:lnTo>
                  <a:lnTo>
                    <a:pt x="14410" y="9159"/>
                  </a:lnTo>
                  <a:lnTo>
                    <a:pt x="14679" y="10404"/>
                  </a:lnTo>
                  <a:lnTo>
                    <a:pt x="14780" y="10876"/>
                  </a:lnTo>
                  <a:lnTo>
                    <a:pt x="14881" y="11347"/>
                  </a:lnTo>
                  <a:lnTo>
                    <a:pt x="15016" y="11818"/>
                  </a:lnTo>
                  <a:lnTo>
                    <a:pt x="15117" y="12020"/>
                  </a:lnTo>
                  <a:lnTo>
                    <a:pt x="15252" y="12222"/>
                  </a:lnTo>
                  <a:lnTo>
                    <a:pt x="14612" y="12458"/>
                  </a:lnTo>
                  <a:lnTo>
                    <a:pt x="13939" y="12660"/>
                  </a:lnTo>
                  <a:lnTo>
                    <a:pt x="13333" y="12828"/>
                  </a:lnTo>
                  <a:lnTo>
                    <a:pt x="12996" y="12929"/>
                  </a:lnTo>
                  <a:lnTo>
                    <a:pt x="12727" y="13030"/>
                  </a:lnTo>
                  <a:lnTo>
                    <a:pt x="12592" y="12458"/>
                  </a:lnTo>
                  <a:lnTo>
                    <a:pt x="12457" y="11919"/>
                  </a:lnTo>
                  <a:lnTo>
                    <a:pt x="12154" y="10808"/>
                  </a:lnTo>
                  <a:lnTo>
                    <a:pt x="11818" y="9563"/>
                  </a:lnTo>
                  <a:lnTo>
                    <a:pt x="11616" y="8923"/>
                  </a:lnTo>
                  <a:lnTo>
                    <a:pt x="11414" y="8317"/>
                  </a:lnTo>
                  <a:lnTo>
                    <a:pt x="11010" y="7239"/>
                  </a:lnTo>
                  <a:lnTo>
                    <a:pt x="10808" y="6667"/>
                  </a:lnTo>
                  <a:lnTo>
                    <a:pt x="10639" y="6128"/>
                  </a:lnTo>
                  <a:lnTo>
                    <a:pt x="10471" y="5590"/>
                  </a:lnTo>
                  <a:lnTo>
                    <a:pt x="10269" y="5051"/>
                  </a:lnTo>
                  <a:lnTo>
                    <a:pt x="10101" y="4479"/>
                  </a:lnTo>
                  <a:lnTo>
                    <a:pt x="9932" y="3940"/>
                  </a:lnTo>
                  <a:lnTo>
                    <a:pt x="9966" y="3906"/>
                  </a:lnTo>
                  <a:lnTo>
                    <a:pt x="10572" y="3704"/>
                  </a:lnTo>
                  <a:lnTo>
                    <a:pt x="11178" y="3536"/>
                  </a:lnTo>
                  <a:lnTo>
                    <a:pt x="11885" y="3368"/>
                  </a:lnTo>
                  <a:lnTo>
                    <a:pt x="12222" y="3233"/>
                  </a:lnTo>
                  <a:lnTo>
                    <a:pt x="12525" y="3098"/>
                  </a:lnTo>
                  <a:close/>
                  <a:moveTo>
                    <a:pt x="15353" y="12492"/>
                  </a:moveTo>
                  <a:lnTo>
                    <a:pt x="15386" y="12761"/>
                  </a:lnTo>
                  <a:lnTo>
                    <a:pt x="15454" y="12997"/>
                  </a:lnTo>
                  <a:lnTo>
                    <a:pt x="15622" y="13535"/>
                  </a:lnTo>
                  <a:lnTo>
                    <a:pt x="15521" y="13502"/>
                  </a:lnTo>
                  <a:lnTo>
                    <a:pt x="15420" y="13502"/>
                  </a:lnTo>
                  <a:lnTo>
                    <a:pt x="15117" y="13535"/>
                  </a:lnTo>
                  <a:lnTo>
                    <a:pt x="14646" y="13670"/>
                  </a:lnTo>
                  <a:lnTo>
                    <a:pt x="13972" y="13872"/>
                  </a:lnTo>
                  <a:lnTo>
                    <a:pt x="13535" y="13973"/>
                  </a:lnTo>
                  <a:lnTo>
                    <a:pt x="13265" y="14040"/>
                  </a:lnTo>
                  <a:lnTo>
                    <a:pt x="13164" y="13805"/>
                  </a:lnTo>
                  <a:lnTo>
                    <a:pt x="13097" y="13569"/>
                  </a:lnTo>
                  <a:lnTo>
                    <a:pt x="12996" y="13367"/>
                  </a:lnTo>
                  <a:lnTo>
                    <a:pt x="12861" y="13199"/>
                  </a:lnTo>
                  <a:lnTo>
                    <a:pt x="13097" y="13165"/>
                  </a:lnTo>
                  <a:lnTo>
                    <a:pt x="13366" y="13098"/>
                  </a:lnTo>
                  <a:lnTo>
                    <a:pt x="13838" y="12963"/>
                  </a:lnTo>
                  <a:lnTo>
                    <a:pt x="14612" y="12727"/>
                  </a:lnTo>
                  <a:lnTo>
                    <a:pt x="15353" y="12492"/>
                  </a:lnTo>
                  <a:close/>
                  <a:moveTo>
                    <a:pt x="337" y="11886"/>
                  </a:moveTo>
                  <a:lnTo>
                    <a:pt x="472" y="12155"/>
                  </a:lnTo>
                  <a:lnTo>
                    <a:pt x="674" y="12357"/>
                  </a:lnTo>
                  <a:lnTo>
                    <a:pt x="909" y="12593"/>
                  </a:lnTo>
                  <a:lnTo>
                    <a:pt x="1145" y="12727"/>
                  </a:lnTo>
                  <a:lnTo>
                    <a:pt x="1381" y="12828"/>
                  </a:lnTo>
                  <a:lnTo>
                    <a:pt x="1650" y="12896"/>
                  </a:lnTo>
                  <a:lnTo>
                    <a:pt x="1919" y="12929"/>
                  </a:lnTo>
                  <a:lnTo>
                    <a:pt x="2020" y="13333"/>
                  </a:lnTo>
                  <a:lnTo>
                    <a:pt x="2121" y="13805"/>
                  </a:lnTo>
                  <a:lnTo>
                    <a:pt x="2222" y="13939"/>
                  </a:lnTo>
                  <a:lnTo>
                    <a:pt x="2290" y="14074"/>
                  </a:lnTo>
                  <a:lnTo>
                    <a:pt x="2525" y="14276"/>
                  </a:lnTo>
                  <a:lnTo>
                    <a:pt x="2189" y="14175"/>
                  </a:lnTo>
                  <a:lnTo>
                    <a:pt x="1886" y="14040"/>
                  </a:lnTo>
                  <a:lnTo>
                    <a:pt x="1583" y="13906"/>
                  </a:lnTo>
                  <a:lnTo>
                    <a:pt x="1313" y="13704"/>
                  </a:lnTo>
                  <a:lnTo>
                    <a:pt x="1078" y="13468"/>
                  </a:lnTo>
                  <a:lnTo>
                    <a:pt x="876" y="13199"/>
                  </a:lnTo>
                  <a:lnTo>
                    <a:pt x="674" y="12929"/>
                  </a:lnTo>
                  <a:lnTo>
                    <a:pt x="539" y="12593"/>
                  </a:lnTo>
                  <a:lnTo>
                    <a:pt x="404" y="12256"/>
                  </a:lnTo>
                  <a:lnTo>
                    <a:pt x="337" y="11886"/>
                  </a:lnTo>
                  <a:close/>
                  <a:moveTo>
                    <a:pt x="15285" y="13838"/>
                  </a:moveTo>
                  <a:lnTo>
                    <a:pt x="14545" y="14074"/>
                  </a:lnTo>
                  <a:lnTo>
                    <a:pt x="13972" y="14276"/>
                  </a:lnTo>
                  <a:lnTo>
                    <a:pt x="13669" y="14377"/>
                  </a:lnTo>
                  <a:lnTo>
                    <a:pt x="13400" y="14512"/>
                  </a:lnTo>
                  <a:lnTo>
                    <a:pt x="13400" y="14545"/>
                  </a:lnTo>
                  <a:lnTo>
                    <a:pt x="13400" y="14579"/>
                  </a:lnTo>
                  <a:lnTo>
                    <a:pt x="13669" y="14579"/>
                  </a:lnTo>
                  <a:lnTo>
                    <a:pt x="13939" y="14512"/>
                  </a:lnTo>
                  <a:lnTo>
                    <a:pt x="14444" y="14377"/>
                  </a:lnTo>
                  <a:lnTo>
                    <a:pt x="15117" y="14175"/>
                  </a:lnTo>
                  <a:lnTo>
                    <a:pt x="15757" y="13973"/>
                  </a:lnTo>
                  <a:lnTo>
                    <a:pt x="15790" y="14108"/>
                  </a:lnTo>
                  <a:lnTo>
                    <a:pt x="15184" y="14209"/>
                  </a:lnTo>
                  <a:lnTo>
                    <a:pt x="14578" y="14377"/>
                  </a:lnTo>
                  <a:lnTo>
                    <a:pt x="13972" y="14646"/>
                  </a:lnTo>
                  <a:lnTo>
                    <a:pt x="13703" y="14781"/>
                  </a:lnTo>
                  <a:lnTo>
                    <a:pt x="13467" y="14949"/>
                  </a:lnTo>
                  <a:lnTo>
                    <a:pt x="13400" y="14747"/>
                  </a:lnTo>
                  <a:lnTo>
                    <a:pt x="13299" y="14242"/>
                  </a:lnTo>
                  <a:lnTo>
                    <a:pt x="13669" y="14175"/>
                  </a:lnTo>
                  <a:lnTo>
                    <a:pt x="14073" y="14108"/>
                  </a:lnTo>
                  <a:lnTo>
                    <a:pt x="14814" y="13906"/>
                  </a:lnTo>
                  <a:lnTo>
                    <a:pt x="15285" y="13838"/>
                  </a:lnTo>
                  <a:close/>
                  <a:moveTo>
                    <a:pt x="1145" y="3098"/>
                  </a:moveTo>
                  <a:lnTo>
                    <a:pt x="1684" y="3199"/>
                  </a:lnTo>
                  <a:lnTo>
                    <a:pt x="2189" y="3267"/>
                  </a:lnTo>
                  <a:lnTo>
                    <a:pt x="3232" y="3368"/>
                  </a:lnTo>
                  <a:lnTo>
                    <a:pt x="4276" y="3435"/>
                  </a:lnTo>
                  <a:lnTo>
                    <a:pt x="5320" y="3502"/>
                  </a:lnTo>
                  <a:lnTo>
                    <a:pt x="6397" y="3637"/>
                  </a:lnTo>
                  <a:lnTo>
                    <a:pt x="7508" y="3772"/>
                  </a:lnTo>
                  <a:lnTo>
                    <a:pt x="8619" y="3906"/>
                  </a:lnTo>
                  <a:lnTo>
                    <a:pt x="9730" y="3974"/>
                  </a:lnTo>
                  <a:lnTo>
                    <a:pt x="9831" y="4411"/>
                  </a:lnTo>
                  <a:lnTo>
                    <a:pt x="9932" y="4883"/>
                  </a:lnTo>
                  <a:lnTo>
                    <a:pt x="10269" y="5758"/>
                  </a:lnTo>
                  <a:lnTo>
                    <a:pt x="10639" y="6970"/>
                  </a:lnTo>
                  <a:lnTo>
                    <a:pt x="11077" y="8148"/>
                  </a:lnTo>
                  <a:lnTo>
                    <a:pt x="11346" y="8990"/>
                  </a:lnTo>
                  <a:lnTo>
                    <a:pt x="11616" y="9866"/>
                  </a:lnTo>
                  <a:lnTo>
                    <a:pt x="11582" y="9899"/>
                  </a:lnTo>
                  <a:lnTo>
                    <a:pt x="11649" y="10573"/>
                  </a:lnTo>
                  <a:lnTo>
                    <a:pt x="11616" y="11246"/>
                  </a:lnTo>
                  <a:lnTo>
                    <a:pt x="11548" y="11919"/>
                  </a:lnTo>
                  <a:lnTo>
                    <a:pt x="11447" y="12593"/>
                  </a:lnTo>
                  <a:lnTo>
                    <a:pt x="11178" y="13771"/>
                  </a:lnTo>
                  <a:lnTo>
                    <a:pt x="11111" y="14377"/>
                  </a:lnTo>
                  <a:lnTo>
                    <a:pt x="11077" y="14983"/>
                  </a:lnTo>
                  <a:lnTo>
                    <a:pt x="10538" y="15050"/>
                  </a:lnTo>
                  <a:lnTo>
                    <a:pt x="9495" y="15050"/>
                  </a:lnTo>
                  <a:lnTo>
                    <a:pt x="8956" y="14983"/>
                  </a:lnTo>
                  <a:lnTo>
                    <a:pt x="7878" y="14848"/>
                  </a:lnTo>
                  <a:lnTo>
                    <a:pt x="6835" y="14714"/>
                  </a:lnTo>
                  <a:lnTo>
                    <a:pt x="5892" y="14613"/>
                  </a:lnTo>
                  <a:lnTo>
                    <a:pt x="4949" y="14545"/>
                  </a:lnTo>
                  <a:lnTo>
                    <a:pt x="3064" y="14444"/>
                  </a:lnTo>
                  <a:lnTo>
                    <a:pt x="3064" y="14411"/>
                  </a:lnTo>
                  <a:lnTo>
                    <a:pt x="3064" y="14343"/>
                  </a:lnTo>
                  <a:lnTo>
                    <a:pt x="3030" y="14310"/>
                  </a:lnTo>
                  <a:lnTo>
                    <a:pt x="2997" y="14276"/>
                  </a:lnTo>
                  <a:lnTo>
                    <a:pt x="2795" y="14175"/>
                  </a:lnTo>
                  <a:lnTo>
                    <a:pt x="2593" y="14040"/>
                  </a:lnTo>
                  <a:lnTo>
                    <a:pt x="2458" y="13872"/>
                  </a:lnTo>
                  <a:lnTo>
                    <a:pt x="2323" y="13704"/>
                  </a:lnTo>
                  <a:lnTo>
                    <a:pt x="2256" y="13502"/>
                  </a:lnTo>
                  <a:lnTo>
                    <a:pt x="2189" y="13300"/>
                  </a:lnTo>
                  <a:lnTo>
                    <a:pt x="2189" y="13064"/>
                  </a:lnTo>
                  <a:lnTo>
                    <a:pt x="2189" y="12828"/>
                  </a:lnTo>
                  <a:lnTo>
                    <a:pt x="2155" y="12761"/>
                  </a:lnTo>
                  <a:lnTo>
                    <a:pt x="2088" y="12727"/>
                  </a:lnTo>
                  <a:lnTo>
                    <a:pt x="1852" y="12727"/>
                  </a:lnTo>
                  <a:lnTo>
                    <a:pt x="1650" y="12694"/>
                  </a:lnTo>
                  <a:lnTo>
                    <a:pt x="1448" y="12626"/>
                  </a:lnTo>
                  <a:lnTo>
                    <a:pt x="1246" y="12559"/>
                  </a:lnTo>
                  <a:lnTo>
                    <a:pt x="1078" y="12458"/>
                  </a:lnTo>
                  <a:lnTo>
                    <a:pt x="909" y="12357"/>
                  </a:lnTo>
                  <a:lnTo>
                    <a:pt x="573" y="12054"/>
                  </a:lnTo>
                  <a:lnTo>
                    <a:pt x="472" y="11886"/>
                  </a:lnTo>
                  <a:lnTo>
                    <a:pt x="303" y="11717"/>
                  </a:lnTo>
                  <a:lnTo>
                    <a:pt x="236" y="11111"/>
                  </a:lnTo>
                  <a:lnTo>
                    <a:pt x="269" y="10505"/>
                  </a:lnTo>
                  <a:lnTo>
                    <a:pt x="303" y="9899"/>
                  </a:lnTo>
                  <a:lnTo>
                    <a:pt x="370" y="9327"/>
                  </a:lnTo>
                  <a:lnTo>
                    <a:pt x="505" y="7778"/>
                  </a:lnTo>
                  <a:lnTo>
                    <a:pt x="674" y="6196"/>
                  </a:lnTo>
                  <a:lnTo>
                    <a:pt x="741" y="5421"/>
                  </a:lnTo>
                  <a:lnTo>
                    <a:pt x="842" y="4647"/>
                  </a:lnTo>
                  <a:lnTo>
                    <a:pt x="977" y="3873"/>
                  </a:lnTo>
                  <a:lnTo>
                    <a:pt x="1145" y="3098"/>
                  </a:lnTo>
                  <a:close/>
                  <a:moveTo>
                    <a:pt x="15858" y="14377"/>
                  </a:moveTo>
                  <a:lnTo>
                    <a:pt x="15858" y="14444"/>
                  </a:lnTo>
                  <a:lnTo>
                    <a:pt x="15656" y="14478"/>
                  </a:lnTo>
                  <a:lnTo>
                    <a:pt x="15420" y="14545"/>
                  </a:lnTo>
                  <a:lnTo>
                    <a:pt x="15083" y="14646"/>
                  </a:lnTo>
                  <a:lnTo>
                    <a:pt x="14679" y="14747"/>
                  </a:lnTo>
                  <a:lnTo>
                    <a:pt x="14275" y="14916"/>
                  </a:lnTo>
                  <a:lnTo>
                    <a:pt x="13871" y="15084"/>
                  </a:lnTo>
                  <a:lnTo>
                    <a:pt x="13703" y="15185"/>
                  </a:lnTo>
                  <a:lnTo>
                    <a:pt x="13535" y="15320"/>
                  </a:lnTo>
                  <a:lnTo>
                    <a:pt x="13467" y="15017"/>
                  </a:lnTo>
                  <a:lnTo>
                    <a:pt x="13905" y="14916"/>
                  </a:lnTo>
                  <a:lnTo>
                    <a:pt x="14376" y="14781"/>
                  </a:lnTo>
                  <a:lnTo>
                    <a:pt x="14814" y="14646"/>
                  </a:lnTo>
                  <a:lnTo>
                    <a:pt x="15285" y="14512"/>
                  </a:lnTo>
                  <a:lnTo>
                    <a:pt x="15521" y="14444"/>
                  </a:lnTo>
                  <a:lnTo>
                    <a:pt x="15689" y="14411"/>
                  </a:lnTo>
                  <a:lnTo>
                    <a:pt x="15858" y="14377"/>
                  </a:lnTo>
                  <a:close/>
                  <a:moveTo>
                    <a:pt x="15925" y="14747"/>
                  </a:moveTo>
                  <a:lnTo>
                    <a:pt x="15925" y="14815"/>
                  </a:lnTo>
                  <a:lnTo>
                    <a:pt x="14747" y="15151"/>
                  </a:lnTo>
                  <a:lnTo>
                    <a:pt x="14141" y="15387"/>
                  </a:lnTo>
                  <a:lnTo>
                    <a:pt x="13871" y="15522"/>
                  </a:lnTo>
                  <a:lnTo>
                    <a:pt x="13602" y="15656"/>
                  </a:lnTo>
                  <a:lnTo>
                    <a:pt x="13535" y="15421"/>
                  </a:lnTo>
                  <a:lnTo>
                    <a:pt x="13905" y="15320"/>
                  </a:lnTo>
                  <a:lnTo>
                    <a:pt x="14275" y="15219"/>
                  </a:lnTo>
                  <a:lnTo>
                    <a:pt x="14612" y="15084"/>
                  </a:lnTo>
                  <a:lnTo>
                    <a:pt x="14982" y="14949"/>
                  </a:lnTo>
                  <a:lnTo>
                    <a:pt x="15420" y="14882"/>
                  </a:lnTo>
                  <a:lnTo>
                    <a:pt x="15689" y="14815"/>
                  </a:lnTo>
                  <a:lnTo>
                    <a:pt x="15925" y="14747"/>
                  </a:lnTo>
                  <a:close/>
                  <a:moveTo>
                    <a:pt x="15959" y="15050"/>
                  </a:moveTo>
                  <a:lnTo>
                    <a:pt x="15992" y="15185"/>
                  </a:lnTo>
                  <a:lnTo>
                    <a:pt x="15790" y="15219"/>
                  </a:lnTo>
                  <a:lnTo>
                    <a:pt x="15588" y="15252"/>
                  </a:lnTo>
                  <a:lnTo>
                    <a:pt x="15218" y="15387"/>
                  </a:lnTo>
                  <a:lnTo>
                    <a:pt x="14444" y="15690"/>
                  </a:lnTo>
                  <a:lnTo>
                    <a:pt x="14073" y="15858"/>
                  </a:lnTo>
                  <a:lnTo>
                    <a:pt x="13703" y="16060"/>
                  </a:lnTo>
                  <a:lnTo>
                    <a:pt x="13636" y="15791"/>
                  </a:lnTo>
                  <a:lnTo>
                    <a:pt x="13804" y="15757"/>
                  </a:lnTo>
                  <a:lnTo>
                    <a:pt x="13972" y="15724"/>
                  </a:lnTo>
                  <a:lnTo>
                    <a:pt x="14275" y="15623"/>
                  </a:lnTo>
                  <a:lnTo>
                    <a:pt x="14612" y="15488"/>
                  </a:lnTo>
                  <a:lnTo>
                    <a:pt x="14915" y="15387"/>
                  </a:lnTo>
                  <a:lnTo>
                    <a:pt x="15454" y="15252"/>
                  </a:lnTo>
                  <a:lnTo>
                    <a:pt x="15723" y="15151"/>
                  </a:lnTo>
                  <a:lnTo>
                    <a:pt x="15959" y="15050"/>
                  </a:lnTo>
                  <a:close/>
                  <a:moveTo>
                    <a:pt x="16026" y="15421"/>
                  </a:moveTo>
                  <a:lnTo>
                    <a:pt x="16093" y="15623"/>
                  </a:lnTo>
                  <a:lnTo>
                    <a:pt x="15420" y="15858"/>
                  </a:lnTo>
                  <a:lnTo>
                    <a:pt x="14747" y="16027"/>
                  </a:lnTo>
                  <a:lnTo>
                    <a:pt x="14275" y="16195"/>
                  </a:lnTo>
                  <a:lnTo>
                    <a:pt x="14040" y="16262"/>
                  </a:lnTo>
                  <a:lnTo>
                    <a:pt x="13838" y="16397"/>
                  </a:lnTo>
                  <a:lnTo>
                    <a:pt x="13737" y="16128"/>
                  </a:lnTo>
                  <a:lnTo>
                    <a:pt x="14073" y="16060"/>
                  </a:lnTo>
                  <a:lnTo>
                    <a:pt x="14410" y="15959"/>
                  </a:lnTo>
                  <a:lnTo>
                    <a:pt x="14713" y="15825"/>
                  </a:lnTo>
                  <a:lnTo>
                    <a:pt x="15050" y="15690"/>
                  </a:lnTo>
                  <a:lnTo>
                    <a:pt x="16026" y="15421"/>
                  </a:lnTo>
                  <a:close/>
                  <a:moveTo>
                    <a:pt x="16161" y="15825"/>
                  </a:moveTo>
                  <a:lnTo>
                    <a:pt x="16228" y="15993"/>
                  </a:lnTo>
                  <a:lnTo>
                    <a:pt x="15151" y="16330"/>
                  </a:lnTo>
                  <a:lnTo>
                    <a:pt x="14578" y="16532"/>
                  </a:lnTo>
                  <a:lnTo>
                    <a:pt x="14309" y="16667"/>
                  </a:lnTo>
                  <a:lnTo>
                    <a:pt x="14040" y="16835"/>
                  </a:lnTo>
                  <a:lnTo>
                    <a:pt x="13871" y="16532"/>
                  </a:lnTo>
                  <a:lnTo>
                    <a:pt x="14174" y="16465"/>
                  </a:lnTo>
                  <a:lnTo>
                    <a:pt x="14444" y="16397"/>
                  </a:lnTo>
                  <a:lnTo>
                    <a:pt x="14982" y="16229"/>
                  </a:lnTo>
                  <a:lnTo>
                    <a:pt x="15588" y="16060"/>
                  </a:lnTo>
                  <a:lnTo>
                    <a:pt x="16161" y="15825"/>
                  </a:lnTo>
                  <a:close/>
                  <a:moveTo>
                    <a:pt x="10370" y="1"/>
                  </a:moveTo>
                  <a:lnTo>
                    <a:pt x="10303" y="68"/>
                  </a:lnTo>
                  <a:lnTo>
                    <a:pt x="10168" y="169"/>
                  </a:lnTo>
                  <a:lnTo>
                    <a:pt x="10033" y="304"/>
                  </a:lnTo>
                  <a:lnTo>
                    <a:pt x="10000" y="371"/>
                  </a:lnTo>
                  <a:lnTo>
                    <a:pt x="9966" y="472"/>
                  </a:lnTo>
                  <a:lnTo>
                    <a:pt x="10000" y="506"/>
                  </a:lnTo>
                  <a:lnTo>
                    <a:pt x="10033" y="607"/>
                  </a:lnTo>
                  <a:lnTo>
                    <a:pt x="10067" y="674"/>
                  </a:lnTo>
                  <a:lnTo>
                    <a:pt x="10134" y="876"/>
                  </a:lnTo>
                  <a:lnTo>
                    <a:pt x="10067" y="910"/>
                  </a:lnTo>
                  <a:lnTo>
                    <a:pt x="10033" y="977"/>
                  </a:lnTo>
                  <a:lnTo>
                    <a:pt x="10033" y="1045"/>
                  </a:lnTo>
                  <a:lnTo>
                    <a:pt x="10067" y="1078"/>
                  </a:lnTo>
                  <a:lnTo>
                    <a:pt x="10033" y="1449"/>
                  </a:lnTo>
                  <a:lnTo>
                    <a:pt x="10033" y="1651"/>
                  </a:lnTo>
                  <a:lnTo>
                    <a:pt x="10000" y="1886"/>
                  </a:lnTo>
                  <a:lnTo>
                    <a:pt x="9899" y="2324"/>
                  </a:lnTo>
                  <a:lnTo>
                    <a:pt x="9831" y="2661"/>
                  </a:lnTo>
                  <a:lnTo>
                    <a:pt x="9798" y="2997"/>
                  </a:lnTo>
                  <a:lnTo>
                    <a:pt x="9764" y="3334"/>
                  </a:lnTo>
                  <a:lnTo>
                    <a:pt x="9798" y="3671"/>
                  </a:lnTo>
                  <a:lnTo>
                    <a:pt x="9831" y="3772"/>
                  </a:lnTo>
                  <a:lnTo>
                    <a:pt x="9798" y="3772"/>
                  </a:lnTo>
                  <a:lnTo>
                    <a:pt x="7643" y="3536"/>
                  </a:lnTo>
                  <a:lnTo>
                    <a:pt x="5488" y="3368"/>
                  </a:lnTo>
                  <a:lnTo>
                    <a:pt x="3333" y="3166"/>
                  </a:lnTo>
                  <a:lnTo>
                    <a:pt x="1179" y="2964"/>
                  </a:lnTo>
                  <a:lnTo>
                    <a:pt x="1145" y="2930"/>
                  </a:lnTo>
                  <a:lnTo>
                    <a:pt x="1078" y="2930"/>
                  </a:lnTo>
                  <a:lnTo>
                    <a:pt x="1044" y="2964"/>
                  </a:lnTo>
                  <a:lnTo>
                    <a:pt x="1010" y="2997"/>
                  </a:lnTo>
                  <a:lnTo>
                    <a:pt x="1010" y="3031"/>
                  </a:lnTo>
                  <a:lnTo>
                    <a:pt x="876" y="3469"/>
                  </a:lnTo>
                  <a:lnTo>
                    <a:pt x="775" y="3906"/>
                  </a:lnTo>
                  <a:lnTo>
                    <a:pt x="674" y="4344"/>
                  </a:lnTo>
                  <a:lnTo>
                    <a:pt x="606" y="4782"/>
                  </a:lnTo>
                  <a:lnTo>
                    <a:pt x="539" y="5691"/>
                  </a:lnTo>
                  <a:lnTo>
                    <a:pt x="472" y="6566"/>
                  </a:lnTo>
                  <a:lnTo>
                    <a:pt x="370" y="7542"/>
                  </a:lnTo>
                  <a:lnTo>
                    <a:pt x="236" y="8519"/>
                  </a:lnTo>
                  <a:lnTo>
                    <a:pt x="101" y="9495"/>
                  </a:lnTo>
                  <a:lnTo>
                    <a:pt x="34" y="10472"/>
                  </a:lnTo>
                  <a:lnTo>
                    <a:pt x="0" y="10842"/>
                  </a:lnTo>
                  <a:lnTo>
                    <a:pt x="0" y="11246"/>
                  </a:lnTo>
                  <a:lnTo>
                    <a:pt x="34" y="11650"/>
                  </a:lnTo>
                  <a:lnTo>
                    <a:pt x="101" y="12054"/>
                  </a:lnTo>
                  <a:lnTo>
                    <a:pt x="168" y="12424"/>
                  </a:lnTo>
                  <a:lnTo>
                    <a:pt x="303" y="12795"/>
                  </a:lnTo>
                  <a:lnTo>
                    <a:pt x="505" y="13165"/>
                  </a:lnTo>
                  <a:lnTo>
                    <a:pt x="741" y="13468"/>
                  </a:lnTo>
                  <a:lnTo>
                    <a:pt x="909" y="13704"/>
                  </a:lnTo>
                  <a:lnTo>
                    <a:pt x="1145" y="13906"/>
                  </a:lnTo>
                  <a:lnTo>
                    <a:pt x="1381" y="14108"/>
                  </a:lnTo>
                  <a:lnTo>
                    <a:pt x="1650" y="14310"/>
                  </a:lnTo>
                  <a:lnTo>
                    <a:pt x="1953" y="14444"/>
                  </a:lnTo>
                  <a:lnTo>
                    <a:pt x="2256" y="14579"/>
                  </a:lnTo>
                  <a:lnTo>
                    <a:pt x="2559" y="14613"/>
                  </a:lnTo>
                  <a:lnTo>
                    <a:pt x="2828" y="14579"/>
                  </a:lnTo>
                  <a:lnTo>
                    <a:pt x="3333" y="14714"/>
                  </a:lnTo>
                  <a:lnTo>
                    <a:pt x="3838" y="14781"/>
                  </a:lnTo>
                  <a:lnTo>
                    <a:pt x="4310" y="14815"/>
                  </a:lnTo>
                  <a:lnTo>
                    <a:pt x="4848" y="14848"/>
                  </a:lnTo>
                  <a:lnTo>
                    <a:pt x="5858" y="14882"/>
                  </a:lnTo>
                  <a:lnTo>
                    <a:pt x="6835" y="14949"/>
                  </a:lnTo>
                  <a:lnTo>
                    <a:pt x="7912" y="15084"/>
                  </a:lnTo>
                  <a:lnTo>
                    <a:pt x="8956" y="15252"/>
                  </a:lnTo>
                  <a:lnTo>
                    <a:pt x="9495" y="15286"/>
                  </a:lnTo>
                  <a:lnTo>
                    <a:pt x="10033" y="15320"/>
                  </a:lnTo>
                  <a:lnTo>
                    <a:pt x="10572" y="15286"/>
                  </a:lnTo>
                  <a:lnTo>
                    <a:pt x="11111" y="15252"/>
                  </a:lnTo>
                  <a:lnTo>
                    <a:pt x="11245" y="15252"/>
                  </a:lnTo>
                  <a:lnTo>
                    <a:pt x="11279" y="15219"/>
                  </a:lnTo>
                  <a:lnTo>
                    <a:pt x="11313" y="15151"/>
                  </a:lnTo>
                  <a:lnTo>
                    <a:pt x="11313" y="14680"/>
                  </a:lnTo>
                  <a:lnTo>
                    <a:pt x="11380" y="14175"/>
                  </a:lnTo>
                  <a:lnTo>
                    <a:pt x="11616" y="13165"/>
                  </a:lnTo>
                  <a:lnTo>
                    <a:pt x="11818" y="12155"/>
                  </a:lnTo>
                  <a:lnTo>
                    <a:pt x="11919" y="11616"/>
                  </a:lnTo>
                  <a:lnTo>
                    <a:pt x="11919" y="11145"/>
                  </a:lnTo>
                  <a:lnTo>
                    <a:pt x="12222" y="12155"/>
                  </a:lnTo>
                  <a:lnTo>
                    <a:pt x="12356" y="12660"/>
                  </a:lnTo>
                  <a:lnTo>
                    <a:pt x="12491" y="13199"/>
                  </a:lnTo>
                  <a:lnTo>
                    <a:pt x="12525" y="13266"/>
                  </a:lnTo>
                  <a:lnTo>
                    <a:pt x="12626" y="13266"/>
                  </a:lnTo>
                  <a:lnTo>
                    <a:pt x="12693" y="13232"/>
                  </a:lnTo>
                  <a:lnTo>
                    <a:pt x="12727" y="13468"/>
                  </a:lnTo>
                  <a:lnTo>
                    <a:pt x="12828" y="13704"/>
                  </a:lnTo>
                  <a:lnTo>
                    <a:pt x="12996" y="14108"/>
                  </a:lnTo>
                  <a:lnTo>
                    <a:pt x="13131" y="14613"/>
                  </a:lnTo>
                  <a:lnTo>
                    <a:pt x="13265" y="15151"/>
                  </a:lnTo>
                  <a:lnTo>
                    <a:pt x="13333" y="15589"/>
                  </a:lnTo>
                  <a:lnTo>
                    <a:pt x="13467" y="16229"/>
                  </a:lnTo>
                  <a:lnTo>
                    <a:pt x="13568" y="16532"/>
                  </a:lnTo>
                  <a:lnTo>
                    <a:pt x="13669" y="16801"/>
                  </a:lnTo>
                  <a:lnTo>
                    <a:pt x="13737" y="16902"/>
                  </a:lnTo>
                  <a:lnTo>
                    <a:pt x="13804" y="16970"/>
                  </a:lnTo>
                  <a:lnTo>
                    <a:pt x="13905" y="17037"/>
                  </a:lnTo>
                  <a:lnTo>
                    <a:pt x="14040" y="17037"/>
                  </a:lnTo>
                  <a:lnTo>
                    <a:pt x="14107" y="16970"/>
                  </a:lnTo>
                  <a:lnTo>
                    <a:pt x="14376" y="16902"/>
                  </a:lnTo>
                  <a:lnTo>
                    <a:pt x="14679" y="16801"/>
                  </a:lnTo>
                  <a:lnTo>
                    <a:pt x="15218" y="16566"/>
                  </a:lnTo>
                  <a:lnTo>
                    <a:pt x="16262" y="16229"/>
                  </a:lnTo>
                  <a:lnTo>
                    <a:pt x="16295" y="16296"/>
                  </a:lnTo>
                  <a:lnTo>
                    <a:pt x="16329" y="16330"/>
                  </a:lnTo>
                  <a:lnTo>
                    <a:pt x="16430" y="16330"/>
                  </a:lnTo>
                  <a:lnTo>
                    <a:pt x="16497" y="16262"/>
                  </a:lnTo>
                  <a:lnTo>
                    <a:pt x="16497" y="16229"/>
                  </a:lnTo>
                  <a:lnTo>
                    <a:pt x="16531" y="16161"/>
                  </a:lnTo>
                  <a:lnTo>
                    <a:pt x="16497" y="16161"/>
                  </a:lnTo>
                  <a:lnTo>
                    <a:pt x="16598" y="16128"/>
                  </a:lnTo>
                  <a:lnTo>
                    <a:pt x="16666" y="16094"/>
                  </a:lnTo>
                  <a:lnTo>
                    <a:pt x="16666" y="16060"/>
                  </a:lnTo>
                  <a:lnTo>
                    <a:pt x="16699" y="15959"/>
                  </a:lnTo>
                  <a:lnTo>
                    <a:pt x="16632" y="15892"/>
                  </a:lnTo>
                  <a:lnTo>
                    <a:pt x="16531" y="15892"/>
                  </a:lnTo>
                  <a:lnTo>
                    <a:pt x="16464" y="15926"/>
                  </a:lnTo>
                  <a:lnTo>
                    <a:pt x="16396" y="15724"/>
                  </a:lnTo>
                  <a:lnTo>
                    <a:pt x="16464" y="15690"/>
                  </a:lnTo>
                  <a:lnTo>
                    <a:pt x="16430" y="15623"/>
                  </a:lnTo>
                  <a:lnTo>
                    <a:pt x="16396" y="15555"/>
                  </a:lnTo>
                  <a:lnTo>
                    <a:pt x="16363" y="15522"/>
                  </a:lnTo>
                  <a:lnTo>
                    <a:pt x="16262" y="15219"/>
                  </a:lnTo>
                  <a:lnTo>
                    <a:pt x="16161" y="14949"/>
                  </a:lnTo>
                  <a:lnTo>
                    <a:pt x="16127" y="14646"/>
                  </a:lnTo>
                  <a:lnTo>
                    <a:pt x="16026" y="14074"/>
                  </a:lnTo>
                  <a:lnTo>
                    <a:pt x="15959" y="13670"/>
                  </a:lnTo>
                  <a:lnTo>
                    <a:pt x="15824" y="13232"/>
                  </a:lnTo>
                  <a:lnTo>
                    <a:pt x="15656" y="12828"/>
                  </a:lnTo>
                  <a:lnTo>
                    <a:pt x="15454" y="12424"/>
                  </a:lnTo>
                  <a:lnTo>
                    <a:pt x="15521" y="12424"/>
                  </a:lnTo>
                  <a:lnTo>
                    <a:pt x="15588" y="12357"/>
                  </a:lnTo>
                  <a:lnTo>
                    <a:pt x="15588" y="12290"/>
                  </a:lnTo>
                  <a:lnTo>
                    <a:pt x="15555" y="12222"/>
                  </a:lnTo>
                  <a:lnTo>
                    <a:pt x="15487" y="12155"/>
                  </a:lnTo>
                  <a:lnTo>
                    <a:pt x="15487" y="12088"/>
                  </a:lnTo>
                  <a:lnTo>
                    <a:pt x="15353" y="11886"/>
                  </a:lnTo>
                  <a:lnTo>
                    <a:pt x="15218" y="11650"/>
                  </a:lnTo>
                  <a:lnTo>
                    <a:pt x="15151" y="11414"/>
                  </a:lnTo>
                  <a:lnTo>
                    <a:pt x="15083" y="11179"/>
                  </a:lnTo>
                  <a:lnTo>
                    <a:pt x="14982" y="10674"/>
                  </a:lnTo>
                  <a:lnTo>
                    <a:pt x="14881" y="10169"/>
                  </a:lnTo>
                  <a:lnTo>
                    <a:pt x="14612" y="8990"/>
                  </a:lnTo>
                  <a:lnTo>
                    <a:pt x="14477" y="8418"/>
                  </a:lnTo>
                  <a:lnTo>
                    <a:pt x="14309" y="7845"/>
                  </a:lnTo>
                  <a:lnTo>
                    <a:pt x="14073" y="7239"/>
                  </a:lnTo>
                  <a:lnTo>
                    <a:pt x="13838" y="6667"/>
                  </a:lnTo>
                  <a:lnTo>
                    <a:pt x="13568" y="6095"/>
                  </a:lnTo>
                  <a:lnTo>
                    <a:pt x="13366" y="5489"/>
                  </a:lnTo>
                  <a:lnTo>
                    <a:pt x="13164" y="4883"/>
                  </a:lnTo>
                  <a:lnTo>
                    <a:pt x="13030" y="4243"/>
                  </a:lnTo>
                  <a:lnTo>
                    <a:pt x="12861" y="3603"/>
                  </a:lnTo>
                  <a:lnTo>
                    <a:pt x="12693" y="2997"/>
                  </a:lnTo>
                  <a:lnTo>
                    <a:pt x="12693" y="2930"/>
                  </a:lnTo>
                  <a:lnTo>
                    <a:pt x="12693" y="2896"/>
                  </a:lnTo>
                  <a:lnTo>
                    <a:pt x="12659" y="2863"/>
                  </a:lnTo>
                  <a:lnTo>
                    <a:pt x="12626" y="2829"/>
                  </a:lnTo>
                  <a:lnTo>
                    <a:pt x="12558" y="2829"/>
                  </a:lnTo>
                  <a:lnTo>
                    <a:pt x="12525" y="2863"/>
                  </a:lnTo>
                  <a:lnTo>
                    <a:pt x="12457" y="2896"/>
                  </a:lnTo>
                  <a:lnTo>
                    <a:pt x="12323" y="2627"/>
                  </a:lnTo>
                  <a:lnTo>
                    <a:pt x="12154" y="2358"/>
                  </a:lnTo>
                  <a:lnTo>
                    <a:pt x="11952" y="2122"/>
                  </a:lnTo>
                  <a:lnTo>
                    <a:pt x="11717" y="1920"/>
                  </a:lnTo>
                  <a:lnTo>
                    <a:pt x="11447" y="1651"/>
                  </a:lnTo>
                  <a:lnTo>
                    <a:pt x="11212" y="1415"/>
                  </a:lnTo>
                  <a:lnTo>
                    <a:pt x="11010" y="1146"/>
                  </a:lnTo>
                  <a:lnTo>
                    <a:pt x="10909" y="977"/>
                  </a:lnTo>
                  <a:lnTo>
                    <a:pt x="10841" y="809"/>
                  </a:lnTo>
                  <a:lnTo>
                    <a:pt x="10841" y="742"/>
                  </a:lnTo>
                  <a:lnTo>
                    <a:pt x="10808" y="641"/>
                  </a:lnTo>
                  <a:lnTo>
                    <a:pt x="10707" y="439"/>
                  </a:lnTo>
                  <a:lnTo>
                    <a:pt x="10639" y="203"/>
                  </a:lnTo>
                  <a:lnTo>
                    <a:pt x="10606" y="102"/>
                  </a:lnTo>
                  <a:lnTo>
                    <a:pt x="10538" y="34"/>
                  </a:lnTo>
                  <a:lnTo>
                    <a:pt x="10505" y="1"/>
                  </a:lnTo>
                  <a:lnTo>
                    <a:pt x="10471" y="34"/>
                  </a:lnTo>
                  <a:lnTo>
                    <a:pt x="104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6" name="Shape 1546"/>
            <p:cNvSpPr/>
            <p:nvPr/>
          </p:nvSpPr>
          <p:spPr>
            <a:xfrm>
              <a:off x="1163675" y="316400"/>
              <a:ext cx="196150" cy="86700"/>
            </a:xfrm>
            <a:custGeom>
              <a:avLst/>
              <a:gdLst/>
              <a:ahLst/>
              <a:cxnLst/>
              <a:rect l="0" t="0" r="0" b="0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7" name="Shape 1547"/>
            <p:cNvSpPr/>
            <p:nvPr/>
          </p:nvSpPr>
          <p:spPr>
            <a:xfrm>
              <a:off x="1182200" y="340800"/>
              <a:ext cx="14325" cy="6750"/>
            </a:xfrm>
            <a:custGeom>
              <a:avLst/>
              <a:gdLst/>
              <a:ahLst/>
              <a:cxnLst/>
              <a:rect l="0" t="0" r="0" b="0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8" name="Shape 1548"/>
            <p:cNvSpPr/>
            <p:nvPr/>
          </p:nvSpPr>
          <p:spPr>
            <a:xfrm>
              <a:off x="1322750" y="339950"/>
              <a:ext cx="7600" cy="38750"/>
            </a:xfrm>
            <a:custGeom>
              <a:avLst/>
              <a:gdLst/>
              <a:ahLst/>
              <a:cxnLst/>
              <a:rect l="0" t="0" r="0" b="0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9" name="Shape 1549"/>
            <p:cNvSpPr/>
            <p:nvPr/>
          </p:nvSpPr>
          <p:spPr>
            <a:xfrm>
              <a:off x="1311825" y="347525"/>
              <a:ext cx="5900" cy="21075"/>
            </a:xfrm>
            <a:custGeom>
              <a:avLst/>
              <a:gdLst/>
              <a:ahLst/>
              <a:cxnLst/>
              <a:rect l="0" t="0" r="0" b="0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0" name="Shape 1550"/>
            <p:cNvSpPr/>
            <p:nvPr/>
          </p:nvSpPr>
          <p:spPr>
            <a:xfrm>
              <a:off x="1075300" y="284400"/>
              <a:ext cx="87575" cy="75775"/>
            </a:xfrm>
            <a:custGeom>
              <a:avLst/>
              <a:gdLst/>
              <a:ahLst/>
              <a:cxnLst/>
              <a:rect l="0" t="0" r="0" b="0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1" name="Shape 1551"/>
            <p:cNvSpPr/>
            <p:nvPr/>
          </p:nvSpPr>
          <p:spPr>
            <a:xfrm>
              <a:off x="3745175" y="1413975"/>
              <a:ext cx="31175" cy="15175"/>
            </a:xfrm>
            <a:custGeom>
              <a:avLst/>
              <a:gdLst/>
              <a:ahLst/>
              <a:cxnLst/>
              <a:rect l="0" t="0" r="0" b="0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2" name="Shape 1552"/>
            <p:cNvSpPr/>
            <p:nvPr/>
          </p:nvSpPr>
          <p:spPr>
            <a:xfrm>
              <a:off x="3255300" y="2000625"/>
              <a:ext cx="521050" cy="741575"/>
            </a:xfrm>
            <a:custGeom>
              <a:avLst/>
              <a:gdLst/>
              <a:ahLst/>
              <a:cxnLst/>
              <a:rect l="0" t="0" r="0" b="0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3" name="Shape 1553"/>
            <p:cNvSpPr/>
            <p:nvPr/>
          </p:nvSpPr>
          <p:spPr>
            <a:xfrm>
              <a:off x="3169450" y="1194275"/>
              <a:ext cx="606900" cy="726425"/>
            </a:xfrm>
            <a:custGeom>
              <a:avLst/>
              <a:gdLst/>
              <a:ahLst/>
              <a:cxnLst/>
              <a:rect l="0" t="0" r="0" b="0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4" name="Shape 1554"/>
            <p:cNvSpPr/>
            <p:nvPr/>
          </p:nvSpPr>
          <p:spPr>
            <a:xfrm>
              <a:off x="1181350" y="352575"/>
              <a:ext cx="14350" cy="7600"/>
            </a:xfrm>
            <a:custGeom>
              <a:avLst/>
              <a:gdLst/>
              <a:ahLst/>
              <a:cxnLst/>
              <a:rect l="0" t="0" r="0" b="0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5" name="Shape 1555"/>
            <p:cNvSpPr/>
            <p:nvPr/>
          </p:nvSpPr>
          <p:spPr>
            <a:xfrm>
              <a:off x="3756950" y="1480475"/>
              <a:ext cx="19400" cy="8425"/>
            </a:xfrm>
            <a:custGeom>
              <a:avLst/>
              <a:gdLst/>
              <a:ahLst/>
              <a:cxnLst/>
              <a:rect l="0" t="0" r="0" b="0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6" name="Shape 1556"/>
            <p:cNvSpPr/>
            <p:nvPr/>
          </p:nvSpPr>
          <p:spPr>
            <a:xfrm>
              <a:off x="3750225" y="1433325"/>
              <a:ext cx="26125" cy="14325"/>
            </a:xfrm>
            <a:custGeom>
              <a:avLst/>
              <a:gdLst/>
              <a:ahLst/>
              <a:cxnLst/>
              <a:rect l="0" t="0" r="0" b="0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7" name="Shape 1557"/>
            <p:cNvSpPr/>
            <p:nvPr/>
          </p:nvSpPr>
          <p:spPr>
            <a:xfrm>
              <a:off x="3766225" y="1498975"/>
              <a:ext cx="10125" cy="8450"/>
            </a:xfrm>
            <a:custGeom>
              <a:avLst/>
              <a:gdLst/>
              <a:ahLst/>
              <a:cxnLst/>
              <a:rect l="0" t="0" r="0" b="0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8" name="Shape 1558"/>
            <p:cNvSpPr/>
            <p:nvPr/>
          </p:nvSpPr>
          <p:spPr>
            <a:xfrm>
              <a:off x="3769575" y="2203475"/>
              <a:ext cx="6775" cy="14350"/>
            </a:xfrm>
            <a:custGeom>
              <a:avLst/>
              <a:gdLst/>
              <a:ahLst/>
              <a:cxnLst/>
              <a:rect l="0" t="0" r="0" b="0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9" name="Shape 1559"/>
            <p:cNvSpPr/>
            <p:nvPr/>
          </p:nvSpPr>
          <p:spPr>
            <a:xfrm>
              <a:off x="2059250" y="2761525"/>
              <a:ext cx="9275" cy="15175"/>
            </a:xfrm>
            <a:custGeom>
              <a:avLst/>
              <a:gdLst/>
              <a:ahLst/>
              <a:cxnLst/>
              <a:rect l="0" t="0" r="0" b="0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0" name="Shape 1560"/>
            <p:cNvSpPr/>
            <p:nvPr/>
          </p:nvSpPr>
          <p:spPr>
            <a:xfrm>
              <a:off x="3767900" y="2217800"/>
              <a:ext cx="8450" cy="25275"/>
            </a:xfrm>
            <a:custGeom>
              <a:avLst/>
              <a:gdLst/>
              <a:ahLst/>
              <a:cxnLst/>
              <a:rect l="0" t="0" r="0" b="0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1" name="Shape 1561"/>
            <p:cNvSpPr/>
            <p:nvPr/>
          </p:nvSpPr>
          <p:spPr>
            <a:xfrm>
              <a:off x="429725" y="2388650"/>
              <a:ext cx="132175" cy="129650"/>
            </a:xfrm>
            <a:custGeom>
              <a:avLst/>
              <a:gdLst/>
              <a:ahLst/>
              <a:cxnLst/>
              <a:rect l="0" t="0" r="0" b="0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2" name="Shape 1562"/>
            <p:cNvSpPr/>
            <p:nvPr/>
          </p:nvSpPr>
          <p:spPr>
            <a:xfrm>
              <a:off x="1768875" y="2760700"/>
              <a:ext cx="12650" cy="16000"/>
            </a:xfrm>
            <a:custGeom>
              <a:avLst/>
              <a:gdLst/>
              <a:ahLst/>
              <a:cxnLst/>
              <a:rect l="0" t="0" r="0" b="0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3" name="Shape 1563"/>
            <p:cNvSpPr/>
            <p:nvPr/>
          </p:nvSpPr>
          <p:spPr>
            <a:xfrm>
              <a:off x="1741075" y="2721975"/>
              <a:ext cx="61475" cy="64000"/>
            </a:xfrm>
            <a:custGeom>
              <a:avLst/>
              <a:gdLst/>
              <a:ahLst/>
              <a:cxnLst/>
              <a:rect l="0" t="0" r="0" b="0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4" name="Shape 1564"/>
            <p:cNvSpPr/>
            <p:nvPr/>
          </p:nvSpPr>
          <p:spPr>
            <a:xfrm>
              <a:off x="1811800" y="2723650"/>
              <a:ext cx="68200" cy="64000"/>
            </a:xfrm>
            <a:custGeom>
              <a:avLst/>
              <a:gdLst/>
              <a:ahLst/>
              <a:cxnLst/>
              <a:rect l="0" t="0" r="0" b="0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5" name="Shape 1565"/>
            <p:cNvSpPr/>
            <p:nvPr/>
          </p:nvSpPr>
          <p:spPr>
            <a:xfrm>
              <a:off x="1839575" y="2762375"/>
              <a:ext cx="14325" cy="16025"/>
            </a:xfrm>
            <a:custGeom>
              <a:avLst/>
              <a:gdLst/>
              <a:ahLst/>
              <a:cxnLst/>
              <a:rect l="0" t="0" r="0" b="0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6" name="Shape 1566"/>
            <p:cNvSpPr/>
            <p:nvPr/>
          </p:nvSpPr>
          <p:spPr>
            <a:xfrm>
              <a:off x="1919525" y="2800250"/>
              <a:ext cx="4225" cy="23600"/>
            </a:xfrm>
            <a:custGeom>
              <a:avLst/>
              <a:gdLst/>
              <a:ahLst/>
              <a:cxnLst/>
              <a:rect l="0" t="0" r="0" b="0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7" name="Shape 1567"/>
            <p:cNvSpPr/>
            <p:nvPr/>
          </p:nvSpPr>
          <p:spPr>
            <a:xfrm>
              <a:off x="1775600" y="2796875"/>
              <a:ext cx="64825" cy="26975"/>
            </a:xfrm>
            <a:custGeom>
              <a:avLst/>
              <a:gdLst/>
              <a:ahLst/>
              <a:cxnLst/>
              <a:rect l="0" t="0" r="0" b="0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8" name="Shape 1568"/>
            <p:cNvSpPr/>
            <p:nvPr/>
          </p:nvSpPr>
          <p:spPr>
            <a:xfrm>
              <a:off x="528200" y="2421475"/>
              <a:ext cx="15175" cy="10125"/>
            </a:xfrm>
            <a:custGeom>
              <a:avLst/>
              <a:gdLst/>
              <a:ahLst/>
              <a:cxnLst/>
              <a:rect l="0" t="0" r="0" b="0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9" name="Shape 1569"/>
            <p:cNvSpPr/>
            <p:nvPr/>
          </p:nvSpPr>
          <p:spPr>
            <a:xfrm>
              <a:off x="1885850" y="2721975"/>
              <a:ext cx="63150" cy="68200"/>
            </a:xfrm>
            <a:custGeom>
              <a:avLst/>
              <a:gdLst/>
              <a:ahLst/>
              <a:cxnLst/>
              <a:rect l="0" t="0" r="0" b="0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0" name="Shape 1570"/>
            <p:cNvSpPr/>
            <p:nvPr/>
          </p:nvSpPr>
          <p:spPr>
            <a:xfrm>
              <a:off x="1984350" y="2761525"/>
              <a:ext cx="14325" cy="15175"/>
            </a:xfrm>
            <a:custGeom>
              <a:avLst/>
              <a:gdLst/>
              <a:ahLst/>
              <a:cxnLst/>
              <a:rect l="0" t="0" r="0" b="0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1" name="Shape 1571"/>
            <p:cNvSpPr/>
            <p:nvPr/>
          </p:nvSpPr>
          <p:spPr>
            <a:xfrm>
              <a:off x="1973400" y="2674850"/>
              <a:ext cx="68200" cy="42100"/>
            </a:xfrm>
            <a:custGeom>
              <a:avLst/>
              <a:gdLst/>
              <a:ahLst/>
              <a:cxnLst/>
              <a:rect l="0" t="0" r="0" b="0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2" name="Shape 1572"/>
            <p:cNvSpPr/>
            <p:nvPr/>
          </p:nvSpPr>
          <p:spPr>
            <a:xfrm>
              <a:off x="1915325" y="2794350"/>
              <a:ext cx="69050" cy="29500"/>
            </a:xfrm>
            <a:custGeom>
              <a:avLst/>
              <a:gdLst/>
              <a:ahLst/>
              <a:cxnLst/>
              <a:rect l="0" t="0" r="0" b="0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3" name="Shape 1573"/>
            <p:cNvSpPr/>
            <p:nvPr/>
          </p:nvSpPr>
          <p:spPr>
            <a:xfrm>
              <a:off x="2033150" y="2721975"/>
              <a:ext cx="65675" cy="66525"/>
            </a:xfrm>
            <a:custGeom>
              <a:avLst/>
              <a:gdLst/>
              <a:ahLst/>
              <a:cxnLst/>
              <a:rect l="0" t="0" r="0" b="0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4" name="Shape 1574"/>
            <p:cNvSpPr/>
            <p:nvPr/>
          </p:nvSpPr>
          <p:spPr>
            <a:xfrm>
              <a:off x="1913625" y="2764050"/>
              <a:ext cx="10125" cy="13500"/>
            </a:xfrm>
            <a:custGeom>
              <a:avLst/>
              <a:gdLst/>
              <a:ahLst/>
              <a:cxnLst/>
              <a:rect l="0" t="0" r="0" b="0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5" name="Shape 1575"/>
            <p:cNvSpPr/>
            <p:nvPr/>
          </p:nvSpPr>
          <p:spPr>
            <a:xfrm>
              <a:off x="1959075" y="2722825"/>
              <a:ext cx="63175" cy="66500"/>
            </a:xfrm>
            <a:custGeom>
              <a:avLst/>
              <a:gdLst/>
              <a:ahLst/>
              <a:cxnLst/>
              <a:rect l="0" t="0" r="0" b="0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6" name="Shape 1576"/>
            <p:cNvSpPr/>
            <p:nvPr/>
          </p:nvSpPr>
          <p:spPr>
            <a:xfrm>
              <a:off x="1895950" y="2673150"/>
              <a:ext cx="69900" cy="43800"/>
            </a:xfrm>
            <a:custGeom>
              <a:avLst/>
              <a:gdLst/>
              <a:ahLst/>
              <a:cxnLst/>
              <a:rect l="0" t="0" r="0" b="0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7" name="Shape 1577"/>
            <p:cNvSpPr/>
            <p:nvPr/>
          </p:nvSpPr>
          <p:spPr>
            <a:xfrm>
              <a:off x="1847975" y="2798575"/>
              <a:ext cx="64000" cy="25275"/>
            </a:xfrm>
            <a:custGeom>
              <a:avLst/>
              <a:gdLst/>
              <a:ahLst/>
              <a:cxnLst/>
              <a:rect l="0" t="0" r="0" b="0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8" name="Shape 1578"/>
            <p:cNvSpPr/>
            <p:nvPr/>
          </p:nvSpPr>
          <p:spPr>
            <a:xfrm>
              <a:off x="457500" y="2411375"/>
              <a:ext cx="14325" cy="12650"/>
            </a:xfrm>
            <a:custGeom>
              <a:avLst/>
              <a:gdLst/>
              <a:ahLst/>
              <a:cxnLst/>
              <a:rect l="0" t="0" r="0" b="0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9" name="Shape 1579"/>
            <p:cNvSpPr/>
            <p:nvPr/>
          </p:nvSpPr>
          <p:spPr>
            <a:xfrm>
              <a:off x="438125" y="2432425"/>
              <a:ext cx="19400" cy="6750"/>
            </a:xfrm>
            <a:custGeom>
              <a:avLst/>
              <a:gdLst/>
              <a:ahLst/>
              <a:cxnLst/>
              <a:rect l="0" t="0" r="0" b="0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0" name="Shape 1580"/>
            <p:cNvSpPr/>
            <p:nvPr/>
          </p:nvSpPr>
          <p:spPr>
            <a:xfrm>
              <a:off x="408675" y="2075550"/>
              <a:ext cx="73250" cy="76625"/>
            </a:xfrm>
            <a:custGeom>
              <a:avLst/>
              <a:gdLst/>
              <a:ahLst/>
              <a:cxnLst/>
              <a:rect l="0" t="0" r="0" b="0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1" name="Shape 1581"/>
            <p:cNvSpPr/>
            <p:nvPr/>
          </p:nvSpPr>
          <p:spPr>
            <a:xfrm>
              <a:off x="485275" y="2399600"/>
              <a:ext cx="6750" cy="16850"/>
            </a:xfrm>
            <a:custGeom>
              <a:avLst/>
              <a:gdLst/>
              <a:ahLst/>
              <a:cxnLst/>
              <a:rect l="0" t="0" r="0" b="0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2" name="Shape 1582"/>
            <p:cNvSpPr/>
            <p:nvPr/>
          </p:nvSpPr>
          <p:spPr>
            <a:xfrm>
              <a:off x="483575" y="2424850"/>
              <a:ext cx="49700" cy="49700"/>
            </a:xfrm>
            <a:custGeom>
              <a:avLst/>
              <a:gdLst/>
              <a:ahLst/>
              <a:cxnLst/>
              <a:rect l="0" t="0" r="0" b="0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3" name="Shape 1583"/>
            <p:cNvSpPr/>
            <p:nvPr/>
          </p:nvSpPr>
          <p:spPr>
            <a:xfrm>
              <a:off x="522300" y="2491350"/>
              <a:ext cx="9275" cy="6750"/>
            </a:xfrm>
            <a:custGeom>
              <a:avLst/>
              <a:gdLst/>
              <a:ahLst/>
              <a:cxnLst/>
              <a:rect l="0" t="0" r="0" b="0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4" name="Shape 1584"/>
            <p:cNvSpPr/>
            <p:nvPr/>
          </p:nvSpPr>
          <p:spPr>
            <a:xfrm>
              <a:off x="519775" y="2663900"/>
              <a:ext cx="10125" cy="13500"/>
            </a:xfrm>
            <a:custGeom>
              <a:avLst/>
              <a:gdLst/>
              <a:ahLst/>
              <a:cxnLst/>
              <a:rect l="0" t="0" r="0" b="0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5" name="Shape 1585"/>
            <p:cNvSpPr/>
            <p:nvPr/>
          </p:nvSpPr>
          <p:spPr>
            <a:xfrm>
              <a:off x="539975" y="2774150"/>
              <a:ext cx="9300" cy="11825"/>
            </a:xfrm>
            <a:custGeom>
              <a:avLst/>
              <a:gdLst/>
              <a:ahLst/>
              <a:cxnLst/>
              <a:rect l="0" t="0" r="0" b="0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6" name="Shape 1586"/>
            <p:cNvSpPr/>
            <p:nvPr/>
          </p:nvSpPr>
          <p:spPr>
            <a:xfrm>
              <a:off x="529875" y="2721125"/>
              <a:ext cx="10975" cy="12650"/>
            </a:xfrm>
            <a:custGeom>
              <a:avLst/>
              <a:gdLst/>
              <a:ahLst/>
              <a:cxnLst/>
              <a:rect l="0" t="0" r="0" b="0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7" name="Shape 1587"/>
            <p:cNvSpPr/>
            <p:nvPr/>
          </p:nvSpPr>
          <p:spPr>
            <a:xfrm>
              <a:off x="529025" y="2693350"/>
              <a:ext cx="10150" cy="11825"/>
            </a:xfrm>
            <a:custGeom>
              <a:avLst/>
              <a:gdLst/>
              <a:ahLst/>
              <a:cxnLst/>
              <a:rect l="0" t="0" r="0" b="0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8" name="Shape 1588"/>
            <p:cNvSpPr/>
            <p:nvPr/>
          </p:nvSpPr>
          <p:spPr>
            <a:xfrm>
              <a:off x="1499525" y="2611700"/>
              <a:ext cx="1114425" cy="212150"/>
            </a:xfrm>
            <a:custGeom>
              <a:avLst/>
              <a:gdLst/>
              <a:ahLst/>
              <a:cxnLst/>
              <a:rect l="0" t="0" r="0" b="0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9" name="Shape 1589"/>
            <p:cNvSpPr/>
            <p:nvPr/>
          </p:nvSpPr>
          <p:spPr>
            <a:xfrm>
              <a:off x="2360575" y="2793525"/>
              <a:ext cx="64000" cy="30325"/>
            </a:xfrm>
            <a:custGeom>
              <a:avLst/>
              <a:gdLst/>
              <a:ahLst/>
              <a:cxnLst/>
              <a:rect l="0" t="0" r="0" b="0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90" name="Shape 1590"/>
            <p:cNvSpPr/>
            <p:nvPr/>
          </p:nvSpPr>
          <p:spPr>
            <a:xfrm>
              <a:off x="536625" y="2751425"/>
              <a:ext cx="10125" cy="10125"/>
            </a:xfrm>
            <a:custGeom>
              <a:avLst/>
              <a:gdLst/>
              <a:ahLst/>
              <a:cxnLst/>
              <a:rect l="0" t="0" r="0" b="0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91" name="Shape 1591"/>
            <p:cNvSpPr/>
            <p:nvPr/>
          </p:nvSpPr>
          <p:spPr>
            <a:xfrm>
              <a:off x="545875" y="2804450"/>
              <a:ext cx="9275" cy="14350"/>
            </a:xfrm>
            <a:custGeom>
              <a:avLst/>
              <a:gdLst/>
              <a:ahLst/>
              <a:cxnLst/>
              <a:rect l="0" t="0" r="0" b="0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lor">
    <p:bg>
      <p:bgPr>
        <a:solidFill>
          <a:srgbClr val="F55D4B"/>
        </a:solidFill>
        <a:effectLst/>
      </p:bgPr>
    </p:bg>
    <p:spTree>
      <p:nvGrpSpPr>
        <p:cNvPr id="1" name="Shape 1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9" name="Shape 1699"/>
          <p:cNvGrpSpPr/>
          <p:nvPr/>
        </p:nvGrpSpPr>
        <p:grpSpPr>
          <a:xfrm>
            <a:off x="1" y="4"/>
            <a:ext cx="9152064" cy="6864065"/>
            <a:chOff x="328725" y="238125"/>
            <a:chExt cx="3447625" cy="2585725"/>
          </a:xfrm>
        </p:grpSpPr>
        <p:sp>
          <p:nvSpPr>
            <p:cNvPr id="1700" name="Shape 1700"/>
            <p:cNvSpPr/>
            <p:nvPr/>
          </p:nvSpPr>
          <p:spPr>
            <a:xfrm>
              <a:off x="2397625" y="2721125"/>
              <a:ext cx="62300" cy="66525"/>
            </a:xfrm>
            <a:custGeom>
              <a:avLst/>
              <a:gdLst/>
              <a:ahLst/>
              <a:cxnLst/>
              <a:rect l="0" t="0" r="0" b="0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01" name="Shape 1701"/>
            <p:cNvSpPr/>
            <p:nvPr/>
          </p:nvSpPr>
          <p:spPr>
            <a:xfrm>
              <a:off x="2424550" y="2739650"/>
              <a:ext cx="16850" cy="17700"/>
            </a:xfrm>
            <a:custGeom>
              <a:avLst/>
              <a:gdLst/>
              <a:ahLst/>
              <a:cxnLst/>
              <a:rect l="0" t="0" r="0" b="0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02" name="Shape 1702"/>
            <p:cNvSpPr/>
            <p:nvPr/>
          </p:nvSpPr>
          <p:spPr>
            <a:xfrm>
              <a:off x="2276400" y="2759850"/>
              <a:ext cx="13500" cy="17700"/>
            </a:xfrm>
            <a:custGeom>
              <a:avLst/>
              <a:gdLst/>
              <a:ahLst/>
              <a:cxnLst/>
              <a:rect l="0" t="0" r="0" b="0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03" name="Shape 1703"/>
            <p:cNvSpPr/>
            <p:nvPr/>
          </p:nvSpPr>
          <p:spPr>
            <a:xfrm>
              <a:off x="1523075" y="2675675"/>
              <a:ext cx="67375" cy="38750"/>
            </a:xfrm>
            <a:custGeom>
              <a:avLst/>
              <a:gdLst/>
              <a:ahLst/>
              <a:cxnLst/>
              <a:rect l="0" t="0" r="0" b="0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04" name="Shape 1704"/>
            <p:cNvSpPr/>
            <p:nvPr/>
          </p:nvSpPr>
          <p:spPr>
            <a:xfrm>
              <a:off x="2347950" y="2750600"/>
              <a:ext cx="16025" cy="4225"/>
            </a:xfrm>
            <a:custGeom>
              <a:avLst/>
              <a:gdLst/>
              <a:ahLst/>
              <a:cxnLst/>
              <a:rect l="0" t="0" r="0" b="0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05" name="Shape 1705"/>
            <p:cNvSpPr/>
            <p:nvPr/>
          </p:nvSpPr>
          <p:spPr>
            <a:xfrm>
              <a:off x="2319325" y="2720300"/>
              <a:ext cx="69900" cy="66500"/>
            </a:xfrm>
            <a:custGeom>
              <a:avLst/>
              <a:gdLst/>
              <a:ahLst/>
              <a:cxnLst/>
              <a:rect l="0" t="0" r="0" b="0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06" name="Shape 1706"/>
            <p:cNvSpPr/>
            <p:nvPr/>
          </p:nvSpPr>
          <p:spPr>
            <a:xfrm>
              <a:off x="2128275" y="2674000"/>
              <a:ext cx="67350" cy="42100"/>
            </a:xfrm>
            <a:custGeom>
              <a:avLst/>
              <a:gdLst/>
              <a:ahLst/>
              <a:cxnLst/>
              <a:rect l="0" t="0" r="0" b="0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07" name="Shape 1707"/>
            <p:cNvSpPr/>
            <p:nvPr/>
          </p:nvSpPr>
          <p:spPr>
            <a:xfrm>
              <a:off x="2107225" y="2721125"/>
              <a:ext cx="60625" cy="64850"/>
            </a:xfrm>
            <a:custGeom>
              <a:avLst/>
              <a:gdLst/>
              <a:ahLst/>
              <a:cxnLst/>
              <a:rect l="0" t="0" r="0" b="0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08" name="Shape 1708"/>
            <p:cNvSpPr/>
            <p:nvPr/>
          </p:nvSpPr>
          <p:spPr>
            <a:xfrm>
              <a:off x="2435500" y="2794350"/>
              <a:ext cx="61450" cy="29500"/>
            </a:xfrm>
            <a:custGeom>
              <a:avLst/>
              <a:gdLst/>
              <a:ahLst/>
              <a:cxnLst/>
              <a:rect l="0" t="0" r="0" b="0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09" name="Shape 1709"/>
            <p:cNvSpPr/>
            <p:nvPr/>
          </p:nvSpPr>
          <p:spPr>
            <a:xfrm>
              <a:off x="2508725" y="2793525"/>
              <a:ext cx="64825" cy="30325"/>
            </a:xfrm>
            <a:custGeom>
              <a:avLst/>
              <a:gdLst/>
              <a:ahLst/>
              <a:cxnLst/>
              <a:rect l="0" t="0" r="0" b="0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10" name="Shape 1710"/>
            <p:cNvSpPr/>
            <p:nvPr/>
          </p:nvSpPr>
          <p:spPr>
            <a:xfrm>
              <a:off x="1546650" y="2770800"/>
              <a:ext cx="13500" cy="3375"/>
            </a:xfrm>
            <a:custGeom>
              <a:avLst/>
              <a:gdLst/>
              <a:ahLst/>
              <a:cxnLst/>
              <a:rect l="0" t="0" r="0" b="0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11" name="Shape 1711"/>
            <p:cNvSpPr/>
            <p:nvPr/>
          </p:nvSpPr>
          <p:spPr>
            <a:xfrm>
              <a:off x="2251150" y="2724500"/>
              <a:ext cx="64850" cy="64000"/>
            </a:xfrm>
            <a:custGeom>
              <a:avLst/>
              <a:gdLst/>
              <a:ahLst/>
              <a:cxnLst/>
              <a:rect l="0" t="0" r="0" b="0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12" name="Shape 1712"/>
            <p:cNvSpPr/>
            <p:nvPr/>
          </p:nvSpPr>
          <p:spPr>
            <a:xfrm>
              <a:off x="1522250" y="2724500"/>
              <a:ext cx="63150" cy="63150"/>
            </a:xfrm>
            <a:custGeom>
              <a:avLst/>
              <a:gdLst/>
              <a:ahLst/>
              <a:cxnLst/>
              <a:rect l="0" t="0" r="0" b="0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13" name="Shape 1713"/>
            <p:cNvSpPr/>
            <p:nvPr/>
          </p:nvSpPr>
          <p:spPr>
            <a:xfrm>
              <a:off x="2179625" y="2722825"/>
              <a:ext cx="64825" cy="64825"/>
            </a:xfrm>
            <a:custGeom>
              <a:avLst/>
              <a:gdLst/>
              <a:ahLst/>
              <a:cxnLst/>
              <a:rect l="0" t="0" r="0" b="0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14" name="Shape 1714"/>
            <p:cNvSpPr/>
            <p:nvPr/>
          </p:nvSpPr>
          <p:spPr>
            <a:xfrm>
              <a:off x="2205700" y="2761525"/>
              <a:ext cx="12650" cy="16025"/>
            </a:xfrm>
            <a:custGeom>
              <a:avLst/>
              <a:gdLst/>
              <a:ahLst/>
              <a:cxnLst/>
              <a:rect l="0" t="0" r="0" b="0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15" name="Shape 1715"/>
            <p:cNvSpPr/>
            <p:nvPr/>
          </p:nvSpPr>
          <p:spPr>
            <a:xfrm>
              <a:off x="1545800" y="2757325"/>
              <a:ext cx="12650" cy="10125"/>
            </a:xfrm>
            <a:custGeom>
              <a:avLst/>
              <a:gdLst/>
              <a:ahLst/>
              <a:cxnLst/>
              <a:rect l="0" t="0" r="0" b="0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16" name="Shape 1716"/>
            <p:cNvSpPr/>
            <p:nvPr/>
          </p:nvSpPr>
          <p:spPr>
            <a:xfrm>
              <a:off x="2287350" y="2795200"/>
              <a:ext cx="67350" cy="28650"/>
            </a:xfrm>
            <a:custGeom>
              <a:avLst/>
              <a:gdLst/>
              <a:ahLst/>
              <a:cxnLst/>
              <a:rect l="0" t="0" r="0" b="0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17" name="Shape 1717"/>
            <p:cNvSpPr/>
            <p:nvPr/>
          </p:nvSpPr>
          <p:spPr>
            <a:xfrm>
              <a:off x="1692275" y="2759850"/>
              <a:ext cx="14325" cy="16025"/>
            </a:xfrm>
            <a:custGeom>
              <a:avLst/>
              <a:gdLst/>
              <a:ahLst/>
              <a:cxnLst/>
              <a:rect l="0" t="0" r="0" b="0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18" name="Shape 1718"/>
            <p:cNvSpPr/>
            <p:nvPr/>
          </p:nvSpPr>
          <p:spPr>
            <a:xfrm>
              <a:off x="1825250" y="2676525"/>
              <a:ext cx="66525" cy="41275"/>
            </a:xfrm>
            <a:custGeom>
              <a:avLst/>
              <a:gdLst/>
              <a:ahLst/>
              <a:cxnLst/>
              <a:rect l="0" t="0" r="0" b="0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19" name="Shape 1719"/>
            <p:cNvSpPr/>
            <p:nvPr/>
          </p:nvSpPr>
          <p:spPr>
            <a:xfrm>
              <a:off x="2143425" y="2793525"/>
              <a:ext cx="64825" cy="30325"/>
            </a:xfrm>
            <a:custGeom>
              <a:avLst/>
              <a:gdLst/>
              <a:ahLst/>
              <a:cxnLst/>
              <a:rect l="0" t="0" r="0" b="0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20" name="Shape 1720"/>
            <p:cNvSpPr/>
            <p:nvPr/>
          </p:nvSpPr>
          <p:spPr>
            <a:xfrm>
              <a:off x="2050825" y="2675675"/>
              <a:ext cx="69050" cy="41275"/>
            </a:xfrm>
            <a:custGeom>
              <a:avLst/>
              <a:gdLst/>
              <a:ahLst/>
              <a:cxnLst/>
              <a:rect l="0" t="0" r="0" b="0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21" name="Shape 1721"/>
            <p:cNvSpPr/>
            <p:nvPr/>
          </p:nvSpPr>
          <p:spPr>
            <a:xfrm>
              <a:off x="1596325" y="2674000"/>
              <a:ext cx="67350" cy="42100"/>
            </a:xfrm>
            <a:custGeom>
              <a:avLst/>
              <a:gdLst/>
              <a:ahLst/>
              <a:cxnLst/>
              <a:rect l="0" t="0" r="0" b="0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22" name="Shape 1722"/>
            <p:cNvSpPr/>
            <p:nvPr/>
          </p:nvSpPr>
          <p:spPr>
            <a:xfrm>
              <a:off x="2427925" y="2673150"/>
              <a:ext cx="69875" cy="43800"/>
            </a:xfrm>
            <a:custGeom>
              <a:avLst/>
              <a:gdLst/>
              <a:ahLst/>
              <a:cxnLst/>
              <a:rect l="0" t="0" r="0" b="0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23" name="Shape 1723"/>
            <p:cNvSpPr/>
            <p:nvPr/>
          </p:nvSpPr>
          <p:spPr>
            <a:xfrm>
              <a:off x="2201500" y="2675675"/>
              <a:ext cx="69875" cy="40425"/>
            </a:xfrm>
            <a:custGeom>
              <a:avLst/>
              <a:gdLst/>
              <a:ahLst/>
              <a:cxnLst/>
              <a:rect l="0" t="0" r="0" b="0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24" name="Shape 1724"/>
            <p:cNvSpPr/>
            <p:nvPr/>
          </p:nvSpPr>
          <p:spPr>
            <a:xfrm>
              <a:off x="1668700" y="2721975"/>
              <a:ext cx="64825" cy="65675"/>
            </a:xfrm>
            <a:custGeom>
              <a:avLst/>
              <a:gdLst/>
              <a:ahLst/>
              <a:cxnLst/>
              <a:rect l="0" t="0" r="0" b="0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25" name="Shape 1725"/>
            <p:cNvSpPr/>
            <p:nvPr/>
          </p:nvSpPr>
          <p:spPr>
            <a:xfrm>
              <a:off x="1669550" y="2675675"/>
              <a:ext cx="69875" cy="40425"/>
            </a:xfrm>
            <a:custGeom>
              <a:avLst/>
              <a:gdLst/>
              <a:ahLst/>
              <a:cxnLst/>
              <a:rect l="0" t="0" r="0" b="0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26" name="Shape 1726"/>
            <p:cNvSpPr/>
            <p:nvPr/>
          </p:nvSpPr>
          <p:spPr>
            <a:xfrm>
              <a:off x="1704050" y="2795200"/>
              <a:ext cx="59775" cy="28650"/>
            </a:xfrm>
            <a:custGeom>
              <a:avLst/>
              <a:gdLst/>
              <a:ahLst/>
              <a:cxnLst/>
              <a:rect l="0" t="0" r="0" b="0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27" name="Shape 1727"/>
            <p:cNvSpPr/>
            <p:nvPr/>
          </p:nvSpPr>
          <p:spPr>
            <a:xfrm>
              <a:off x="2215800" y="2793525"/>
              <a:ext cx="61475" cy="30325"/>
            </a:xfrm>
            <a:custGeom>
              <a:avLst/>
              <a:gdLst/>
              <a:ahLst/>
              <a:cxnLst/>
              <a:rect l="0" t="0" r="0" b="0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28" name="Shape 1728"/>
            <p:cNvSpPr/>
            <p:nvPr/>
          </p:nvSpPr>
          <p:spPr>
            <a:xfrm>
              <a:off x="1746125" y="2674000"/>
              <a:ext cx="68225" cy="42100"/>
            </a:xfrm>
            <a:custGeom>
              <a:avLst/>
              <a:gdLst/>
              <a:ahLst/>
              <a:cxnLst/>
              <a:rect l="0" t="0" r="0" b="0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29" name="Shape 1729"/>
            <p:cNvSpPr/>
            <p:nvPr/>
          </p:nvSpPr>
          <p:spPr>
            <a:xfrm>
              <a:off x="2278100" y="2674000"/>
              <a:ext cx="68200" cy="42100"/>
            </a:xfrm>
            <a:custGeom>
              <a:avLst/>
              <a:gdLst/>
              <a:ahLst/>
              <a:cxnLst/>
              <a:rect l="0" t="0" r="0" b="0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30" name="Shape 1730"/>
            <p:cNvSpPr/>
            <p:nvPr/>
          </p:nvSpPr>
          <p:spPr>
            <a:xfrm>
              <a:off x="2538175" y="2765750"/>
              <a:ext cx="24425" cy="11800"/>
            </a:xfrm>
            <a:custGeom>
              <a:avLst/>
              <a:gdLst/>
              <a:ahLst/>
              <a:cxnLst/>
              <a:rect l="0" t="0" r="0" b="0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31" name="Shape 1731"/>
            <p:cNvSpPr/>
            <p:nvPr/>
          </p:nvSpPr>
          <p:spPr>
            <a:xfrm>
              <a:off x="2505350" y="2674850"/>
              <a:ext cx="68200" cy="42100"/>
            </a:xfrm>
            <a:custGeom>
              <a:avLst/>
              <a:gdLst/>
              <a:ahLst/>
              <a:cxnLst/>
              <a:rect l="0" t="0" r="0" b="0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32" name="Shape 1732"/>
            <p:cNvSpPr/>
            <p:nvPr/>
          </p:nvSpPr>
          <p:spPr>
            <a:xfrm>
              <a:off x="2469150" y="2722825"/>
              <a:ext cx="103550" cy="64825"/>
            </a:xfrm>
            <a:custGeom>
              <a:avLst/>
              <a:gdLst/>
              <a:ahLst/>
              <a:cxnLst/>
              <a:rect l="0" t="0" r="0" b="0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33" name="Shape 1733"/>
            <p:cNvSpPr/>
            <p:nvPr/>
          </p:nvSpPr>
          <p:spPr>
            <a:xfrm>
              <a:off x="1623250" y="2758175"/>
              <a:ext cx="9275" cy="17700"/>
            </a:xfrm>
            <a:custGeom>
              <a:avLst/>
              <a:gdLst/>
              <a:ahLst/>
              <a:cxnLst/>
              <a:rect l="0" t="0" r="0" b="0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34" name="Shape 1734"/>
            <p:cNvSpPr/>
            <p:nvPr/>
          </p:nvSpPr>
          <p:spPr>
            <a:xfrm>
              <a:off x="2357200" y="2676525"/>
              <a:ext cx="66525" cy="41275"/>
            </a:xfrm>
            <a:custGeom>
              <a:avLst/>
              <a:gdLst/>
              <a:ahLst/>
              <a:cxnLst/>
              <a:rect l="0" t="0" r="0" b="0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35" name="Shape 1735"/>
            <p:cNvSpPr/>
            <p:nvPr/>
          </p:nvSpPr>
          <p:spPr>
            <a:xfrm>
              <a:off x="1629975" y="2796050"/>
              <a:ext cx="64850" cy="27800"/>
            </a:xfrm>
            <a:custGeom>
              <a:avLst/>
              <a:gdLst/>
              <a:ahLst/>
              <a:cxnLst/>
              <a:rect l="0" t="0" r="0" b="0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36" name="Shape 1736"/>
            <p:cNvSpPr/>
            <p:nvPr/>
          </p:nvSpPr>
          <p:spPr>
            <a:xfrm>
              <a:off x="1593800" y="2723650"/>
              <a:ext cx="62300" cy="64850"/>
            </a:xfrm>
            <a:custGeom>
              <a:avLst/>
              <a:gdLst/>
              <a:ahLst/>
              <a:cxnLst/>
              <a:rect l="0" t="0" r="0" b="0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37" name="Shape 1737"/>
            <p:cNvSpPr/>
            <p:nvPr/>
          </p:nvSpPr>
          <p:spPr>
            <a:xfrm>
              <a:off x="2068500" y="2795200"/>
              <a:ext cx="62325" cy="28650"/>
            </a:xfrm>
            <a:custGeom>
              <a:avLst/>
              <a:gdLst/>
              <a:ahLst/>
              <a:cxnLst/>
              <a:rect l="0" t="0" r="0" b="0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38" name="Shape 1738"/>
            <p:cNvSpPr/>
            <p:nvPr/>
          </p:nvSpPr>
          <p:spPr>
            <a:xfrm>
              <a:off x="1519725" y="2792675"/>
              <a:ext cx="106075" cy="31175"/>
            </a:xfrm>
            <a:custGeom>
              <a:avLst/>
              <a:gdLst/>
              <a:ahLst/>
              <a:cxnLst/>
              <a:rect l="0" t="0" r="0" b="0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39" name="Shape 1739"/>
            <p:cNvSpPr/>
            <p:nvPr/>
          </p:nvSpPr>
          <p:spPr>
            <a:xfrm>
              <a:off x="2130800" y="2762375"/>
              <a:ext cx="11800" cy="13500"/>
            </a:xfrm>
            <a:custGeom>
              <a:avLst/>
              <a:gdLst/>
              <a:ahLst/>
              <a:cxnLst/>
              <a:rect l="0" t="0" r="0" b="0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40" name="Shape 1740"/>
            <p:cNvSpPr/>
            <p:nvPr/>
          </p:nvSpPr>
          <p:spPr>
            <a:xfrm>
              <a:off x="1993600" y="2795200"/>
              <a:ext cx="62300" cy="28650"/>
            </a:xfrm>
            <a:custGeom>
              <a:avLst/>
              <a:gdLst/>
              <a:ahLst/>
              <a:cxnLst/>
              <a:rect l="0" t="0" r="0" b="0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41" name="Shape 1741"/>
            <p:cNvSpPr/>
            <p:nvPr/>
          </p:nvSpPr>
          <p:spPr>
            <a:xfrm>
              <a:off x="3731700" y="1357575"/>
              <a:ext cx="44650" cy="18550"/>
            </a:xfrm>
            <a:custGeom>
              <a:avLst/>
              <a:gdLst/>
              <a:ahLst/>
              <a:cxnLst/>
              <a:rect l="0" t="0" r="0" b="0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42" name="Shape 1742"/>
            <p:cNvSpPr/>
            <p:nvPr/>
          </p:nvSpPr>
          <p:spPr>
            <a:xfrm>
              <a:off x="3708150" y="1295300"/>
              <a:ext cx="68200" cy="24425"/>
            </a:xfrm>
            <a:custGeom>
              <a:avLst/>
              <a:gdLst/>
              <a:ahLst/>
              <a:cxnLst/>
              <a:rect l="0" t="0" r="0" b="0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43" name="Shape 1743"/>
            <p:cNvSpPr/>
            <p:nvPr/>
          </p:nvSpPr>
          <p:spPr>
            <a:xfrm>
              <a:off x="3718250" y="1315500"/>
              <a:ext cx="58100" cy="21900"/>
            </a:xfrm>
            <a:custGeom>
              <a:avLst/>
              <a:gdLst/>
              <a:ahLst/>
              <a:cxnLst/>
              <a:rect l="0" t="0" r="0" b="0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44" name="Shape 1744"/>
            <p:cNvSpPr/>
            <p:nvPr/>
          </p:nvSpPr>
          <p:spPr>
            <a:xfrm>
              <a:off x="3741800" y="1396300"/>
              <a:ext cx="34550" cy="16000"/>
            </a:xfrm>
            <a:custGeom>
              <a:avLst/>
              <a:gdLst/>
              <a:ahLst/>
              <a:cxnLst/>
              <a:rect l="0" t="0" r="0" b="0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45" name="Shape 1745"/>
            <p:cNvSpPr/>
            <p:nvPr/>
          </p:nvSpPr>
          <p:spPr>
            <a:xfrm>
              <a:off x="3708150" y="1270875"/>
              <a:ext cx="68200" cy="25275"/>
            </a:xfrm>
            <a:custGeom>
              <a:avLst/>
              <a:gdLst/>
              <a:ahLst/>
              <a:cxnLst/>
              <a:rect l="0" t="0" r="0" b="0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46" name="Shape 1746"/>
            <p:cNvSpPr/>
            <p:nvPr/>
          </p:nvSpPr>
          <p:spPr>
            <a:xfrm>
              <a:off x="3733400" y="1377775"/>
              <a:ext cx="42950" cy="19375"/>
            </a:xfrm>
            <a:custGeom>
              <a:avLst/>
              <a:gdLst/>
              <a:ahLst/>
              <a:cxnLst/>
              <a:rect l="0" t="0" r="0" b="0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47" name="Shape 1747"/>
            <p:cNvSpPr/>
            <p:nvPr/>
          </p:nvSpPr>
          <p:spPr>
            <a:xfrm>
              <a:off x="3340325" y="1364300"/>
              <a:ext cx="161625" cy="55575"/>
            </a:xfrm>
            <a:custGeom>
              <a:avLst/>
              <a:gdLst/>
              <a:ahLst/>
              <a:cxnLst/>
              <a:rect l="0" t="0" r="0" b="0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48" name="Shape 1748"/>
            <p:cNvSpPr/>
            <p:nvPr/>
          </p:nvSpPr>
          <p:spPr>
            <a:xfrm>
              <a:off x="3405125" y="1533500"/>
              <a:ext cx="238225" cy="68200"/>
            </a:xfrm>
            <a:custGeom>
              <a:avLst/>
              <a:gdLst/>
              <a:ahLst/>
              <a:cxnLst/>
              <a:rect l="0" t="0" r="0" b="0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49" name="Shape 1749"/>
            <p:cNvSpPr/>
            <p:nvPr/>
          </p:nvSpPr>
          <p:spPr>
            <a:xfrm>
              <a:off x="396900" y="2062925"/>
              <a:ext cx="184350" cy="760925"/>
            </a:xfrm>
            <a:custGeom>
              <a:avLst/>
              <a:gdLst/>
              <a:ahLst/>
              <a:cxnLst/>
              <a:rect l="0" t="0" r="0" b="0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50" name="Shape 1750"/>
            <p:cNvSpPr/>
            <p:nvPr/>
          </p:nvSpPr>
          <p:spPr>
            <a:xfrm>
              <a:off x="328725" y="1041100"/>
              <a:ext cx="351000" cy="772700"/>
            </a:xfrm>
            <a:custGeom>
              <a:avLst/>
              <a:gdLst/>
              <a:ahLst/>
              <a:cxnLst/>
              <a:rect l="0" t="0" r="0" b="0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51" name="Shape 1751"/>
            <p:cNvSpPr/>
            <p:nvPr/>
          </p:nvSpPr>
          <p:spPr>
            <a:xfrm>
              <a:off x="3187975" y="1455225"/>
              <a:ext cx="118700" cy="109425"/>
            </a:xfrm>
            <a:custGeom>
              <a:avLst/>
              <a:gdLst/>
              <a:ahLst/>
              <a:cxnLst/>
              <a:rect l="0" t="0" r="0" b="0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52" name="Shape 1752"/>
            <p:cNvSpPr/>
            <p:nvPr/>
          </p:nvSpPr>
          <p:spPr>
            <a:xfrm>
              <a:off x="434775" y="1035200"/>
              <a:ext cx="10125" cy="11825"/>
            </a:xfrm>
            <a:custGeom>
              <a:avLst/>
              <a:gdLst/>
              <a:ahLst/>
              <a:cxnLst/>
              <a:rect l="0" t="0" r="0" b="0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53" name="Shape 1753"/>
            <p:cNvSpPr/>
            <p:nvPr/>
          </p:nvSpPr>
          <p:spPr>
            <a:xfrm>
              <a:off x="577850" y="270950"/>
              <a:ext cx="194475" cy="158250"/>
            </a:xfrm>
            <a:custGeom>
              <a:avLst/>
              <a:gdLst/>
              <a:ahLst/>
              <a:cxnLst/>
              <a:rect l="0" t="0" r="0" b="0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54" name="Shape 1754"/>
            <p:cNvSpPr/>
            <p:nvPr/>
          </p:nvSpPr>
          <p:spPr>
            <a:xfrm>
              <a:off x="328725" y="961125"/>
              <a:ext cx="417500" cy="928425"/>
            </a:xfrm>
            <a:custGeom>
              <a:avLst/>
              <a:gdLst/>
              <a:ahLst/>
              <a:cxnLst/>
              <a:rect l="0" t="0" r="0" b="0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55" name="Shape 1755"/>
            <p:cNvSpPr/>
            <p:nvPr/>
          </p:nvSpPr>
          <p:spPr>
            <a:xfrm>
              <a:off x="554300" y="238125"/>
              <a:ext cx="479775" cy="203700"/>
            </a:xfrm>
            <a:custGeom>
              <a:avLst/>
              <a:gdLst/>
              <a:ahLst/>
              <a:cxnLst/>
              <a:rect l="0" t="0" r="0" b="0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56" name="Shape 1756"/>
            <p:cNvSpPr/>
            <p:nvPr/>
          </p:nvSpPr>
          <p:spPr>
            <a:xfrm>
              <a:off x="812700" y="238125"/>
              <a:ext cx="198650" cy="136375"/>
            </a:xfrm>
            <a:custGeom>
              <a:avLst/>
              <a:gdLst/>
              <a:ahLst/>
              <a:cxnLst/>
              <a:rect l="0" t="0" r="0" b="0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57" name="Shape 1757"/>
            <p:cNvSpPr/>
            <p:nvPr/>
          </p:nvSpPr>
          <p:spPr>
            <a:xfrm>
              <a:off x="3282250" y="332375"/>
              <a:ext cx="417500" cy="425925"/>
            </a:xfrm>
            <a:custGeom>
              <a:avLst/>
              <a:gdLst/>
              <a:ahLst/>
              <a:cxnLst/>
              <a:rect l="0" t="0" r="0" b="0"/>
              <a:pathLst>
                <a:path w="16700" h="17037" extrusionOk="0">
                  <a:moveTo>
                    <a:pt x="10471" y="169"/>
                  </a:moveTo>
                  <a:lnTo>
                    <a:pt x="10471" y="338"/>
                  </a:lnTo>
                  <a:lnTo>
                    <a:pt x="10538" y="472"/>
                  </a:lnTo>
                  <a:lnTo>
                    <a:pt x="10606" y="674"/>
                  </a:lnTo>
                  <a:lnTo>
                    <a:pt x="10336" y="775"/>
                  </a:lnTo>
                  <a:lnTo>
                    <a:pt x="10303" y="809"/>
                  </a:lnTo>
                  <a:lnTo>
                    <a:pt x="10202" y="641"/>
                  </a:lnTo>
                  <a:lnTo>
                    <a:pt x="10101" y="472"/>
                  </a:lnTo>
                  <a:lnTo>
                    <a:pt x="10269" y="338"/>
                  </a:lnTo>
                  <a:lnTo>
                    <a:pt x="10404" y="236"/>
                  </a:lnTo>
                  <a:lnTo>
                    <a:pt x="10471" y="169"/>
                  </a:lnTo>
                  <a:close/>
                  <a:moveTo>
                    <a:pt x="10673" y="944"/>
                  </a:moveTo>
                  <a:lnTo>
                    <a:pt x="10673" y="1011"/>
                  </a:lnTo>
                  <a:lnTo>
                    <a:pt x="10707" y="1112"/>
                  </a:lnTo>
                  <a:lnTo>
                    <a:pt x="10774" y="1314"/>
                  </a:lnTo>
                  <a:lnTo>
                    <a:pt x="10673" y="1314"/>
                  </a:lnTo>
                  <a:lnTo>
                    <a:pt x="10336" y="1381"/>
                  </a:lnTo>
                  <a:lnTo>
                    <a:pt x="10303" y="1213"/>
                  </a:lnTo>
                  <a:lnTo>
                    <a:pt x="10269" y="1078"/>
                  </a:lnTo>
                  <a:lnTo>
                    <a:pt x="10404" y="1045"/>
                  </a:lnTo>
                  <a:lnTo>
                    <a:pt x="10673" y="944"/>
                  </a:lnTo>
                  <a:close/>
                  <a:moveTo>
                    <a:pt x="10942" y="1516"/>
                  </a:moveTo>
                  <a:lnTo>
                    <a:pt x="11043" y="1617"/>
                  </a:lnTo>
                  <a:lnTo>
                    <a:pt x="11481" y="2055"/>
                  </a:lnTo>
                  <a:lnTo>
                    <a:pt x="11717" y="2290"/>
                  </a:lnTo>
                  <a:lnTo>
                    <a:pt x="11919" y="2526"/>
                  </a:lnTo>
                  <a:lnTo>
                    <a:pt x="11649" y="2627"/>
                  </a:lnTo>
                  <a:lnTo>
                    <a:pt x="11346" y="2694"/>
                  </a:lnTo>
                  <a:lnTo>
                    <a:pt x="10740" y="2829"/>
                  </a:lnTo>
                  <a:lnTo>
                    <a:pt x="10404" y="2896"/>
                  </a:lnTo>
                  <a:lnTo>
                    <a:pt x="10235" y="2930"/>
                  </a:lnTo>
                  <a:lnTo>
                    <a:pt x="10101" y="3031"/>
                  </a:lnTo>
                  <a:lnTo>
                    <a:pt x="10168" y="2425"/>
                  </a:lnTo>
                  <a:lnTo>
                    <a:pt x="10303" y="1819"/>
                  </a:lnTo>
                  <a:lnTo>
                    <a:pt x="10336" y="1583"/>
                  </a:lnTo>
                  <a:lnTo>
                    <a:pt x="10505" y="1550"/>
                  </a:lnTo>
                  <a:lnTo>
                    <a:pt x="10808" y="1516"/>
                  </a:lnTo>
                  <a:close/>
                  <a:moveTo>
                    <a:pt x="12087" y="2728"/>
                  </a:moveTo>
                  <a:lnTo>
                    <a:pt x="12255" y="2964"/>
                  </a:lnTo>
                  <a:lnTo>
                    <a:pt x="11582" y="3199"/>
                  </a:lnTo>
                  <a:lnTo>
                    <a:pt x="10942" y="3368"/>
                  </a:lnTo>
                  <a:lnTo>
                    <a:pt x="10505" y="3502"/>
                  </a:lnTo>
                  <a:lnTo>
                    <a:pt x="10067" y="3637"/>
                  </a:lnTo>
                  <a:lnTo>
                    <a:pt x="10101" y="3199"/>
                  </a:lnTo>
                  <a:lnTo>
                    <a:pt x="10303" y="3166"/>
                  </a:lnTo>
                  <a:lnTo>
                    <a:pt x="10505" y="3132"/>
                  </a:lnTo>
                  <a:lnTo>
                    <a:pt x="10942" y="3031"/>
                  </a:lnTo>
                  <a:lnTo>
                    <a:pt x="11515" y="2896"/>
                  </a:lnTo>
                  <a:lnTo>
                    <a:pt x="11818" y="2829"/>
                  </a:lnTo>
                  <a:lnTo>
                    <a:pt x="12087" y="2728"/>
                  </a:lnTo>
                  <a:close/>
                  <a:moveTo>
                    <a:pt x="12525" y="3098"/>
                  </a:moveTo>
                  <a:lnTo>
                    <a:pt x="12626" y="3671"/>
                  </a:lnTo>
                  <a:lnTo>
                    <a:pt x="12760" y="4243"/>
                  </a:lnTo>
                  <a:lnTo>
                    <a:pt x="13063" y="5320"/>
                  </a:lnTo>
                  <a:lnTo>
                    <a:pt x="13265" y="5994"/>
                  </a:lnTo>
                  <a:lnTo>
                    <a:pt x="13535" y="6633"/>
                  </a:lnTo>
                  <a:lnTo>
                    <a:pt x="13804" y="7273"/>
                  </a:lnTo>
                  <a:lnTo>
                    <a:pt x="14040" y="7913"/>
                  </a:lnTo>
                  <a:lnTo>
                    <a:pt x="14242" y="8519"/>
                  </a:lnTo>
                  <a:lnTo>
                    <a:pt x="14410" y="9159"/>
                  </a:lnTo>
                  <a:lnTo>
                    <a:pt x="14679" y="10404"/>
                  </a:lnTo>
                  <a:lnTo>
                    <a:pt x="14780" y="10876"/>
                  </a:lnTo>
                  <a:lnTo>
                    <a:pt x="14881" y="11347"/>
                  </a:lnTo>
                  <a:lnTo>
                    <a:pt x="15016" y="11818"/>
                  </a:lnTo>
                  <a:lnTo>
                    <a:pt x="15117" y="12020"/>
                  </a:lnTo>
                  <a:lnTo>
                    <a:pt x="15252" y="12222"/>
                  </a:lnTo>
                  <a:lnTo>
                    <a:pt x="14612" y="12458"/>
                  </a:lnTo>
                  <a:lnTo>
                    <a:pt x="13939" y="12660"/>
                  </a:lnTo>
                  <a:lnTo>
                    <a:pt x="13333" y="12828"/>
                  </a:lnTo>
                  <a:lnTo>
                    <a:pt x="12996" y="12929"/>
                  </a:lnTo>
                  <a:lnTo>
                    <a:pt x="12727" y="13030"/>
                  </a:lnTo>
                  <a:lnTo>
                    <a:pt x="12592" y="12458"/>
                  </a:lnTo>
                  <a:lnTo>
                    <a:pt x="12457" y="11919"/>
                  </a:lnTo>
                  <a:lnTo>
                    <a:pt x="12154" y="10808"/>
                  </a:lnTo>
                  <a:lnTo>
                    <a:pt x="11818" y="9563"/>
                  </a:lnTo>
                  <a:lnTo>
                    <a:pt x="11616" y="8923"/>
                  </a:lnTo>
                  <a:lnTo>
                    <a:pt x="11414" y="8317"/>
                  </a:lnTo>
                  <a:lnTo>
                    <a:pt x="11010" y="7239"/>
                  </a:lnTo>
                  <a:lnTo>
                    <a:pt x="10808" y="6667"/>
                  </a:lnTo>
                  <a:lnTo>
                    <a:pt x="10639" y="6128"/>
                  </a:lnTo>
                  <a:lnTo>
                    <a:pt x="10471" y="5590"/>
                  </a:lnTo>
                  <a:lnTo>
                    <a:pt x="10269" y="5051"/>
                  </a:lnTo>
                  <a:lnTo>
                    <a:pt x="10101" y="4479"/>
                  </a:lnTo>
                  <a:lnTo>
                    <a:pt x="9932" y="3940"/>
                  </a:lnTo>
                  <a:lnTo>
                    <a:pt x="9966" y="3906"/>
                  </a:lnTo>
                  <a:lnTo>
                    <a:pt x="10572" y="3704"/>
                  </a:lnTo>
                  <a:lnTo>
                    <a:pt x="11178" y="3536"/>
                  </a:lnTo>
                  <a:lnTo>
                    <a:pt x="11885" y="3368"/>
                  </a:lnTo>
                  <a:lnTo>
                    <a:pt x="12222" y="3233"/>
                  </a:lnTo>
                  <a:lnTo>
                    <a:pt x="12525" y="3098"/>
                  </a:lnTo>
                  <a:close/>
                  <a:moveTo>
                    <a:pt x="15353" y="12492"/>
                  </a:moveTo>
                  <a:lnTo>
                    <a:pt x="15386" y="12761"/>
                  </a:lnTo>
                  <a:lnTo>
                    <a:pt x="15454" y="12997"/>
                  </a:lnTo>
                  <a:lnTo>
                    <a:pt x="15622" y="13535"/>
                  </a:lnTo>
                  <a:lnTo>
                    <a:pt x="15521" y="13502"/>
                  </a:lnTo>
                  <a:lnTo>
                    <a:pt x="15420" y="13502"/>
                  </a:lnTo>
                  <a:lnTo>
                    <a:pt x="15117" y="13535"/>
                  </a:lnTo>
                  <a:lnTo>
                    <a:pt x="14646" y="13670"/>
                  </a:lnTo>
                  <a:lnTo>
                    <a:pt x="13972" y="13872"/>
                  </a:lnTo>
                  <a:lnTo>
                    <a:pt x="13535" y="13973"/>
                  </a:lnTo>
                  <a:lnTo>
                    <a:pt x="13265" y="14040"/>
                  </a:lnTo>
                  <a:lnTo>
                    <a:pt x="13164" y="13805"/>
                  </a:lnTo>
                  <a:lnTo>
                    <a:pt x="13097" y="13569"/>
                  </a:lnTo>
                  <a:lnTo>
                    <a:pt x="12996" y="13367"/>
                  </a:lnTo>
                  <a:lnTo>
                    <a:pt x="12861" y="13199"/>
                  </a:lnTo>
                  <a:lnTo>
                    <a:pt x="13097" y="13165"/>
                  </a:lnTo>
                  <a:lnTo>
                    <a:pt x="13366" y="13098"/>
                  </a:lnTo>
                  <a:lnTo>
                    <a:pt x="13838" y="12963"/>
                  </a:lnTo>
                  <a:lnTo>
                    <a:pt x="14612" y="12727"/>
                  </a:lnTo>
                  <a:lnTo>
                    <a:pt x="15353" y="12492"/>
                  </a:lnTo>
                  <a:close/>
                  <a:moveTo>
                    <a:pt x="337" y="11886"/>
                  </a:moveTo>
                  <a:lnTo>
                    <a:pt x="472" y="12155"/>
                  </a:lnTo>
                  <a:lnTo>
                    <a:pt x="674" y="12357"/>
                  </a:lnTo>
                  <a:lnTo>
                    <a:pt x="909" y="12593"/>
                  </a:lnTo>
                  <a:lnTo>
                    <a:pt x="1145" y="12727"/>
                  </a:lnTo>
                  <a:lnTo>
                    <a:pt x="1381" y="12828"/>
                  </a:lnTo>
                  <a:lnTo>
                    <a:pt x="1650" y="12896"/>
                  </a:lnTo>
                  <a:lnTo>
                    <a:pt x="1919" y="12929"/>
                  </a:lnTo>
                  <a:lnTo>
                    <a:pt x="2020" y="13333"/>
                  </a:lnTo>
                  <a:lnTo>
                    <a:pt x="2121" y="13805"/>
                  </a:lnTo>
                  <a:lnTo>
                    <a:pt x="2222" y="13939"/>
                  </a:lnTo>
                  <a:lnTo>
                    <a:pt x="2290" y="14074"/>
                  </a:lnTo>
                  <a:lnTo>
                    <a:pt x="2525" y="14276"/>
                  </a:lnTo>
                  <a:lnTo>
                    <a:pt x="2189" y="14175"/>
                  </a:lnTo>
                  <a:lnTo>
                    <a:pt x="1886" y="14040"/>
                  </a:lnTo>
                  <a:lnTo>
                    <a:pt x="1583" y="13906"/>
                  </a:lnTo>
                  <a:lnTo>
                    <a:pt x="1313" y="13704"/>
                  </a:lnTo>
                  <a:lnTo>
                    <a:pt x="1078" y="13468"/>
                  </a:lnTo>
                  <a:lnTo>
                    <a:pt x="876" y="13199"/>
                  </a:lnTo>
                  <a:lnTo>
                    <a:pt x="674" y="12929"/>
                  </a:lnTo>
                  <a:lnTo>
                    <a:pt x="539" y="12593"/>
                  </a:lnTo>
                  <a:lnTo>
                    <a:pt x="404" y="12256"/>
                  </a:lnTo>
                  <a:lnTo>
                    <a:pt x="337" y="11886"/>
                  </a:lnTo>
                  <a:close/>
                  <a:moveTo>
                    <a:pt x="15285" y="13838"/>
                  </a:moveTo>
                  <a:lnTo>
                    <a:pt x="14545" y="14074"/>
                  </a:lnTo>
                  <a:lnTo>
                    <a:pt x="13972" y="14276"/>
                  </a:lnTo>
                  <a:lnTo>
                    <a:pt x="13669" y="14377"/>
                  </a:lnTo>
                  <a:lnTo>
                    <a:pt x="13400" y="14512"/>
                  </a:lnTo>
                  <a:lnTo>
                    <a:pt x="13400" y="14545"/>
                  </a:lnTo>
                  <a:lnTo>
                    <a:pt x="13400" y="14579"/>
                  </a:lnTo>
                  <a:lnTo>
                    <a:pt x="13669" y="14579"/>
                  </a:lnTo>
                  <a:lnTo>
                    <a:pt x="13939" y="14512"/>
                  </a:lnTo>
                  <a:lnTo>
                    <a:pt x="14444" y="14377"/>
                  </a:lnTo>
                  <a:lnTo>
                    <a:pt x="15117" y="14175"/>
                  </a:lnTo>
                  <a:lnTo>
                    <a:pt x="15757" y="13973"/>
                  </a:lnTo>
                  <a:lnTo>
                    <a:pt x="15790" y="14108"/>
                  </a:lnTo>
                  <a:lnTo>
                    <a:pt x="15184" y="14209"/>
                  </a:lnTo>
                  <a:lnTo>
                    <a:pt x="14578" y="14377"/>
                  </a:lnTo>
                  <a:lnTo>
                    <a:pt x="13972" y="14646"/>
                  </a:lnTo>
                  <a:lnTo>
                    <a:pt x="13703" y="14781"/>
                  </a:lnTo>
                  <a:lnTo>
                    <a:pt x="13467" y="14949"/>
                  </a:lnTo>
                  <a:lnTo>
                    <a:pt x="13400" y="14747"/>
                  </a:lnTo>
                  <a:lnTo>
                    <a:pt x="13299" y="14242"/>
                  </a:lnTo>
                  <a:lnTo>
                    <a:pt x="13669" y="14175"/>
                  </a:lnTo>
                  <a:lnTo>
                    <a:pt x="14073" y="14108"/>
                  </a:lnTo>
                  <a:lnTo>
                    <a:pt x="14814" y="13906"/>
                  </a:lnTo>
                  <a:lnTo>
                    <a:pt x="15285" y="13838"/>
                  </a:lnTo>
                  <a:close/>
                  <a:moveTo>
                    <a:pt x="1145" y="3098"/>
                  </a:moveTo>
                  <a:lnTo>
                    <a:pt x="1684" y="3199"/>
                  </a:lnTo>
                  <a:lnTo>
                    <a:pt x="2189" y="3267"/>
                  </a:lnTo>
                  <a:lnTo>
                    <a:pt x="3232" y="3368"/>
                  </a:lnTo>
                  <a:lnTo>
                    <a:pt x="4276" y="3435"/>
                  </a:lnTo>
                  <a:lnTo>
                    <a:pt x="5320" y="3502"/>
                  </a:lnTo>
                  <a:lnTo>
                    <a:pt x="6397" y="3637"/>
                  </a:lnTo>
                  <a:lnTo>
                    <a:pt x="7508" y="3772"/>
                  </a:lnTo>
                  <a:lnTo>
                    <a:pt x="8619" y="3906"/>
                  </a:lnTo>
                  <a:lnTo>
                    <a:pt x="9730" y="3974"/>
                  </a:lnTo>
                  <a:lnTo>
                    <a:pt x="9831" y="4411"/>
                  </a:lnTo>
                  <a:lnTo>
                    <a:pt x="9932" y="4883"/>
                  </a:lnTo>
                  <a:lnTo>
                    <a:pt x="10269" y="5758"/>
                  </a:lnTo>
                  <a:lnTo>
                    <a:pt x="10639" y="6970"/>
                  </a:lnTo>
                  <a:lnTo>
                    <a:pt x="11077" y="8148"/>
                  </a:lnTo>
                  <a:lnTo>
                    <a:pt x="11346" y="8990"/>
                  </a:lnTo>
                  <a:lnTo>
                    <a:pt x="11616" y="9866"/>
                  </a:lnTo>
                  <a:lnTo>
                    <a:pt x="11582" y="9899"/>
                  </a:lnTo>
                  <a:lnTo>
                    <a:pt x="11649" y="10573"/>
                  </a:lnTo>
                  <a:lnTo>
                    <a:pt x="11616" y="11246"/>
                  </a:lnTo>
                  <a:lnTo>
                    <a:pt x="11548" y="11919"/>
                  </a:lnTo>
                  <a:lnTo>
                    <a:pt x="11447" y="12593"/>
                  </a:lnTo>
                  <a:lnTo>
                    <a:pt x="11178" y="13771"/>
                  </a:lnTo>
                  <a:lnTo>
                    <a:pt x="11111" y="14377"/>
                  </a:lnTo>
                  <a:lnTo>
                    <a:pt x="11077" y="14983"/>
                  </a:lnTo>
                  <a:lnTo>
                    <a:pt x="10538" y="15050"/>
                  </a:lnTo>
                  <a:lnTo>
                    <a:pt x="9495" y="15050"/>
                  </a:lnTo>
                  <a:lnTo>
                    <a:pt x="8956" y="14983"/>
                  </a:lnTo>
                  <a:lnTo>
                    <a:pt x="7878" y="14848"/>
                  </a:lnTo>
                  <a:lnTo>
                    <a:pt x="6835" y="14714"/>
                  </a:lnTo>
                  <a:lnTo>
                    <a:pt x="5892" y="14613"/>
                  </a:lnTo>
                  <a:lnTo>
                    <a:pt x="4949" y="14545"/>
                  </a:lnTo>
                  <a:lnTo>
                    <a:pt x="3064" y="14444"/>
                  </a:lnTo>
                  <a:lnTo>
                    <a:pt x="3064" y="14411"/>
                  </a:lnTo>
                  <a:lnTo>
                    <a:pt x="3064" y="14343"/>
                  </a:lnTo>
                  <a:lnTo>
                    <a:pt x="3030" y="14310"/>
                  </a:lnTo>
                  <a:lnTo>
                    <a:pt x="2997" y="14276"/>
                  </a:lnTo>
                  <a:lnTo>
                    <a:pt x="2795" y="14175"/>
                  </a:lnTo>
                  <a:lnTo>
                    <a:pt x="2593" y="14040"/>
                  </a:lnTo>
                  <a:lnTo>
                    <a:pt x="2458" y="13872"/>
                  </a:lnTo>
                  <a:lnTo>
                    <a:pt x="2323" y="13704"/>
                  </a:lnTo>
                  <a:lnTo>
                    <a:pt x="2256" y="13502"/>
                  </a:lnTo>
                  <a:lnTo>
                    <a:pt x="2189" y="13300"/>
                  </a:lnTo>
                  <a:lnTo>
                    <a:pt x="2189" y="13064"/>
                  </a:lnTo>
                  <a:lnTo>
                    <a:pt x="2189" y="12828"/>
                  </a:lnTo>
                  <a:lnTo>
                    <a:pt x="2155" y="12761"/>
                  </a:lnTo>
                  <a:lnTo>
                    <a:pt x="2088" y="12727"/>
                  </a:lnTo>
                  <a:lnTo>
                    <a:pt x="1852" y="12727"/>
                  </a:lnTo>
                  <a:lnTo>
                    <a:pt x="1650" y="12694"/>
                  </a:lnTo>
                  <a:lnTo>
                    <a:pt x="1448" y="12626"/>
                  </a:lnTo>
                  <a:lnTo>
                    <a:pt x="1246" y="12559"/>
                  </a:lnTo>
                  <a:lnTo>
                    <a:pt x="1078" y="12458"/>
                  </a:lnTo>
                  <a:lnTo>
                    <a:pt x="909" y="12357"/>
                  </a:lnTo>
                  <a:lnTo>
                    <a:pt x="573" y="12054"/>
                  </a:lnTo>
                  <a:lnTo>
                    <a:pt x="472" y="11886"/>
                  </a:lnTo>
                  <a:lnTo>
                    <a:pt x="303" y="11717"/>
                  </a:lnTo>
                  <a:lnTo>
                    <a:pt x="236" y="11111"/>
                  </a:lnTo>
                  <a:lnTo>
                    <a:pt x="269" y="10505"/>
                  </a:lnTo>
                  <a:lnTo>
                    <a:pt x="303" y="9899"/>
                  </a:lnTo>
                  <a:lnTo>
                    <a:pt x="370" y="9327"/>
                  </a:lnTo>
                  <a:lnTo>
                    <a:pt x="505" y="7778"/>
                  </a:lnTo>
                  <a:lnTo>
                    <a:pt x="674" y="6196"/>
                  </a:lnTo>
                  <a:lnTo>
                    <a:pt x="741" y="5421"/>
                  </a:lnTo>
                  <a:lnTo>
                    <a:pt x="842" y="4647"/>
                  </a:lnTo>
                  <a:lnTo>
                    <a:pt x="977" y="3873"/>
                  </a:lnTo>
                  <a:lnTo>
                    <a:pt x="1145" y="3098"/>
                  </a:lnTo>
                  <a:close/>
                  <a:moveTo>
                    <a:pt x="15858" y="14377"/>
                  </a:moveTo>
                  <a:lnTo>
                    <a:pt x="15858" y="14444"/>
                  </a:lnTo>
                  <a:lnTo>
                    <a:pt x="15656" y="14478"/>
                  </a:lnTo>
                  <a:lnTo>
                    <a:pt x="15420" y="14545"/>
                  </a:lnTo>
                  <a:lnTo>
                    <a:pt x="15083" y="14646"/>
                  </a:lnTo>
                  <a:lnTo>
                    <a:pt x="14679" y="14747"/>
                  </a:lnTo>
                  <a:lnTo>
                    <a:pt x="14275" y="14916"/>
                  </a:lnTo>
                  <a:lnTo>
                    <a:pt x="13871" y="15084"/>
                  </a:lnTo>
                  <a:lnTo>
                    <a:pt x="13703" y="15185"/>
                  </a:lnTo>
                  <a:lnTo>
                    <a:pt x="13535" y="15320"/>
                  </a:lnTo>
                  <a:lnTo>
                    <a:pt x="13467" y="15017"/>
                  </a:lnTo>
                  <a:lnTo>
                    <a:pt x="13905" y="14916"/>
                  </a:lnTo>
                  <a:lnTo>
                    <a:pt x="14376" y="14781"/>
                  </a:lnTo>
                  <a:lnTo>
                    <a:pt x="14814" y="14646"/>
                  </a:lnTo>
                  <a:lnTo>
                    <a:pt x="15285" y="14512"/>
                  </a:lnTo>
                  <a:lnTo>
                    <a:pt x="15521" y="14444"/>
                  </a:lnTo>
                  <a:lnTo>
                    <a:pt x="15689" y="14411"/>
                  </a:lnTo>
                  <a:lnTo>
                    <a:pt x="15858" y="14377"/>
                  </a:lnTo>
                  <a:close/>
                  <a:moveTo>
                    <a:pt x="15925" y="14747"/>
                  </a:moveTo>
                  <a:lnTo>
                    <a:pt x="15925" y="14815"/>
                  </a:lnTo>
                  <a:lnTo>
                    <a:pt x="14747" y="15151"/>
                  </a:lnTo>
                  <a:lnTo>
                    <a:pt x="14141" y="15387"/>
                  </a:lnTo>
                  <a:lnTo>
                    <a:pt x="13871" y="15522"/>
                  </a:lnTo>
                  <a:lnTo>
                    <a:pt x="13602" y="15656"/>
                  </a:lnTo>
                  <a:lnTo>
                    <a:pt x="13535" y="15421"/>
                  </a:lnTo>
                  <a:lnTo>
                    <a:pt x="13905" y="15320"/>
                  </a:lnTo>
                  <a:lnTo>
                    <a:pt x="14275" y="15219"/>
                  </a:lnTo>
                  <a:lnTo>
                    <a:pt x="14612" y="15084"/>
                  </a:lnTo>
                  <a:lnTo>
                    <a:pt x="14982" y="14949"/>
                  </a:lnTo>
                  <a:lnTo>
                    <a:pt x="15420" y="14882"/>
                  </a:lnTo>
                  <a:lnTo>
                    <a:pt x="15689" y="14815"/>
                  </a:lnTo>
                  <a:lnTo>
                    <a:pt x="15925" y="14747"/>
                  </a:lnTo>
                  <a:close/>
                  <a:moveTo>
                    <a:pt x="15959" y="15050"/>
                  </a:moveTo>
                  <a:lnTo>
                    <a:pt x="15992" y="15185"/>
                  </a:lnTo>
                  <a:lnTo>
                    <a:pt x="15790" y="15219"/>
                  </a:lnTo>
                  <a:lnTo>
                    <a:pt x="15588" y="15252"/>
                  </a:lnTo>
                  <a:lnTo>
                    <a:pt x="15218" y="15387"/>
                  </a:lnTo>
                  <a:lnTo>
                    <a:pt x="14444" y="15690"/>
                  </a:lnTo>
                  <a:lnTo>
                    <a:pt x="14073" y="15858"/>
                  </a:lnTo>
                  <a:lnTo>
                    <a:pt x="13703" y="16060"/>
                  </a:lnTo>
                  <a:lnTo>
                    <a:pt x="13636" y="15791"/>
                  </a:lnTo>
                  <a:lnTo>
                    <a:pt x="13804" y="15757"/>
                  </a:lnTo>
                  <a:lnTo>
                    <a:pt x="13972" y="15724"/>
                  </a:lnTo>
                  <a:lnTo>
                    <a:pt x="14275" y="15623"/>
                  </a:lnTo>
                  <a:lnTo>
                    <a:pt x="14612" y="15488"/>
                  </a:lnTo>
                  <a:lnTo>
                    <a:pt x="14915" y="15387"/>
                  </a:lnTo>
                  <a:lnTo>
                    <a:pt x="15454" y="15252"/>
                  </a:lnTo>
                  <a:lnTo>
                    <a:pt x="15723" y="15151"/>
                  </a:lnTo>
                  <a:lnTo>
                    <a:pt x="15959" y="15050"/>
                  </a:lnTo>
                  <a:close/>
                  <a:moveTo>
                    <a:pt x="16026" y="15421"/>
                  </a:moveTo>
                  <a:lnTo>
                    <a:pt x="16093" y="15623"/>
                  </a:lnTo>
                  <a:lnTo>
                    <a:pt x="15420" y="15858"/>
                  </a:lnTo>
                  <a:lnTo>
                    <a:pt x="14747" y="16027"/>
                  </a:lnTo>
                  <a:lnTo>
                    <a:pt x="14275" y="16195"/>
                  </a:lnTo>
                  <a:lnTo>
                    <a:pt x="14040" y="16262"/>
                  </a:lnTo>
                  <a:lnTo>
                    <a:pt x="13838" y="16397"/>
                  </a:lnTo>
                  <a:lnTo>
                    <a:pt x="13737" y="16128"/>
                  </a:lnTo>
                  <a:lnTo>
                    <a:pt x="14073" y="16060"/>
                  </a:lnTo>
                  <a:lnTo>
                    <a:pt x="14410" y="15959"/>
                  </a:lnTo>
                  <a:lnTo>
                    <a:pt x="14713" y="15825"/>
                  </a:lnTo>
                  <a:lnTo>
                    <a:pt x="15050" y="15690"/>
                  </a:lnTo>
                  <a:lnTo>
                    <a:pt x="16026" y="15421"/>
                  </a:lnTo>
                  <a:close/>
                  <a:moveTo>
                    <a:pt x="16161" y="15825"/>
                  </a:moveTo>
                  <a:lnTo>
                    <a:pt x="16228" y="15993"/>
                  </a:lnTo>
                  <a:lnTo>
                    <a:pt x="15151" y="16330"/>
                  </a:lnTo>
                  <a:lnTo>
                    <a:pt x="14578" y="16532"/>
                  </a:lnTo>
                  <a:lnTo>
                    <a:pt x="14309" y="16667"/>
                  </a:lnTo>
                  <a:lnTo>
                    <a:pt x="14040" y="16835"/>
                  </a:lnTo>
                  <a:lnTo>
                    <a:pt x="13871" y="16532"/>
                  </a:lnTo>
                  <a:lnTo>
                    <a:pt x="14174" y="16465"/>
                  </a:lnTo>
                  <a:lnTo>
                    <a:pt x="14444" y="16397"/>
                  </a:lnTo>
                  <a:lnTo>
                    <a:pt x="14982" y="16229"/>
                  </a:lnTo>
                  <a:lnTo>
                    <a:pt x="15588" y="16060"/>
                  </a:lnTo>
                  <a:lnTo>
                    <a:pt x="16161" y="15825"/>
                  </a:lnTo>
                  <a:close/>
                  <a:moveTo>
                    <a:pt x="10370" y="1"/>
                  </a:moveTo>
                  <a:lnTo>
                    <a:pt x="10303" y="68"/>
                  </a:lnTo>
                  <a:lnTo>
                    <a:pt x="10168" y="169"/>
                  </a:lnTo>
                  <a:lnTo>
                    <a:pt x="10033" y="304"/>
                  </a:lnTo>
                  <a:lnTo>
                    <a:pt x="10000" y="371"/>
                  </a:lnTo>
                  <a:lnTo>
                    <a:pt x="9966" y="472"/>
                  </a:lnTo>
                  <a:lnTo>
                    <a:pt x="10000" y="506"/>
                  </a:lnTo>
                  <a:lnTo>
                    <a:pt x="10033" y="607"/>
                  </a:lnTo>
                  <a:lnTo>
                    <a:pt x="10067" y="674"/>
                  </a:lnTo>
                  <a:lnTo>
                    <a:pt x="10134" y="876"/>
                  </a:lnTo>
                  <a:lnTo>
                    <a:pt x="10067" y="910"/>
                  </a:lnTo>
                  <a:lnTo>
                    <a:pt x="10033" y="977"/>
                  </a:lnTo>
                  <a:lnTo>
                    <a:pt x="10033" y="1045"/>
                  </a:lnTo>
                  <a:lnTo>
                    <a:pt x="10067" y="1078"/>
                  </a:lnTo>
                  <a:lnTo>
                    <a:pt x="10033" y="1449"/>
                  </a:lnTo>
                  <a:lnTo>
                    <a:pt x="10033" y="1651"/>
                  </a:lnTo>
                  <a:lnTo>
                    <a:pt x="10000" y="1886"/>
                  </a:lnTo>
                  <a:lnTo>
                    <a:pt x="9899" y="2324"/>
                  </a:lnTo>
                  <a:lnTo>
                    <a:pt x="9831" y="2661"/>
                  </a:lnTo>
                  <a:lnTo>
                    <a:pt x="9798" y="2997"/>
                  </a:lnTo>
                  <a:lnTo>
                    <a:pt x="9764" y="3334"/>
                  </a:lnTo>
                  <a:lnTo>
                    <a:pt x="9798" y="3671"/>
                  </a:lnTo>
                  <a:lnTo>
                    <a:pt x="9831" y="3772"/>
                  </a:lnTo>
                  <a:lnTo>
                    <a:pt x="9798" y="3772"/>
                  </a:lnTo>
                  <a:lnTo>
                    <a:pt x="7643" y="3536"/>
                  </a:lnTo>
                  <a:lnTo>
                    <a:pt x="5488" y="3368"/>
                  </a:lnTo>
                  <a:lnTo>
                    <a:pt x="3333" y="3166"/>
                  </a:lnTo>
                  <a:lnTo>
                    <a:pt x="1179" y="2964"/>
                  </a:lnTo>
                  <a:lnTo>
                    <a:pt x="1145" y="2930"/>
                  </a:lnTo>
                  <a:lnTo>
                    <a:pt x="1078" y="2930"/>
                  </a:lnTo>
                  <a:lnTo>
                    <a:pt x="1044" y="2964"/>
                  </a:lnTo>
                  <a:lnTo>
                    <a:pt x="1010" y="2997"/>
                  </a:lnTo>
                  <a:lnTo>
                    <a:pt x="1010" y="3031"/>
                  </a:lnTo>
                  <a:lnTo>
                    <a:pt x="876" y="3469"/>
                  </a:lnTo>
                  <a:lnTo>
                    <a:pt x="775" y="3906"/>
                  </a:lnTo>
                  <a:lnTo>
                    <a:pt x="674" y="4344"/>
                  </a:lnTo>
                  <a:lnTo>
                    <a:pt x="606" y="4782"/>
                  </a:lnTo>
                  <a:lnTo>
                    <a:pt x="539" y="5691"/>
                  </a:lnTo>
                  <a:lnTo>
                    <a:pt x="472" y="6566"/>
                  </a:lnTo>
                  <a:lnTo>
                    <a:pt x="370" y="7542"/>
                  </a:lnTo>
                  <a:lnTo>
                    <a:pt x="236" y="8519"/>
                  </a:lnTo>
                  <a:lnTo>
                    <a:pt x="101" y="9495"/>
                  </a:lnTo>
                  <a:lnTo>
                    <a:pt x="34" y="10472"/>
                  </a:lnTo>
                  <a:lnTo>
                    <a:pt x="0" y="10842"/>
                  </a:lnTo>
                  <a:lnTo>
                    <a:pt x="0" y="11246"/>
                  </a:lnTo>
                  <a:lnTo>
                    <a:pt x="34" y="11650"/>
                  </a:lnTo>
                  <a:lnTo>
                    <a:pt x="101" y="12054"/>
                  </a:lnTo>
                  <a:lnTo>
                    <a:pt x="168" y="12424"/>
                  </a:lnTo>
                  <a:lnTo>
                    <a:pt x="303" y="12795"/>
                  </a:lnTo>
                  <a:lnTo>
                    <a:pt x="505" y="13165"/>
                  </a:lnTo>
                  <a:lnTo>
                    <a:pt x="741" y="13468"/>
                  </a:lnTo>
                  <a:lnTo>
                    <a:pt x="909" y="13704"/>
                  </a:lnTo>
                  <a:lnTo>
                    <a:pt x="1145" y="13906"/>
                  </a:lnTo>
                  <a:lnTo>
                    <a:pt x="1381" y="14108"/>
                  </a:lnTo>
                  <a:lnTo>
                    <a:pt x="1650" y="14310"/>
                  </a:lnTo>
                  <a:lnTo>
                    <a:pt x="1953" y="14444"/>
                  </a:lnTo>
                  <a:lnTo>
                    <a:pt x="2256" y="14579"/>
                  </a:lnTo>
                  <a:lnTo>
                    <a:pt x="2559" y="14613"/>
                  </a:lnTo>
                  <a:lnTo>
                    <a:pt x="2828" y="14579"/>
                  </a:lnTo>
                  <a:lnTo>
                    <a:pt x="3333" y="14714"/>
                  </a:lnTo>
                  <a:lnTo>
                    <a:pt x="3838" y="14781"/>
                  </a:lnTo>
                  <a:lnTo>
                    <a:pt x="4310" y="14815"/>
                  </a:lnTo>
                  <a:lnTo>
                    <a:pt x="4848" y="14848"/>
                  </a:lnTo>
                  <a:lnTo>
                    <a:pt x="5858" y="14882"/>
                  </a:lnTo>
                  <a:lnTo>
                    <a:pt x="6835" y="14949"/>
                  </a:lnTo>
                  <a:lnTo>
                    <a:pt x="7912" y="15084"/>
                  </a:lnTo>
                  <a:lnTo>
                    <a:pt x="8956" y="15252"/>
                  </a:lnTo>
                  <a:lnTo>
                    <a:pt x="9495" y="15286"/>
                  </a:lnTo>
                  <a:lnTo>
                    <a:pt x="10033" y="15320"/>
                  </a:lnTo>
                  <a:lnTo>
                    <a:pt x="10572" y="15286"/>
                  </a:lnTo>
                  <a:lnTo>
                    <a:pt x="11111" y="15252"/>
                  </a:lnTo>
                  <a:lnTo>
                    <a:pt x="11245" y="15252"/>
                  </a:lnTo>
                  <a:lnTo>
                    <a:pt x="11279" y="15219"/>
                  </a:lnTo>
                  <a:lnTo>
                    <a:pt x="11313" y="15151"/>
                  </a:lnTo>
                  <a:lnTo>
                    <a:pt x="11313" y="14680"/>
                  </a:lnTo>
                  <a:lnTo>
                    <a:pt x="11380" y="14175"/>
                  </a:lnTo>
                  <a:lnTo>
                    <a:pt x="11616" y="13165"/>
                  </a:lnTo>
                  <a:lnTo>
                    <a:pt x="11818" y="12155"/>
                  </a:lnTo>
                  <a:lnTo>
                    <a:pt x="11919" y="11616"/>
                  </a:lnTo>
                  <a:lnTo>
                    <a:pt x="11919" y="11145"/>
                  </a:lnTo>
                  <a:lnTo>
                    <a:pt x="12222" y="12155"/>
                  </a:lnTo>
                  <a:lnTo>
                    <a:pt x="12356" y="12660"/>
                  </a:lnTo>
                  <a:lnTo>
                    <a:pt x="12491" y="13199"/>
                  </a:lnTo>
                  <a:lnTo>
                    <a:pt x="12525" y="13266"/>
                  </a:lnTo>
                  <a:lnTo>
                    <a:pt x="12626" y="13266"/>
                  </a:lnTo>
                  <a:lnTo>
                    <a:pt x="12693" y="13232"/>
                  </a:lnTo>
                  <a:lnTo>
                    <a:pt x="12727" y="13468"/>
                  </a:lnTo>
                  <a:lnTo>
                    <a:pt x="12828" y="13704"/>
                  </a:lnTo>
                  <a:lnTo>
                    <a:pt x="12996" y="14108"/>
                  </a:lnTo>
                  <a:lnTo>
                    <a:pt x="13131" y="14613"/>
                  </a:lnTo>
                  <a:lnTo>
                    <a:pt x="13265" y="15151"/>
                  </a:lnTo>
                  <a:lnTo>
                    <a:pt x="13333" y="15589"/>
                  </a:lnTo>
                  <a:lnTo>
                    <a:pt x="13467" y="16229"/>
                  </a:lnTo>
                  <a:lnTo>
                    <a:pt x="13568" y="16532"/>
                  </a:lnTo>
                  <a:lnTo>
                    <a:pt x="13669" y="16801"/>
                  </a:lnTo>
                  <a:lnTo>
                    <a:pt x="13737" y="16902"/>
                  </a:lnTo>
                  <a:lnTo>
                    <a:pt x="13804" y="16970"/>
                  </a:lnTo>
                  <a:lnTo>
                    <a:pt x="13905" y="17037"/>
                  </a:lnTo>
                  <a:lnTo>
                    <a:pt x="14040" y="17037"/>
                  </a:lnTo>
                  <a:lnTo>
                    <a:pt x="14107" y="16970"/>
                  </a:lnTo>
                  <a:lnTo>
                    <a:pt x="14376" y="16902"/>
                  </a:lnTo>
                  <a:lnTo>
                    <a:pt x="14679" y="16801"/>
                  </a:lnTo>
                  <a:lnTo>
                    <a:pt x="15218" y="16566"/>
                  </a:lnTo>
                  <a:lnTo>
                    <a:pt x="16262" y="16229"/>
                  </a:lnTo>
                  <a:lnTo>
                    <a:pt x="16295" y="16296"/>
                  </a:lnTo>
                  <a:lnTo>
                    <a:pt x="16329" y="16330"/>
                  </a:lnTo>
                  <a:lnTo>
                    <a:pt x="16430" y="16330"/>
                  </a:lnTo>
                  <a:lnTo>
                    <a:pt x="16497" y="16262"/>
                  </a:lnTo>
                  <a:lnTo>
                    <a:pt x="16497" y="16229"/>
                  </a:lnTo>
                  <a:lnTo>
                    <a:pt x="16531" y="16161"/>
                  </a:lnTo>
                  <a:lnTo>
                    <a:pt x="16497" y="16161"/>
                  </a:lnTo>
                  <a:lnTo>
                    <a:pt x="16598" y="16128"/>
                  </a:lnTo>
                  <a:lnTo>
                    <a:pt x="16666" y="16094"/>
                  </a:lnTo>
                  <a:lnTo>
                    <a:pt x="16666" y="16060"/>
                  </a:lnTo>
                  <a:lnTo>
                    <a:pt x="16699" y="15959"/>
                  </a:lnTo>
                  <a:lnTo>
                    <a:pt x="16632" y="15892"/>
                  </a:lnTo>
                  <a:lnTo>
                    <a:pt x="16531" y="15892"/>
                  </a:lnTo>
                  <a:lnTo>
                    <a:pt x="16464" y="15926"/>
                  </a:lnTo>
                  <a:lnTo>
                    <a:pt x="16396" y="15724"/>
                  </a:lnTo>
                  <a:lnTo>
                    <a:pt x="16464" y="15690"/>
                  </a:lnTo>
                  <a:lnTo>
                    <a:pt x="16430" y="15623"/>
                  </a:lnTo>
                  <a:lnTo>
                    <a:pt x="16396" y="15555"/>
                  </a:lnTo>
                  <a:lnTo>
                    <a:pt x="16363" y="15522"/>
                  </a:lnTo>
                  <a:lnTo>
                    <a:pt x="16262" y="15219"/>
                  </a:lnTo>
                  <a:lnTo>
                    <a:pt x="16161" y="14949"/>
                  </a:lnTo>
                  <a:lnTo>
                    <a:pt x="16127" y="14646"/>
                  </a:lnTo>
                  <a:lnTo>
                    <a:pt x="16026" y="14074"/>
                  </a:lnTo>
                  <a:lnTo>
                    <a:pt x="15959" y="13670"/>
                  </a:lnTo>
                  <a:lnTo>
                    <a:pt x="15824" y="13232"/>
                  </a:lnTo>
                  <a:lnTo>
                    <a:pt x="15656" y="12828"/>
                  </a:lnTo>
                  <a:lnTo>
                    <a:pt x="15454" y="12424"/>
                  </a:lnTo>
                  <a:lnTo>
                    <a:pt x="15521" y="12424"/>
                  </a:lnTo>
                  <a:lnTo>
                    <a:pt x="15588" y="12357"/>
                  </a:lnTo>
                  <a:lnTo>
                    <a:pt x="15588" y="12290"/>
                  </a:lnTo>
                  <a:lnTo>
                    <a:pt x="15555" y="12222"/>
                  </a:lnTo>
                  <a:lnTo>
                    <a:pt x="15487" y="12155"/>
                  </a:lnTo>
                  <a:lnTo>
                    <a:pt x="15487" y="12088"/>
                  </a:lnTo>
                  <a:lnTo>
                    <a:pt x="15353" y="11886"/>
                  </a:lnTo>
                  <a:lnTo>
                    <a:pt x="15218" y="11650"/>
                  </a:lnTo>
                  <a:lnTo>
                    <a:pt x="15151" y="11414"/>
                  </a:lnTo>
                  <a:lnTo>
                    <a:pt x="15083" y="11179"/>
                  </a:lnTo>
                  <a:lnTo>
                    <a:pt x="14982" y="10674"/>
                  </a:lnTo>
                  <a:lnTo>
                    <a:pt x="14881" y="10169"/>
                  </a:lnTo>
                  <a:lnTo>
                    <a:pt x="14612" y="8990"/>
                  </a:lnTo>
                  <a:lnTo>
                    <a:pt x="14477" y="8418"/>
                  </a:lnTo>
                  <a:lnTo>
                    <a:pt x="14309" y="7845"/>
                  </a:lnTo>
                  <a:lnTo>
                    <a:pt x="14073" y="7239"/>
                  </a:lnTo>
                  <a:lnTo>
                    <a:pt x="13838" y="6667"/>
                  </a:lnTo>
                  <a:lnTo>
                    <a:pt x="13568" y="6095"/>
                  </a:lnTo>
                  <a:lnTo>
                    <a:pt x="13366" y="5489"/>
                  </a:lnTo>
                  <a:lnTo>
                    <a:pt x="13164" y="4883"/>
                  </a:lnTo>
                  <a:lnTo>
                    <a:pt x="13030" y="4243"/>
                  </a:lnTo>
                  <a:lnTo>
                    <a:pt x="12861" y="3603"/>
                  </a:lnTo>
                  <a:lnTo>
                    <a:pt x="12693" y="2997"/>
                  </a:lnTo>
                  <a:lnTo>
                    <a:pt x="12693" y="2930"/>
                  </a:lnTo>
                  <a:lnTo>
                    <a:pt x="12693" y="2896"/>
                  </a:lnTo>
                  <a:lnTo>
                    <a:pt x="12659" y="2863"/>
                  </a:lnTo>
                  <a:lnTo>
                    <a:pt x="12626" y="2829"/>
                  </a:lnTo>
                  <a:lnTo>
                    <a:pt x="12558" y="2829"/>
                  </a:lnTo>
                  <a:lnTo>
                    <a:pt x="12525" y="2863"/>
                  </a:lnTo>
                  <a:lnTo>
                    <a:pt x="12457" y="2896"/>
                  </a:lnTo>
                  <a:lnTo>
                    <a:pt x="12323" y="2627"/>
                  </a:lnTo>
                  <a:lnTo>
                    <a:pt x="12154" y="2358"/>
                  </a:lnTo>
                  <a:lnTo>
                    <a:pt x="11952" y="2122"/>
                  </a:lnTo>
                  <a:lnTo>
                    <a:pt x="11717" y="1920"/>
                  </a:lnTo>
                  <a:lnTo>
                    <a:pt x="11447" y="1651"/>
                  </a:lnTo>
                  <a:lnTo>
                    <a:pt x="11212" y="1415"/>
                  </a:lnTo>
                  <a:lnTo>
                    <a:pt x="11010" y="1146"/>
                  </a:lnTo>
                  <a:lnTo>
                    <a:pt x="10909" y="977"/>
                  </a:lnTo>
                  <a:lnTo>
                    <a:pt x="10841" y="809"/>
                  </a:lnTo>
                  <a:lnTo>
                    <a:pt x="10841" y="742"/>
                  </a:lnTo>
                  <a:lnTo>
                    <a:pt x="10808" y="641"/>
                  </a:lnTo>
                  <a:lnTo>
                    <a:pt x="10707" y="439"/>
                  </a:lnTo>
                  <a:lnTo>
                    <a:pt x="10639" y="203"/>
                  </a:lnTo>
                  <a:lnTo>
                    <a:pt x="10606" y="102"/>
                  </a:lnTo>
                  <a:lnTo>
                    <a:pt x="10538" y="34"/>
                  </a:lnTo>
                  <a:lnTo>
                    <a:pt x="10505" y="1"/>
                  </a:lnTo>
                  <a:lnTo>
                    <a:pt x="10471" y="34"/>
                  </a:lnTo>
                  <a:lnTo>
                    <a:pt x="104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58" name="Shape 1758"/>
            <p:cNvSpPr/>
            <p:nvPr/>
          </p:nvSpPr>
          <p:spPr>
            <a:xfrm>
              <a:off x="1163675" y="316400"/>
              <a:ext cx="196150" cy="86700"/>
            </a:xfrm>
            <a:custGeom>
              <a:avLst/>
              <a:gdLst/>
              <a:ahLst/>
              <a:cxnLst/>
              <a:rect l="0" t="0" r="0" b="0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59" name="Shape 1759"/>
            <p:cNvSpPr/>
            <p:nvPr/>
          </p:nvSpPr>
          <p:spPr>
            <a:xfrm>
              <a:off x="1182200" y="340800"/>
              <a:ext cx="14325" cy="6750"/>
            </a:xfrm>
            <a:custGeom>
              <a:avLst/>
              <a:gdLst/>
              <a:ahLst/>
              <a:cxnLst/>
              <a:rect l="0" t="0" r="0" b="0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60" name="Shape 1760"/>
            <p:cNvSpPr/>
            <p:nvPr/>
          </p:nvSpPr>
          <p:spPr>
            <a:xfrm>
              <a:off x="1322750" y="339950"/>
              <a:ext cx="7600" cy="38750"/>
            </a:xfrm>
            <a:custGeom>
              <a:avLst/>
              <a:gdLst/>
              <a:ahLst/>
              <a:cxnLst/>
              <a:rect l="0" t="0" r="0" b="0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61" name="Shape 1761"/>
            <p:cNvSpPr/>
            <p:nvPr/>
          </p:nvSpPr>
          <p:spPr>
            <a:xfrm>
              <a:off x="1311825" y="347525"/>
              <a:ext cx="5900" cy="21075"/>
            </a:xfrm>
            <a:custGeom>
              <a:avLst/>
              <a:gdLst/>
              <a:ahLst/>
              <a:cxnLst/>
              <a:rect l="0" t="0" r="0" b="0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62" name="Shape 1762"/>
            <p:cNvSpPr/>
            <p:nvPr/>
          </p:nvSpPr>
          <p:spPr>
            <a:xfrm>
              <a:off x="1075300" y="284400"/>
              <a:ext cx="87575" cy="75775"/>
            </a:xfrm>
            <a:custGeom>
              <a:avLst/>
              <a:gdLst/>
              <a:ahLst/>
              <a:cxnLst/>
              <a:rect l="0" t="0" r="0" b="0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63" name="Shape 1763"/>
            <p:cNvSpPr/>
            <p:nvPr/>
          </p:nvSpPr>
          <p:spPr>
            <a:xfrm>
              <a:off x="3745175" y="1413975"/>
              <a:ext cx="31175" cy="15175"/>
            </a:xfrm>
            <a:custGeom>
              <a:avLst/>
              <a:gdLst/>
              <a:ahLst/>
              <a:cxnLst/>
              <a:rect l="0" t="0" r="0" b="0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64" name="Shape 1764"/>
            <p:cNvSpPr/>
            <p:nvPr/>
          </p:nvSpPr>
          <p:spPr>
            <a:xfrm>
              <a:off x="3255300" y="2000625"/>
              <a:ext cx="521050" cy="741575"/>
            </a:xfrm>
            <a:custGeom>
              <a:avLst/>
              <a:gdLst/>
              <a:ahLst/>
              <a:cxnLst/>
              <a:rect l="0" t="0" r="0" b="0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65" name="Shape 1765"/>
            <p:cNvSpPr/>
            <p:nvPr/>
          </p:nvSpPr>
          <p:spPr>
            <a:xfrm>
              <a:off x="3169450" y="1194275"/>
              <a:ext cx="606900" cy="726425"/>
            </a:xfrm>
            <a:custGeom>
              <a:avLst/>
              <a:gdLst/>
              <a:ahLst/>
              <a:cxnLst/>
              <a:rect l="0" t="0" r="0" b="0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66" name="Shape 1766"/>
            <p:cNvSpPr/>
            <p:nvPr/>
          </p:nvSpPr>
          <p:spPr>
            <a:xfrm>
              <a:off x="1181350" y="352575"/>
              <a:ext cx="14350" cy="7600"/>
            </a:xfrm>
            <a:custGeom>
              <a:avLst/>
              <a:gdLst/>
              <a:ahLst/>
              <a:cxnLst/>
              <a:rect l="0" t="0" r="0" b="0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67" name="Shape 1767"/>
            <p:cNvSpPr/>
            <p:nvPr/>
          </p:nvSpPr>
          <p:spPr>
            <a:xfrm>
              <a:off x="3756950" y="1480475"/>
              <a:ext cx="19400" cy="8425"/>
            </a:xfrm>
            <a:custGeom>
              <a:avLst/>
              <a:gdLst/>
              <a:ahLst/>
              <a:cxnLst/>
              <a:rect l="0" t="0" r="0" b="0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68" name="Shape 1768"/>
            <p:cNvSpPr/>
            <p:nvPr/>
          </p:nvSpPr>
          <p:spPr>
            <a:xfrm>
              <a:off x="3750225" y="1433325"/>
              <a:ext cx="26125" cy="14325"/>
            </a:xfrm>
            <a:custGeom>
              <a:avLst/>
              <a:gdLst/>
              <a:ahLst/>
              <a:cxnLst/>
              <a:rect l="0" t="0" r="0" b="0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69" name="Shape 1769"/>
            <p:cNvSpPr/>
            <p:nvPr/>
          </p:nvSpPr>
          <p:spPr>
            <a:xfrm>
              <a:off x="3766225" y="1498975"/>
              <a:ext cx="10125" cy="8450"/>
            </a:xfrm>
            <a:custGeom>
              <a:avLst/>
              <a:gdLst/>
              <a:ahLst/>
              <a:cxnLst/>
              <a:rect l="0" t="0" r="0" b="0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70" name="Shape 1770"/>
            <p:cNvSpPr/>
            <p:nvPr/>
          </p:nvSpPr>
          <p:spPr>
            <a:xfrm>
              <a:off x="3769575" y="2203475"/>
              <a:ext cx="6775" cy="14350"/>
            </a:xfrm>
            <a:custGeom>
              <a:avLst/>
              <a:gdLst/>
              <a:ahLst/>
              <a:cxnLst/>
              <a:rect l="0" t="0" r="0" b="0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71" name="Shape 1771"/>
            <p:cNvSpPr/>
            <p:nvPr/>
          </p:nvSpPr>
          <p:spPr>
            <a:xfrm>
              <a:off x="2059250" y="2761525"/>
              <a:ext cx="9275" cy="15175"/>
            </a:xfrm>
            <a:custGeom>
              <a:avLst/>
              <a:gdLst/>
              <a:ahLst/>
              <a:cxnLst/>
              <a:rect l="0" t="0" r="0" b="0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72" name="Shape 1772"/>
            <p:cNvSpPr/>
            <p:nvPr/>
          </p:nvSpPr>
          <p:spPr>
            <a:xfrm>
              <a:off x="3767900" y="2217800"/>
              <a:ext cx="8450" cy="25275"/>
            </a:xfrm>
            <a:custGeom>
              <a:avLst/>
              <a:gdLst/>
              <a:ahLst/>
              <a:cxnLst/>
              <a:rect l="0" t="0" r="0" b="0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73" name="Shape 1773"/>
            <p:cNvSpPr/>
            <p:nvPr/>
          </p:nvSpPr>
          <p:spPr>
            <a:xfrm>
              <a:off x="429725" y="2388650"/>
              <a:ext cx="132175" cy="129650"/>
            </a:xfrm>
            <a:custGeom>
              <a:avLst/>
              <a:gdLst/>
              <a:ahLst/>
              <a:cxnLst/>
              <a:rect l="0" t="0" r="0" b="0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74" name="Shape 1774"/>
            <p:cNvSpPr/>
            <p:nvPr/>
          </p:nvSpPr>
          <p:spPr>
            <a:xfrm>
              <a:off x="1768875" y="2760700"/>
              <a:ext cx="12650" cy="16000"/>
            </a:xfrm>
            <a:custGeom>
              <a:avLst/>
              <a:gdLst/>
              <a:ahLst/>
              <a:cxnLst/>
              <a:rect l="0" t="0" r="0" b="0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75" name="Shape 1775"/>
            <p:cNvSpPr/>
            <p:nvPr/>
          </p:nvSpPr>
          <p:spPr>
            <a:xfrm>
              <a:off x="1741075" y="2721975"/>
              <a:ext cx="61475" cy="64000"/>
            </a:xfrm>
            <a:custGeom>
              <a:avLst/>
              <a:gdLst/>
              <a:ahLst/>
              <a:cxnLst/>
              <a:rect l="0" t="0" r="0" b="0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76" name="Shape 1776"/>
            <p:cNvSpPr/>
            <p:nvPr/>
          </p:nvSpPr>
          <p:spPr>
            <a:xfrm>
              <a:off x="1811800" y="2723650"/>
              <a:ext cx="68200" cy="64000"/>
            </a:xfrm>
            <a:custGeom>
              <a:avLst/>
              <a:gdLst/>
              <a:ahLst/>
              <a:cxnLst/>
              <a:rect l="0" t="0" r="0" b="0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77" name="Shape 1777"/>
            <p:cNvSpPr/>
            <p:nvPr/>
          </p:nvSpPr>
          <p:spPr>
            <a:xfrm>
              <a:off x="1839575" y="2762375"/>
              <a:ext cx="14325" cy="16025"/>
            </a:xfrm>
            <a:custGeom>
              <a:avLst/>
              <a:gdLst/>
              <a:ahLst/>
              <a:cxnLst/>
              <a:rect l="0" t="0" r="0" b="0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78" name="Shape 1778"/>
            <p:cNvSpPr/>
            <p:nvPr/>
          </p:nvSpPr>
          <p:spPr>
            <a:xfrm>
              <a:off x="1919525" y="2800250"/>
              <a:ext cx="4225" cy="23600"/>
            </a:xfrm>
            <a:custGeom>
              <a:avLst/>
              <a:gdLst/>
              <a:ahLst/>
              <a:cxnLst/>
              <a:rect l="0" t="0" r="0" b="0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79" name="Shape 1779"/>
            <p:cNvSpPr/>
            <p:nvPr/>
          </p:nvSpPr>
          <p:spPr>
            <a:xfrm>
              <a:off x="1775600" y="2796875"/>
              <a:ext cx="64825" cy="26975"/>
            </a:xfrm>
            <a:custGeom>
              <a:avLst/>
              <a:gdLst/>
              <a:ahLst/>
              <a:cxnLst/>
              <a:rect l="0" t="0" r="0" b="0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80" name="Shape 1780"/>
            <p:cNvSpPr/>
            <p:nvPr/>
          </p:nvSpPr>
          <p:spPr>
            <a:xfrm>
              <a:off x="528200" y="2421475"/>
              <a:ext cx="15175" cy="10125"/>
            </a:xfrm>
            <a:custGeom>
              <a:avLst/>
              <a:gdLst/>
              <a:ahLst/>
              <a:cxnLst/>
              <a:rect l="0" t="0" r="0" b="0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81" name="Shape 1781"/>
            <p:cNvSpPr/>
            <p:nvPr/>
          </p:nvSpPr>
          <p:spPr>
            <a:xfrm>
              <a:off x="1885850" y="2721975"/>
              <a:ext cx="63150" cy="68200"/>
            </a:xfrm>
            <a:custGeom>
              <a:avLst/>
              <a:gdLst/>
              <a:ahLst/>
              <a:cxnLst/>
              <a:rect l="0" t="0" r="0" b="0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82" name="Shape 1782"/>
            <p:cNvSpPr/>
            <p:nvPr/>
          </p:nvSpPr>
          <p:spPr>
            <a:xfrm>
              <a:off x="1984350" y="2761525"/>
              <a:ext cx="14325" cy="15175"/>
            </a:xfrm>
            <a:custGeom>
              <a:avLst/>
              <a:gdLst/>
              <a:ahLst/>
              <a:cxnLst/>
              <a:rect l="0" t="0" r="0" b="0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83" name="Shape 1783"/>
            <p:cNvSpPr/>
            <p:nvPr/>
          </p:nvSpPr>
          <p:spPr>
            <a:xfrm>
              <a:off x="1973400" y="2674850"/>
              <a:ext cx="68200" cy="42100"/>
            </a:xfrm>
            <a:custGeom>
              <a:avLst/>
              <a:gdLst/>
              <a:ahLst/>
              <a:cxnLst/>
              <a:rect l="0" t="0" r="0" b="0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84" name="Shape 1784"/>
            <p:cNvSpPr/>
            <p:nvPr/>
          </p:nvSpPr>
          <p:spPr>
            <a:xfrm>
              <a:off x="1915325" y="2794350"/>
              <a:ext cx="69050" cy="29500"/>
            </a:xfrm>
            <a:custGeom>
              <a:avLst/>
              <a:gdLst/>
              <a:ahLst/>
              <a:cxnLst/>
              <a:rect l="0" t="0" r="0" b="0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85" name="Shape 1785"/>
            <p:cNvSpPr/>
            <p:nvPr/>
          </p:nvSpPr>
          <p:spPr>
            <a:xfrm>
              <a:off x="2033150" y="2721975"/>
              <a:ext cx="65675" cy="66525"/>
            </a:xfrm>
            <a:custGeom>
              <a:avLst/>
              <a:gdLst/>
              <a:ahLst/>
              <a:cxnLst/>
              <a:rect l="0" t="0" r="0" b="0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86" name="Shape 1786"/>
            <p:cNvSpPr/>
            <p:nvPr/>
          </p:nvSpPr>
          <p:spPr>
            <a:xfrm>
              <a:off x="1913625" y="2764050"/>
              <a:ext cx="10125" cy="13500"/>
            </a:xfrm>
            <a:custGeom>
              <a:avLst/>
              <a:gdLst/>
              <a:ahLst/>
              <a:cxnLst/>
              <a:rect l="0" t="0" r="0" b="0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87" name="Shape 1787"/>
            <p:cNvSpPr/>
            <p:nvPr/>
          </p:nvSpPr>
          <p:spPr>
            <a:xfrm>
              <a:off x="1959075" y="2722825"/>
              <a:ext cx="63175" cy="66500"/>
            </a:xfrm>
            <a:custGeom>
              <a:avLst/>
              <a:gdLst/>
              <a:ahLst/>
              <a:cxnLst/>
              <a:rect l="0" t="0" r="0" b="0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88" name="Shape 1788"/>
            <p:cNvSpPr/>
            <p:nvPr/>
          </p:nvSpPr>
          <p:spPr>
            <a:xfrm>
              <a:off x="1895950" y="2673150"/>
              <a:ext cx="69900" cy="43800"/>
            </a:xfrm>
            <a:custGeom>
              <a:avLst/>
              <a:gdLst/>
              <a:ahLst/>
              <a:cxnLst/>
              <a:rect l="0" t="0" r="0" b="0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89" name="Shape 1789"/>
            <p:cNvSpPr/>
            <p:nvPr/>
          </p:nvSpPr>
          <p:spPr>
            <a:xfrm>
              <a:off x="1847975" y="2798575"/>
              <a:ext cx="64000" cy="25275"/>
            </a:xfrm>
            <a:custGeom>
              <a:avLst/>
              <a:gdLst/>
              <a:ahLst/>
              <a:cxnLst/>
              <a:rect l="0" t="0" r="0" b="0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90" name="Shape 1790"/>
            <p:cNvSpPr/>
            <p:nvPr/>
          </p:nvSpPr>
          <p:spPr>
            <a:xfrm>
              <a:off x="457500" y="2411375"/>
              <a:ext cx="14325" cy="12650"/>
            </a:xfrm>
            <a:custGeom>
              <a:avLst/>
              <a:gdLst/>
              <a:ahLst/>
              <a:cxnLst/>
              <a:rect l="0" t="0" r="0" b="0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91" name="Shape 1791"/>
            <p:cNvSpPr/>
            <p:nvPr/>
          </p:nvSpPr>
          <p:spPr>
            <a:xfrm>
              <a:off x="438125" y="2432425"/>
              <a:ext cx="19400" cy="6750"/>
            </a:xfrm>
            <a:custGeom>
              <a:avLst/>
              <a:gdLst/>
              <a:ahLst/>
              <a:cxnLst/>
              <a:rect l="0" t="0" r="0" b="0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92" name="Shape 1792"/>
            <p:cNvSpPr/>
            <p:nvPr/>
          </p:nvSpPr>
          <p:spPr>
            <a:xfrm>
              <a:off x="408675" y="2075550"/>
              <a:ext cx="73250" cy="76625"/>
            </a:xfrm>
            <a:custGeom>
              <a:avLst/>
              <a:gdLst/>
              <a:ahLst/>
              <a:cxnLst/>
              <a:rect l="0" t="0" r="0" b="0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93" name="Shape 1793"/>
            <p:cNvSpPr/>
            <p:nvPr/>
          </p:nvSpPr>
          <p:spPr>
            <a:xfrm>
              <a:off x="485275" y="2399600"/>
              <a:ext cx="6750" cy="16850"/>
            </a:xfrm>
            <a:custGeom>
              <a:avLst/>
              <a:gdLst/>
              <a:ahLst/>
              <a:cxnLst/>
              <a:rect l="0" t="0" r="0" b="0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94" name="Shape 1794"/>
            <p:cNvSpPr/>
            <p:nvPr/>
          </p:nvSpPr>
          <p:spPr>
            <a:xfrm>
              <a:off x="483575" y="2424850"/>
              <a:ext cx="49700" cy="49700"/>
            </a:xfrm>
            <a:custGeom>
              <a:avLst/>
              <a:gdLst/>
              <a:ahLst/>
              <a:cxnLst/>
              <a:rect l="0" t="0" r="0" b="0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95" name="Shape 1795"/>
            <p:cNvSpPr/>
            <p:nvPr/>
          </p:nvSpPr>
          <p:spPr>
            <a:xfrm>
              <a:off x="522300" y="2491350"/>
              <a:ext cx="9275" cy="6750"/>
            </a:xfrm>
            <a:custGeom>
              <a:avLst/>
              <a:gdLst/>
              <a:ahLst/>
              <a:cxnLst/>
              <a:rect l="0" t="0" r="0" b="0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96" name="Shape 1796"/>
            <p:cNvSpPr/>
            <p:nvPr/>
          </p:nvSpPr>
          <p:spPr>
            <a:xfrm>
              <a:off x="519775" y="2663900"/>
              <a:ext cx="10125" cy="13500"/>
            </a:xfrm>
            <a:custGeom>
              <a:avLst/>
              <a:gdLst/>
              <a:ahLst/>
              <a:cxnLst/>
              <a:rect l="0" t="0" r="0" b="0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97" name="Shape 1797"/>
            <p:cNvSpPr/>
            <p:nvPr/>
          </p:nvSpPr>
          <p:spPr>
            <a:xfrm>
              <a:off x="539975" y="2774150"/>
              <a:ext cx="9300" cy="11825"/>
            </a:xfrm>
            <a:custGeom>
              <a:avLst/>
              <a:gdLst/>
              <a:ahLst/>
              <a:cxnLst/>
              <a:rect l="0" t="0" r="0" b="0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98" name="Shape 1798"/>
            <p:cNvSpPr/>
            <p:nvPr/>
          </p:nvSpPr>
          <p:spPr>
            <a:xfrm>
              <a:off x="529875" y="2721125"/>
              <a:ext cx="10975" cy="12650"/>
            </a:xfrm>
            <a:custGeom>
              <a:avLst/>
              <a:gdLst/>
              <a:ahLst/>
              <a:cxnLst/>
              <a:rect l="0" t="0" r="0" b="0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99" name="Shape 1799"/>
            <p:cNvSpPr/>
            <p:nvPr/>
          </p:nvSpPr>
          <p:spPr>
            <a:xfrm>
              <a:off x="529025" y="2693350"/>
              <a:ext cx="10150" cy="11825"/>
            </a:xfrm>
            <a:custGeom>
              <a:avLst/>
              <a:gdLst/>
              <a:ahLst/>
              <a:cxnLst/>
              <a:rect l="0" t="0" r="0" b="0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00" name="Shape 1800"/>
            <p:cNvSpPr/>
            <p:nvPr/>
          </p:nvSpPr>
          <p:spPr>
            <a:xfrm>
              <a:off x="1499525" y="2611700"/>
              <a:ext cx="1114425" cy="212150"/>
            </a:xfrm>
            <a:custGeom>
              <a:avLst/>
              <a:gdLst/>
              <a:ahLst/>
              <a:cxnLst/>
              <a:rect l="0" t="0" r="0" b="0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01" name="Shape 1801"/>
            <p:cNvSpPr/>
            <p:nvPr/>
          </p:nvSpPr>
          <p:spPr>
            <a:xfrm>
              <a:off x="2360575" y="2793525"/>
              <a:ext cx="64000" cy="30325"/>
            </a:xfrm>
            <a:custGeom>
              <a:avLst/>
              <a:gdLst/>
              <a:ahLst/>
              <a:cxnLst/>
              <a:rect l="0" t="0" r="0" b="0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02" name="Shape 1802"/>
            <p:cNvSpPr/>
            <p:nvPr/>
          </p:nvSpPr>
          <p:spPr>
            <a:xfrm>
              <a:off x="536625" y="2751425"/>
              <a:ext cx="10125" cy="10125"/>
            </a:xfrm>
            <a:custGeom>
              <a:avLst/>
              <a:gdLst/>
              <a:ahLst/>
              <a:cxnLst/>
              <a:rect l="0" t="0" r="0" b="0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03" name="Shape 1803"/>
            <p:cNvSpPr/>
            <p:nvPr/>
          </p:nvSpPr>
          <p:spPr>
            <a:xfrm>
              <a:off x="545875" y="2804450"/>
              <a:ext cx="9275" cy="14350"/>
            </a:xfrm>
            <a:custGeom>
              <a:avLst/>
              <a:gdLst/>
              <a:ahLst/>
              <a:cxnLst/>
              <a:rect l="0" t="0" r="0" b="0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6F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31750" y="983100"/>
            <a:ext cx="6880499" cy="777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F55D4B"/>
              </a:buClr>
              <a:buSzPct val="1000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buClr>
                <a:srgbClr val="F55D4B"/>
              </a:buClr>
              <a:buSzPct val="1000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buClr>
                <a:srgbClr val="F55D4B"/>
              </a:buClr>
              <a:buSzPct val="1000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buClr>
                <a:srgbClr val="F55D4B"/>
              </a:buClr>
              <a:buSzPct val="1000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buClr>
                <a:srgbClr val="F55D4B"/>
              </a:buClr>
              <a:buSzPct val="1000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buClr>
                <a:srgbClr val="F55D4B"/>
              </a:buClr>
              <a:buSzPct val="1000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buClr>
                <a:srgbClr val="F55D4B"/>
              </a:buClr>
              <a:buSzPct val="1000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buClr>
                <a:srgbClr val="F55D4B"/>
              </a:buClr>
              <a:buSzPct val="1000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buClr>
                <a:srgbClr val="F55D4B"/>
              </a:buClr>
              <a:buSzPct val="1000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31750" y="1902800"/>
            <a:ext cx="6880499" cy="466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2C3E50"/>
              </a:buClr>
              <a:buSzPct val="100000"/>
              <a:buFont typeface="Merriweather"/>
              <a:buChar char="✖"/>
              <a:defRPr sz="26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480"/>
              </a:spcBef>
              <a:buClr>
                <a:srgbClr val="2C3E50"/>
              </a:buClr>
              <a:buSzPct val="100000"/>
              <a:buFont typeface="Merriweather"/>
              <a:defRPr sz="22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480"/>
              </a:spcBef>
              <a:buClr>
                <a:srgbClr val="2C3E50"/>
              </a:buClr>
              <a:buSzPct val="100000"/>
              <a:buFont typeface="Merriweather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360"/>
              </a:spcBef>
              <a:buClr>
                <a:srgbClr val="2C3E50"/>
              </a:buClr>
              <a:buSzPct val="100000"/>
              <a:buFont typeface="Merriweather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360"/>
              </a:spcBef>
              <a:buClr>
                <a:srgbClr val="2C3E50"/>
              </a:buClr>
              <a:buSzPct val="100000"/>
              <a:buFont typeface="Merriweather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360"/>
              </a:spcBef>
              <a:buClr>
                <a:srgbClr val="2C3E50"/>
              </a:buClr>
              <a:buSzPct val="100000"/>
              <a:buFont typeface="Merriweather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360"/>
              </a:spcBef>
              <a:buClr>
                <a:srgbClr val="2C3E50"/>
              </a:buClr>
              <a:buSzPct val="100000"/>
              <a:buFont typeface="Merriweather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360"/>
              </a:spcBef>
              <a:buClr>
                <a:srgbClr val="2C3E50"/>
              </a:buClr>
              <a:buSzPct val="100000"/>
              <a:buFont typeface="Merriweather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360"/>
              </a:spcBef>
              <a:buClr>
                <a:srgbClr val="2C3E50"/>
              </a:buClr>
              <a:buSzPct val="100000"/>
              <a:buFont typeface="Merriweather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6" r:id="rId4"/>
    <p:sldLayoutId id="2147483658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8" name="Shape 1808"/>
          <p:cNvSpPr txBox="1">
            <a:spLocks noGrp="1"/>
          </p:cNvSpPr>
          <p:nvPr>
            <p:ph type="ctrTitle"/>
          </p:nvPr>
        </p:nvSpPr>
        <p:spPr>
          <a:xfrm>
            <a:off x="1880499" y="1940944"/>
            <a:ext cx="5322558" cy="2067212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bg-BG" sz="4000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Аз избирам </a:t>
            </a:r>
            <a:br>
              <a:rPr lang="bg-BG" sz="4000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bg-BG" sz="4000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да бъда </a:t>
            </a:r>
            <a:r>
              <a:rPr lang="bg-BG" sz="5000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професионалист</a:t>
            </a:r>
            <a:endParaRPr lang="en" sz="5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0" name="Shape 1870"/>
          <p:cNvSpPr txBox="1">
            <a:spLocks noGrp="1"/>
          </p:cNvSpPr>
          <p:nvPr>
            <p:ph type="title"/>
          </p:nvPr>
        </p:nvSpPr>
        <p:spPr>
          <a:xfrm>
            <a:off x="2129400" y="3584099"/>
            <a:ext cx="4885199" cy="102467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careerdays.bg</a:t>
            </a:r>
            <a:br>
              <a:rPr lang="en-US" dirty="0" smtClean="0"/>
            </a:br>
            <a:r>
              <a:rPr lang="en-US" dirty="0" smtClean="0"/>
              <a:t>National.careerdays.bg</a:t>
            </a:r>
            <a:endParaRPr lang="en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9144000" cy="29671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511" y="4873909"/>
            <a:ext cx="1704975" cy="12763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-817828"/>
            <a:ext cx="9144000" cy="29671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938" y="5324751"/>
            <a:ext cx="1704975" cy="12763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344" y="2082043"/>
            <a:ext cx="6844082" cy="451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31201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Shape 1841"/>
          <p:cNvSpPr txBox="1">
            <a:spLocks noGrp="1"/>
          </p:cNvSpPr>
          <p:nvPr>
            <p:ph type="title"/>
          </p:nvPr>
        </p:nvSpPr>
        <p:spPr>
          <a:xfrm>
            <a:off x="1131750" y="830699"/>
            <a:ext cx="6880499" cy="1438047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bg-BG" sz="3600" b="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Имате неограничени възможности!!!</a:t>
            </a:r>
            <a:endParaRPr lang="en" sz="3600" b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42" name="Shape 1842"/>
          <p:cNvSpPr txBox="1">
            <a:spLocks noGrp="1"/>
          </p:cNvSpPr>
          <p:nvPr>
            <p:ph type="body" idx="1"/>
          </p:nvPr>
        </p:nvSpPr>
        <p:spPr>
          <a:xfrm>
            <a:off x="1131750" y="2544792"/>
            <a:ext cx="7046092" cy="387060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bg-BG" dirty="0" smtClean="0"/>
              <a:t> Избирайте мъдро сред целия „шум“</a:t>
            </a:r>
            <a:r>
              <a:rPr lang="bg-BG" dirty="0" smtClean="0"/>
              <a:t> </a:t>
            </a:r>
          </a:p>
          <a:p>
            <a:pPr marL="457200" lvl="0" indent="-228600"/>
            <a:endParaRPr lang="bg-BG" dirty="0"/>
          </a:p>
          <a:p>
            <a:pPr marL="457200" lvl="0" indent="-228600"/>
            <a:r>
              <a:rPr lang="bg-BG" dirty="0" smtClean="0"/>
              <a:t> Няма грешни избори</a:t>
            </a:r>
            <a:endParaRPr lang="en-US" dirty="0" smtClean="0"/>
          </a:p>
          <a:p>
            <a:pPr marL="228600" lvl="0">
              <a:buNone/>
            </a:pPr>
            <a:r>
              <a:rPr lang="bg-BG" dirty="0" smtClean="0"/>
              <a:t> </a:t>
            </a:r>
          </a:p>
          <a:p>
            <a:pPr marL="457200" lvl="0" indent="-228600"/>
            <a:r>
              <a:rPr lang="bg-BG" dirty="0" smtClean="0"/>
              <a:t> Всяка грешка е урок</a:t>
            </a:r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6250033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Shape 1841"/>
          <p:cNvSpPr txBox="1">
            <a:spLocks noGrp="1"/>
          </p:cNvSpPr>
          <p:nvPr>
            <p:ph type="title"/>
          </p:nvPr>
        </p:nvSpPr>
        <p:spPr>
          <a:xfrm>
            <a:off x="1131750" y="830699"/>
            <a:ext cx="6880499" cy="1438047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bg-BG" sz="3600" b="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Имате неограничени възможности!!!</a:t>
            </a:r>
            <a:endParaRPr lang="en" sz="3600" b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42" name="Shape 1842"/>
          <p:cNvSpPr txBox="1">
            <a:spLocks noGrp="1"/>
          </p:cNvSpPr>
          <p:nvPr>
            <p:ph type="body" idx="1"/>
          </p:nvPr>
        </p:nvSpPr>
        <p:spPr>
          <a:xfrm>
            <a:off x="1131750" y="2544792"/>
            <a:ext cx="7046092" cy="387060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" lvl="0" rtl="0">
              <a:spcBef>
                <a:spcPts val="0"/>
              </a:spcBef>
              <a:buNone/>
            </a:pPr>
            <a:endParaRPr lang="bg-BG" dirty="0"/>
          </a:p>
          <a:p>
            <a:pPr marL="228600" lvl="0" rtl="0">
              <a:spcBef>
                <a:spcPts val="0"/>
              </a:spcBef>
              <a:buNone/>
            </a:pPr>
            <a:r>
              <a:rPr lang="bg-BG" dirty="0" smtClean="0"/>
              <a:t>От тук нататък сте ВИЕ, дерзайте, </a:t>
            </a:r>
            <a:r>
              <a:rPr lang="bg-BG" u="sng" dirty="0" smtClean="0"/>
              <a:t>действайте</a:t>
            </a:r>
            <a:r>
              <a:rPr lang="bg-BG" dirty="0" smtClean="0"/>
              <a:t>, всяко нещо ще Ви изгражда, като Експерт, Професионалист, Мениджър, Предприемач …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140125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Shape 2076"/>
          <p:cNvSpPr txBox="1">
            <a:spLocks noGrp="1"/>
          </p:cNvSpPr>
          <p:nvPr>
            <p:ph type="ctrTitle" idx="4294967295"/>
          </p:nvPr>
        </p:nvSpPr>
        <p:spPr>
          <a:xfrm>
            <a:off x="1456457" y="1512605"/>
            <a:ext cx="6678252" cy="1104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bg-BG" sz="4000" dirty="0" smtClean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Благодаря за вниманието</a:t>
            </a:r>
            <a:r>
              <a:rPr lang="en" sz="4800" dirty="0" smtClean="0">
                <a:solidFill>
                  <a:srgbClr val="FFFFFF"/>
                </a:solidFill>
              </a:rPr>
              <a:t>!</a:t>
            </a:r>
            <a:endParaRPr lang="en" sz="4800" dirty="0">
              <a:solidFill>
                <a:srgbClr val="FFFFFF"/>
              </a:solidFill>
            </a:endParaRPr>
          </a:p>
        </p:txBody>
      </p:sp>
      <p:sp>
        <p:nvSpPr>
          <p:cNvPr id="2077" name="Shape 2077"/>
          <p:cNvSpPr txBox="1">
            <a:spLocks noGrp="1"/>
          </p:cNvSpPr>
          <p:nvPr>
            <p:ph type="subTitle" idx="4294967295"/>
          </p:nvPr>
        </p:nvSpPr>
        <p:spPr>
          <a:xfrm>
            <a:off x="1715250" y="2415150"/>
            <a:ext cx="57135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bg-BG" sz="3600" b="1" dirty="0" smtClean="0"/>
              <a:t>Въпроси</a:t>
            </a:r>
            <a:r>
              <a:rPr lang="en" sz="3600" b="1" dirty="0" smtClean="0"/>
              <a:t>?</a:t>
            </a:r>
            <a:endParaRPr lang="en" sz="3600" b="1" dirty="0"/>
          </a:p>
        </p:txBody>
      </p:sp>
      <p:sp>
        <p:nvSpPr>
          <p:cNvPr id="2078" name="Shape 2078"/>
          <p:cNvSpPr txBox="1">
            <a:spLocks noGrp="1"/>
          </p:cNvSpPr>
          <p:nvPr>
            <p:ph type="body" idx="4294967295"/>
          </p:nvPr>
        </p:nvSpPr>
        <p:spPr>
          <a:xfrm>
            <a:off x="1715250" y="3291225"/>
            <a:ext cx="5713500" cy="120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bg-BG" sz="1800" dirty="0" smtClean="0"/>
              <a:t>За връзка с мен</a:t>
            </a:r>
            <a:r>
              <a:rPr lang="en" sz="1800" dirty="0" smtClean="0"/>
              <a:t>:</a:t>
            </a:r>
            <a:endParaRPr lang="en" sz="1800" dirty="0"/>
          </a:p>
          <a:p>
            <a:pPr lvl="0" algn="ctr" rtl="0">
              <a:spcBef>
                <a:spcPts val="0"/>
              </a:spcBef>
              <a:buNone/>
            </a:pPr>
            <a:r>
              <a:rPr lang="en" sz="1800" dirty="0" smtClean="0"/>
              <a:t>@petrovkata</a:t>
            </a:r>
            <a:endParaRPr lang="en" sz="1800" dirty="0"/>
          </a:p>
          <a:p>
            <a:pPr lvl="0" algn="ctr" rtl="0">
              <a:spcBef>
                <a:spcPts val="0"/>
              </a:spcBef>
              <a:buNone/>
            </a:pPr>
            <a:r>
              <a:rPr lang="en" sz="1800" dirty="0" smtClean="0"/>
              <a:t>vgeorgiev@flowminds.com</a:t>
            </a:r>
            <a:endParaRPr lang="en" sz="1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3" name="Shape 1823"/>
          <p:cNvSpPr txBox="1">
            <a:spLocks noGrp="1"/>
          </p:cNvSpPr>
          <p:nvPr>
            <p:ph type="subTitle" idx="4294967295"/>
          </p:nvPr>
        </p:nvSpPr>
        <p:spPr>
          <a:xfrm>
            <a:off x="1715250" y="2872350"/>
            <a:ext cx="57135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bg-BG" sz="3600" b="1" dirty="0" smtClean="0"/>
              <a:t>Веселин Георгиев</a:t>
            </a:r>
            <a:endParaRPr lang="en" sz="3600" b="1" dirty="0"/>
          </a:p>
        </p:txBody>
      </p:sp>
      <p:sp>
        <p:nvSpPr>
          <p:cNvPr id="1824" name="Shape 1824"/>
          <p:cNvSpPr txBox="1">
            <a:spLocks noGrp="1"/>
          </p:cNvSpPr>
          <p:nvPr>
            <p:ph type="body" idx="4294967295"/>
          </p:nvPr>
        </p:nvSpPr>
        <p:spPr>
          <a:xfrm>
            <a:off x="1715250" y="3748425"/>
            <a:ext cx="5713500" cy="2743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 smtClean="0"/>
              <a:t>CEO Flowminds, CTO JobTiger </a:t>
            </a:r>
            <a:endParaRPr lang="en" sz="1800" dirty="0"/>
          </a:p>
          <a:p>
            <a:pPr lvl="0" algn="ctr" rtl="0">
              <a:spcBef>
                <a:spcPts val="0"/>
              </a:spcBef>
              <a:buNone/>
            </a:pPr>
            <a:endParaRPr sz="1800" dirty="0"/>
          </a:p>
          <a:p>
            <a:pPr lvl="0" algn="ctr" rtl="0">
              <a:spcBef>
                <a:spcPts val="0"/>
              </a:spcBef>
              <a:buNone/>
            </a:pPr>
            <a:r>
              <a:rPr lang="en-US" sz="1800" dirty="0" smtClean="0"/>
              <a:t>PhD</a:t>
            </a:r>
            <a:r>
              <a:rPr lang="bg-BG" sz="1800" dirty="0" smtClean="0"/>
              <a:t> </a:t>
            </a:r>
            <a:r>
              <a:rPr lang="en-US" sz="1800" dirty="0" smtClean="0"/>
              <a:t>in Economics</a:t>
            </a:r>
            <a:endParaRPr lang="en" sz="1800" dirty="0" smtClean="0"/>
          </a:p>
          <a:p>
            <a:pPr lvl="0" algn="ctr" rtl="0">
              <a:spcBef>
                <a:spcPts val="0"/>
              </a:spcBef>
              <a:buNone/>
            </a:pPr>
            <a:endParaRPr lang="en" sz="1800" dirty="0"/>
          </a:p>
          <a:p>
            <a:pPr lvl="0" algn="ctr" rtl="0">
              <a:spcBef>
                <a:spcPts val="0"/>
              </a:spcBef>
              <a:buNone/>
            </a:pPr>
            <a:endParaRPr lang="en" sz="1800" dirty="0" smtClean="0"/>
          </a:p>
          <a:p>
            <a:pPr lvl="0" algn="ctr" rtl="0">
              <a:spcBef>
                <a:spcPts val="0"/>
              </a:spcBef>
              <a:buNone/>
            </a:pPr>
            <a:endParaRPr lang="en" sz="1800" dirty="0"/>
          </a:p>
          <a:p>
            <a:pPr lvl="0" rtl="0">
              <a:spcBef>
                <a:spcPts val="0"/>
              </a:spcBef>
              <a:buNone/>
            </a:pPr>
            <a:r>
              <a:rPr lang="en" sz="1800" dirty="0" smtClean="0"/>
              <a:t>Twitter:</a:t>
            </a:r>
            <a:endParaRPr lang="en" sz="1800" dirty="0"/>
          </a:p>
          <a:p>
            <a:pPr lvl="0">
              <a:spcBef>
                <a:spcPts val="0"/>
              </a:spcBef>
              <a:buNone/>
            </a:pPr>
            <a:r>
              <a:rPr lang="en" sz="1800" dirty="0" smtClean="0"/>
              <a:t>@petrovkata</a:t>
            </a:r>
            <a:endParaRPr lang="en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282" y="490387"/>
            <a:ext cx="1943925" cy="1943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532" y="4761542"/>
            <a:ext cx="1704975" cy="12763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" name="Shape 1830"/>
          <p:cNvSpPr txBox="1">
            <a:spLocks noGrp="1"/>
          </p:cNvSpPr>
          <p:nvPr>
            <p:ph type="ctrTitle"/>
          </p:nvPr>
        </p:nvSpPr>
        <p:spPr>
          <a:xfrm>
            <a:off x="1557875" y="1882525"/>
            <a:ext cx="6028199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bg-BG" sz="45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Какво, къде и как?</a:t>
            </a:r>
            <a:endParaRPr lang="en" sz="45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31" name="Shape 1831"/>
          <p:cNvSpPr txBox="1">
            <a:spLocks noGrp="1"/>
          </p:cNvSpPr>
          <p:nvPr>
            <p:ph type="subTitle" idx="1"/>
          </p:nvPr>
        </p:nvSpPr>
        <p:spPr>
          <a:xfrm>
            <a:off x="1557875" y="3329550"/>
            <a:ext cx="6028199" cy="1061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bg-BG" dirty="0" smtClean="0"/>
              <a:t>Образование, място, професия …</a:t>
            </a:r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Shape 1841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499" cy="777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bg-BG" sz="3600" b="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Пазар на труда</a:t>
            </a:r>
            <a:endParaRPr lang="en" sz="3600" b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42" name="Shape 1842"/>
          <p:cNvSpPr txBox="1">
            <a:spLocks noGrp="1"/>
          </p:cNvSpPr>
          <p:nvPr>
            <p:ph type="body" idx="1"/>
          </p:nvPr>
        </p:nvSpPr>
        <p:spPr>
          <a:xfrm>
            <a:off x="1131750" y="1750400"/>
            <a:ext cx="6880499" cy="4664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bg-BG" dirty="0" smtClean="0"/>
              <a:t> 12%-16% безработица</a:t>
            </a:r>
            <a:endParaRPr lang="en" dirty="0"/>
          </a:p>
          <a:p>
            <a:pPr marL="457200" indent="-228600"/>
            <a:r>
              <a:rPr lang="bg-BG" dirty="0" smtClean="0"/>
              <a:t> </a:t>
            </a:r>
            <a:r>
              <a:rPr lang="bg-BG" dirty="0"/>
              <a:t>Няма безработица за образовани и </a:t>
            </a:r>
            <a:r>
              <a:rPr lang="bg-BG" u="sng" dirty="0"/>
              <a:t>можещи хора</a:t>
            </a:r>
          </a:p>
          <a:p>
            <a:pPr marL="457200" lvl="0" indent="-228600"/>
            <a:r>
              <a:rPr lang="bg-BG" dirty="0" smtClean="0"/>
              <a:t> Няма </a:t>
            </a:r>
            <a:r>
              <a:rPr lang="bg-BG" dirty="0"/>
              <a:t>безработица за експерти, инженери, лекари</a:t>
            </a:r>
            <a:endParaRPr lang="en" dirty="0"/>
          </a:p>
          <a:p>
            <a:pPr marL="457200" lvl="0" indent="-228600" rtl="0">
              <a:spcBef>
                <a:spcPts val="0"/>
              </a:spcBef>
            </a:pPr>
            <a:r>
              <a:rPr lang="bg-BG" dirty="0" smtClean="0"/>
              <a:t> Не само в България, валидно е за целия свят</a:t>
            </a:r>
            <a:endParaRPr lang="en"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Shape 1841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499" cy="777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bg-BG" sz="3600" b="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Професии на бъдещето</a:t>
            </a:r>
            <a:endParaRPr lang="en" sz="3600" b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42" name="Shape 1842"/>
          <p:cNvSpPr txBox="1">
            <a:spLocks noGrp="1"/>
          </p:cNvSpPr>
          <p:nvPr>
            <p:ph type="body" idx="1"/>
          </p:nvPr>
        </p:nvSpPr>
        <p:spPr>
          <a:xfrm>
            <a:off x="1131750" y="1750400"/>
            <a:ext cx="7046092" cy="4664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bg-BG" dirty="0" smtClean="0"/>
              <a:t> Маркетинг – дигитален, социален</a:t>
            </a:r>
            <a:endParaRPr lang="en" dirty="0"/>
          </a:p>
          <a:p>
            <a:pPr marL="457200" indent="-228600"/>
            <a:r>
              <a:rPr lang="bg-BG" dirty="0" smtClean="0"/>
              <a:t> </a:t>
            </a:r>
            <a:r>
              <a:rPr lang="en-US" dirty="0" smtClean="0"/>
              <a:t>IT </a:t>
            </a:r>
            <a:r>
              <a:rPr lang="bg-BG" dirty="0" smtClean="0"/>
              <a:t>специалности</a:t>
            </a:r>
            <a:endParaRPr lang="bg-BG" u="sng" dirty="0"/>
          </a:p>
          <a:p>
            <a:pPr marL="457200" lvl="0" indent="-228600"/>
            <a:r>
              <a:rPr lang="bg-BG" dirty="0" smtClean="0"/>
              <a:t> Медицина</a:t>
            </a:r>
            <a:endParaRPr lang="en" dirty="0"/>
          </a:p>
          <a:p>
            <a:pPr marL="457200" lvl="0" indent="-228600" rtl="0">
              <a:spcBef>
                <a:spcPts val="0"/>
              </a:spcBef>
            </a:pPr>
            <a:r>
              <a:rPr lang="bg-BG" dirty="0" smtClean="0"/>
              <a:t> Предприемачи</a:t>
            </a:r>
          </a:p>
          <a:p>
            <a:pPr marL="457200" lvl="0" indent="-228600" rtl="0">
              <a:spcBef>
                <a:spcPts val="0"/>
              </a:spcBef>
            </a:pPr>
            <a:r>
              <a:rPr lang="bg-BG" dirty="0" smtClean="0"/>
              <a:t> </a:t>
            </a:r>
            <a:r>
              <a:rPr lang="bg-BG" dirty="0" err="1" smtClean="0"/>
              <a:t>Нишови</a:t>
            </a:r>
            <a:r>
              <a:rPr lang="bg-BG" dirty="0" smtClean="0"/>
              <a:t> специалисти (</a:t>
            </a:r>
            <a:r>
              <a:rPr lang="en-US" dirty="0" smtClean="0"/>
              <a:t>freelance</a:t>
            </a:r>
            <a:r>
              <a:rPr lang="bg-BG" dirty="0" smtClean="0"/>
              <a:t>)</a:t>
            </a:r>
          </a:p>
          <a:p>
            <a:pPr marL="228600" lvl="0" rtl="0">
              <a:spcBef>
                <a:spcPts val="0"/>
              </a:spcBef>
              <a:buNone/>
            </a:pPr>
            <a:endParaRPr lang="en"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009739605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Shape 1841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499" cy="777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bg-BG" sz="3600" b="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Първа работа</a:t>
            </a:r>
            <a:endParaRPr lang="en" sz="3600" b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42" name="Shape 1842"/>
          <p:cNvSpPr txBox="1">
            <a:spLocks noGrp="1"/>
          </p:cNvSpPr>
          <p:nvPr>
            <p:ph type="body" idx="1"/>
          </p:nvPr>
        </p:nvSpPr>
        <p:spPr>
          <a:xfrm>
            <a:off x="1131750" y="1750400"/>
            <a:ext cx="7046092" cy="4664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bg-BG" dirty="0" smtClean="0"/>
              <a:t> Не седи въпроса как да си намеря работа, а къде</a:t>
            </a:r>
          </a:p>
          <a:p>
            <a:pPr marL="457200" lvl="0" indent="-228600"/>
            <a:r>
              <a:rPr lang="bg-BG" dirty="0" smtClean="0"/>
              <a:t> Парите </a:t>
            </a:r>
            <a:r>
              <a:rPr lang="bg-BG" u="sng" dirty="0"/>
              <a:t>не</a:t>
            </a:r>
            <a:r>
              <a:rPr lang="bg-BG" dirty="0"/>
              <a:t> са най-важни</a:t>
            </a:r>
            <a:endParaRPr lang="bg-BG" u="sng" dirty="0"/>
          </a:p>
          <a:p>
            <a:pPr marL="457200" lvl="0" indent="-228600"/>
            <a:r>
              <a:rPr lang="bg-BG" dirty="0" smtClean="0"/>
              <a:t> Малка или средна компания</a:t>
            </a:r>
            <a:endParaRPr lang="en" dirty="0"/>
          </a:p>
          <a:p>
            <a:pPr marL="457200" lvl="0" indent="-228600" rtl="0">
              <a:spcBef>
                <a:spcPts val="0"/>
              </a:spcBef>
            </a:pPr>
            <a:r>
              <a:rPr lang="bg-BG" dirty="0" smtClean="0"/>
              <a:t> Работете с желание и мотивация, иначе сменете работата</a:t>
            </a:r>
            <a:endParaRPr lang="en"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679186828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Shape 1841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499" cy="777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bg-BG" sz="3600" b="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Предприемачество</a:t>
            </a:r>
            <a:endParaRPr lang="en" sz="3600" b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42" name="Shape 1842"/>
          <p:cNvSpPr txBox="1">
            <a:spLocks noGrp="1"/>
          </p:cNvSpPr>
          <p:nvPr>
            <p:ph type="body" idx="1"/>
          </p:nvPr>
        </p:nvSpPr>
        <p:spPr>
          <a:xfrm>
            <a:off x="1131750" y="1750400"/>
            <a:ext cx="7046092" cy="4664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bg-BG" dirty="0" smtClean="0"/>
              <a:t> Най-вълнуваща професия на бъдещето</a:t>
            </a:r>
          </a:p>
          <a:p>
            <a:pPr marL="228600" lvl="0" rtl="0">
              <a:spcBef>
                <a:spcPts val="0"/>
              </a:spcBef>
              <a:buNone/>
            </a:pPr>
            <a:endParaRPr lang="bg-BG" dirty="0" smtClean="0"/>
          </a:p>
          <a:p>
            <a:pPr marL="457200" lvl="0" indent="-228600"/>
            <a:r>
              <a:rPr lang="bg-BG" dirty="0" smtClean="0"/>
              <a:t> </a:t>
            </a:r>
            <a:r>
              <a:rPr lang="en-US" dirty="0" smtClean="0"/>
              <a:t>Jack Ma</a:t>
            </a:r>
            <a:r>
              <a:rPr lang="bg-BG" dirty="0" smtClean="0"/>
              <a:t> за предприемачеството</a:t>
            </a:r>
          </a:p>
          <a:p>
            <a:pPr marL="228600" lvl="0">
              <a:buNone/>
            </a:pPr>
            <a:endParaRPr lang="en-US" dirty="0" smtClean="0"/>
          </a:p>
          <a:p>
            <a:pPr marL="457200" lvl="0" indent="-228600"/>
            <a:r>
              <a:rPr lang="bg-BG" u="sng" dirty="0" smtClean="0"/>
              <a:t> Започнете колкото може по-рано</a:t>
            </a:r>
            <a:endParaRPr lang="bg-BG" u="sng"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25323816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Shape 1841"/>
          <p:cNvSpPr txBox="1">
            <a:spLocks noGrp="1"/>
          </p:cNvSpPr>
          <p:nvPr>
            <p:ph type="title"/>
          </p:nvPr>
        </p:nvSpPr>
        <p:spPr>
          <a:xfrm>
            <a:off x="1131750" y="830699"/>
            <a:ext cx="6880499" cy="1438047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bg-BG" sz="3600" b="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Съвети и ресурси за постоянно развитие</a:t>
            </a:r>
            <a:endParaRPr lang="en" sz="3600" b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42" name="Shape 1842"/>
          <p:cNvSpPr txBox="1">
            <a:spLocks noGrp="1"/>
          </p:cNvSpPr>
          <p:nvPr>
            <p:ph type="body" idx="1"/>
          </p:nvPr>
        </p:nvSpPr>
        <p:spPr>
          <a:xfrm>
            <a:off x="1131750" y="2544792"/>
            <a:ext cx="7046092" cy="387060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bg-BG" dirty="0" smtClean="0"/>
              <a:t> Благотворителни и организационни инициативи</a:t>
            </a:r>
          </a:p>
          <a:p>
            <a:pPr marL="457200" lvl="0" indent="-228600"/>
            <a:endParaRPr lang="bg-BG" dirty="0" smtClean="0"/>
          </a:p>
          <a:p>
            <a:pPr marL="457200" lvl="0" indent="-228600"/>
            <a:r>
              <a:rPr lang="bg-BG" dirty="0" smtClean="0"/>
              <a:t> Изграждайте си мрежата от контакти (те са сред най-важните неща и са пасивна възможност)</a:t>
            </a:r>
            <a:endParaRPr lang="en-US" dirty="0" smtClean="0"/>
          </a:p>
          <a:p>
            <a:pPr marL="457200" lvl="0" indent="-228600"/>
            <a:endParaRPr lang="bg-BG" dirty="0" smtClean="0"/>
          </a:p>
          <a:p>
            <a:pPr marL="457200" lvl="0" indent="-228600"/>
            <a:r>
              <a:rPr lang="bg-BG" dirty="0" smtClean="0"/>
              <a:t> Курсове за придобиване на умения</a:t>
            </a:r>
            <a:endParaRPr lang="bg-BG"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2168178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Shape 1841"/>
          <p:cNvSpPr txBox="1">
            <a:spLocks noGrp="1"/>
          </p:cNvSpPr>
          <p:nvPr>
            <p:ph type="title"/>
          </p:nvPr>
        </p:nvSpPr>
        <p:spPr>
          <a:xfrm>
            <a:off x="1131750" y="830699"/>
            <a:ext cx="6880499" cy="1438047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bg-BG" sz="3600" b="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Съвети и ресурси за постоянно развитие</a:t>
            </a:r>
            <a:endParaRPr lang="en" sz="3600" b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42" name="Shape 1842"/>
          <p:cNvSpPr txBox="1">
            <a:spLocks noGrp="1"/>
          </p:cNvSpPr>
          <p:nvPr>
            <p:ph type="body" idx="1"/>
          </p:nvPr>
        </p:nvSpPr>
        <p:spPr>
          <a:xfrm>
            <a:off x="1131750" y="2544792"/>
            <a:ext cx="7046092" cy="387060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bg-BG" dirty="0" smtClean="0"/>
              <a:t> Стажове (и неплатени)</a:t>
            </a:r>
          </a:p>
          <a:p>
            <a:pPr marL="228600" lvl="0">
              <a:buNone/>
            </a:pPr>
            <a:endParaRPr lang="bg-BG" dirty="0" smtClean="0"/>
          </a:p>
          <a:p>
            <a:pPr marL="457200" lvl="0" indent="-228600"/>
            <a:r>
              <a:rPr lang="bg-BG" dirty="0" smtClean="0"/>
              <a:t> Водете календар със предстоящото</a:t>
            </a:r>
          </a:p>
          <a:p>
            <a:pPr marL="457200" lvl="0" indent="-228600"/>
            <a:endParaRPr lang="bg-BG" dirty="0"/>
          </a:p>
          <a:p>
            <a:pPr marL="457200" lvl="0" indent="-228600"/>
            <a:r>
              <a:rPr lang="bg-BG" smtClean="0"/>
              <a:t> Четете Книги</a:t>
            </a:r>
            <a:endParaRPr lang="en-US" dirty="0" smtClean="0"/>
          </a:p>
          <a:p>
            <a:pPr marL="457200" lvl="0" indent="-228600"/>
            <a:endParaRPr lang="bg-BG" dirty="0" smtClean="0"/>
          </a:p>
          <a:p>
            <a:pPr marL="457200" lvl="0" indent="-228600"/>
            <a:r>
              <a:rPr lang="bg-BG" dirty="0" smtClean="0"/>
              <a:t> Кариерни форуми</a:t>
            </a:r>
            <a:endParaRPr lang="bg-BG"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541050978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2" grpId="0" build="p"/>
    </p:bldLst>
  </p:timing>
</p:sld>
</file>

<file path=ppt/theme/theme1.xml><?xml version="1.0" encoding="utf-8"?>
<a:theme xmlns:a="http://schemas.openxmlformats.org/drawingml/2006/main" name="Nathaniel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260</Words>
  <Application>Microsoft Office PowerPoint</Application>
  <PresentationFormat>On-screen Show (4:3)</PresentationFormat>
  <Paragraphs>63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Merriweather</vt:lpstr>
      <vt:lpstr>Open Sans Light</vt:lpstr>
      <vt:lpstr>Amatic SC</vt:lpstr>
      <vt:lpstr>Arial</vt:lpstr>
      <vt:lpstr>Nathaniel template</vt:lpstr>
      <vt:lpstr>Аз избирам  да бъда професионалист</vt:lpstr>
      <vt:lpstr>PowerPoint Presentation</vt:lpstr>
      <vt:lpstr>Какво, къде и как?</vt:lpstr>
      <vt:lpstr>Пазар на труда</vt:lpstr>
      <vt:lpstr>Професии на бъдещето</vt:lpstr>
      <vt:lpstr>Първа работа</vt:lpstr>
      <vt:lpstr>Предприемачество</vt:lpstr>
      <vt:lpstr>Съвети и ресурси за постоянно развитие</vt:lpstr>
      <vt:lpstr>Съвети и ресурси за постоянно развитие</vt:lpstr>
      <vt:lpstr>careerdays.bg National.careerdays.bg</vt:lpstr>
      <vt:lpstr>PowerPoint Presentation</vt:lpstr>
      <vt:lpstr>Имате неограничени възможности!!!</vt:lpstr>
      <vt:lpstr>Имате неограничени възможности!!!</vt:lpstr>
      <vt:lpstr>Благодаря за вниманието!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Аз избирамis your presentation title</dc:title>
  <cp:lastModifiedBy>Veselin Georgiev</cp:lastModifiedBy>
  <cp:revision>79</cp:revision>
  <dcterms:modified xsi:type="dcterms:W3CDTF">2016-03-04T15:56:42Z</dcterms:modified>
</cp:coreProperties>
</file>