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5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0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6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9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2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0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4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0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4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6112B-5118-E040-852C-45D923D2114C}" type="datetimeFigureOut">
              <a:rPr lang="en-US" smtClean="0"/>
              <a:t>3/4/16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D7D9-CCB0-1547-98AC-2E30CB831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9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otary-Zastavka-0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16720" cy="69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023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</dc:creator>
  <cp:lastModifiedBy>i</cp:lastModifiedBy>
  <cp:revision>1</cp:revision>
  <dcterms:created xsi:type="dcterms:W3CDTF">2016-03-04T12:04:47Z</dcterms:created>
  <dcterms:modified xsi:type="dcterms:W3CDTF">2016-03-04T12:07:49Z</dcterms:modified>
</cp:coreProperties>
</file>