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44" r:id="rId5"/>
    <p:sldId id="345" r:id="rId6"/>
    <p:sldId id="346" r:id="rId7"/>
    <p:sldId id="264" r:id="rId8"/>
    <p:sldId id="347" r:id="rId9"/>
    <p:sldId id="266" r:id="rId10"/>
    <p:sldId id="348" r:id="rId11"/>
    <p:sldId id="349" r:id="rId12"/>
    <p:sldId id="350" r:id="rId13"/>
    <p:sldId id="351" r:id="rId14"/>
    <p:sldId id="352" r:id="rId15"/>
    <p:sldId id="353" r:id="rId16"/>
    <p:sldId id="274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293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2" r:id="rId67"/>
    <p:sldId id="403" r:id="rId68"/>
    <p:sldId id="404" r:id="rId69"/>
    <p:sldId id="405" r:id="rId70"/>
    <p:sldId id="406" r:id="rId71"/>
    <p:sldId id="407" r:id="rId72"/>
    <p:sldId id="408" r:id="rId73"/>
    <p:sldId id="409" r:id="rId74"/>
    <p:sldId id="410" r:id="rId75"/>
    <p:sldId id="411" r:id="rId76"/>
    <p:sldId id="412" r:id="rId77"/>
    <p:sldId id="413" r:id="rId78"/>
    <p:sldId id="414" r:id="rId79"/>
    <p:sldId id="415" r:id="rId80"/>
    <p:sldId id="416" r:id="rId81"/>
    <p:sldId id="417" r:id="rId82"/>
    <p:sldId id="418" r:id="rId83"/>
    <p:sldId id="419" r:id="rId84"/>
    <p:sldId id="343" r:id="rId8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F5A81C"/>
    <a:srgbClr val="FDB917"/>
    <a:srgbClr val="FFA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40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7B8-F0C7-41DD-8396-631DAF90327F}" type="datetimeFigureOut">
              <a:rPr lang="bg-BG" smtClean="0"/>
              <a:t>16.2.2019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932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7B8-F0C7-41DD-8396-631DAF90327F}" type="datetimeFigureOut">
              <a:rPr lang="bg-BG" smtClean="0"/>
              <a:t>16.2.2019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559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7B8-F0C7-41DD-8396-631DAF90327F}" type="datetimeFigureOut">
              <a:rPr lang="bg-BG" smtClean="0"/>
              <a:t>16.2.2019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918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7B8-F0C7-41DD-8396-631DAF90327F}" type="datetimeFigureOut">
              <a:rPr lang="bg-BG" smtClean="0"/>
              <a:t>16.2.2019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242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7B8-F0C7-41DD-8396-631DAF90327F}" type="datetimeFigureOut">
              <a:rPr lang="bg-BG" smtClean="0"/>
              <a:t>16.2.2019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951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7B8-F0C7-41DD-8396-631DAF90327F}" type="datetimeFigureOut">
              <a:rPr lang="bg-BG" smtClean="0"/>
              <a:t>16.2.2019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148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7B8-F0C7-41DD-8396-631DAF90327F}" type="datetimeFigureOut">
              <a:rPr lang="bg-BG" smtClean="0"/>
              <a:t>16.2.2019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676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7B8-F0C7-41DD-8396-631DAF90327F}" type="datetimeFigureOut">
              <a:rPr lang="bg-BG" smtClean="0"/>
              <a:t>16.2.2019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1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7B8-F0C7-41DD-8396-631DAF90327F}" type="datetimeFigureOut">
              <a:rPr lang="bg-BG" smtClean="0"/>
              <a:t>16.2.2019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798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7B8-F0C7-41DD-8396-631DAF90327F}" type="datetimeFigureOut">
              <a:rPr lang="bg-BG" smtClean="0"/>
              <a:t>16.2.2019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595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7B8-F0C7-41DD-8396-631DAF90327F}" type="datetimeFigureOut">
              <a:rPr lang="bg-BG" smtClean="0"/>
              <a:t>16.2.2019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318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4D7B8-F0C7-41DD-8396-631DAF90327F}" type="datetimeFigureOut">
              <a:rPr lang="bg-BG" smtClean="0"/>
              <a:t>16.2.2019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9A956-841F-4FA1-BDBA-C8C1D26B3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034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8096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53" y="1325535"/>
            <a:ext cx="2178004" cy="30221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74041" y="4430801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Пламен Цветков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9612" y="4850628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Русе Дунав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6522" y="764150"/>
            <a:ext cx="5075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СЕКРЕТАР НА ДИСТРИКТА</a:t>
            </a:r>
            <a:endParaRPr lang="en-US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5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324" y="4308440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Любомир Борисов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4337" y="4736328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Габрово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65" y="1224037"/>
            <a:ext cx="2409078" cy="300939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70453" y="4284330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Даниел Похомов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5204" y="4691436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Каварна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6444" y="604958"/>
            <a:ext cx="4902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ЦЕРЕМОНИАЛМАЙСТОРИ</a:t>
            </a:r>
            <a:endParaRPr lang="en-US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2" name="Picture 2" descr="D:\rotary\0000 Vesko\team presents\original\daniel-smal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21" y="1250508"/>
            <a:ext cx="2362200" cy="2895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1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4443" y="318932"/>
            <a:ext cx="6561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Издател на регионално списание </a:t>
            </a:r>
            <a:endParaRPr lang="bg-BG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„</a:t>
            </a:r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Ротари на </a:t>
            </a:r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Балканите“</a:t>
            </a:r>
            <a:endParaRPr lang="en-US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6036" y="4443522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Наско Начев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635" y="4850628"/>
            <a:ext cx="264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Пловдив Пълдин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63" y="1277877"/>
            <a:ext cx="2443772" cy="308437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00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87370"/>
            <a:ext cx="3562350" cy="3648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6522" y="764150"/>
            <a:ext cx="491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ЮРИСТИ НА ДИСТРИКТА</a:t>
            </a:r>
            <a:endParaRPr lang="en-US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96" y="1372085"/>
            <a:ext cx="1668484" cy="2516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13469" y="4093774"/>
            <a:ext cx="4601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000" b="1" dirty="0">
                <a:solidFill>
                  <a:srgbClr val="DAA600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Лилян</a:t>
            </a:r>
            <a:r>
              <a:rPr lang="bg-BG" sz="3000" b="1" dirty="0">
                <a:solidFill>
                  <a:srgbClr val="FFC000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3000" b="1" dirty="0">
                <a:solidFill>
                  <a:srgbClr val="F5A81C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Сираков</a:t>
            </a:r>
            <a:endParaRPr lang="en-US" sz="3000" dirty="0">
              <a:solidFill>
                <a:srgbClr val="F5A81C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9040" y="4563203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chemeClr val="bg1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РК Смолян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8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5300" y="365128"/>
            <a:ext cx="61734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Координация при хуманитарни </a:t>
            </a:r>
            <a:endParaRPr lang="bg-BG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акции </a:t>
            </a:r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и връзки с НПО</a:t>
            </a:r>
            <a:endParaRPr lang="en-US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1959" y="4521552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Атанас Атанасов, </a:t>
            </a:r>
            <a:r>
              <a:rPr lang="bg-BG" sz="2800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ПДГ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100" y="4928658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Шумен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3" y="1319235"/>
            <a:ext cx="2418549" cy="306036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3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1238" y="365125"/>
            <a:ext cx="496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ИСТОРИК НА ДИСТРИКТА</a:t>
            </a:r>
            <a:endParaRPr lang="en-US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1959" y="4521552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Цвятко Кадийски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100" y="4928658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18" y="1154656"/>
            <a:ext cx="2413342" cy="3151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3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9467" y="1963881"/>
            <a:ext cx="8000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АСИСТЕНТ</a:t>
            </a:r>
          </a:p>
          <a:p>
            <a:pPr algn="ctr"/>
            <a:r>
              <a:rPr lang="bg-BG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ГУВЕРНЬОРИ</a:t>
            </a:r>
          </a:p>
          <a:p>
            <a:pPr algn="ctr"/>
            <a:r>
              <a:rPr lang="bg-BG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2019-2020 г.</a:t>
            </a:r>
            <a:endParaRPr lang="bg-BG" sz="4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6754" y="138303"/>
            <a:ext cx="4532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КООРДИНАТОР НА АДГ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259" y="4392362"/>
            <a:ext cx="375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Веселин Димитров, ПДГ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776" y="4850628"/>
            <a:ext cx="288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Бургас Приморие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41" y="1227135"/>
            <a:ext cx="2253648" cy="2853645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76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608" y="365125"/>
            <a:ext cx="2646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1</a:t>
            </a:r>
            <a:endParaRPr lang="en-US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440" y="4521552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Иван Ценов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3581" y="4928658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46" y="1212683"/>
            <a:ext cx="2388396" cy="3184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608" y="365125"/>
            <a:ext cx="2646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2</a:t>
            </a:r>
            <a:endParaRPr lang="en-US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86" y="1099763"/>
            <a:ext cx="2651261" cy="321823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96160" y="4353447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Константин Янакиев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1731" y="4912974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 Сердика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2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58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8948" y="1963881"/>
            <a:ext cx="60163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ЕКИП НА </a:t>
            </a:r>
            <a:r>
              <a:rPr lang="bg-BG" sz="5400" dirty="0">
                <a:solidFill>
                  <a:srgbClr val="C00000"/>
                </a:solidFill>
                <a:latin typeface="Arial Black" panose="020B0A04020102020204" pitchFamily="34" charset="0"/>
              </a:rPr>
              <a:t>ГУВЕРНЬОРА</a:t>
            </a:r>
          </a:p>
          <a:p>
            <a:pPr algn="ctr"/>
            <a:r>
              <a:rPr lang="bg-BG" sz="5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2019-2020 г.</a:t>
            </a:r>
            <a:endParaRPr lang="bg-BG" sz="5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608" y="365125"/>
            <a:ext cx="2646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3</a:t>
            </a:r>
            <a:endParaRPr lang="en-US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6160" y="4353447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Людмила Бързанова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1731" y="4912974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Самоков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09" y="1122958"/>
            <a:ext cx="3777470" cy="3053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28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605" y="365125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4357" y="4291101"/>
            <a:ext cx="4823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Димитрина Харамийска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7831" y="4850628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Петрич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74" y="1111610"/>
            <a:ext cx="2396577" cy="302480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65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606" y="365125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8505" y="4323321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Николай Александров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4076" y="4882848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Видин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46" y="1194633"/>
            <a:ext cx="2278745" cy="289083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609" y="365125"/>
            <a:ext cx="2646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770" y="4291101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Румен Йорданов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1341" y="4850628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Свищов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43" y="1111612"/>
            <a:ext cx="2456663" cy="294163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85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609" y="365125"/>
            <a:ext cx="2646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2905" y="4850628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Пазарджик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0095" y="4451788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Нина Лискова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2" descr="D:\rotary\0000 Vesko\team presents\komiteta\nina lisk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15" y="1176104"/>
            <a:ext cx="2055760" cy="3090538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38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609" y="365125"/>
            <a:ext cx="2646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1341" y="4850628"/>
            <a:ext cx="2540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Пловдив Филипопол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8531" y="4451788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Веселин Павлов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31" y="1102072"/>
            <a:ext cx="2062082" cy="3238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3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609" y="365125"/>
            <a:ext cx="2646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1341" y="4850628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Момчилград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8531" y="4451788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Мехмед Исмаил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05" y="1087933"/>
            <a:ext cx="2681469" cy="3220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12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6399" y="365125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4899" y="4280710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Благой Балутев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6900" y="4803930"/>
            <a:ext cx="307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Димитровград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23" y="1101221"/>
            <a:ext cx="2301176" cy="294163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46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6399" y="365125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7245" y="4228755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Росен Гогошев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9246" y="4751975"/>
            <a:ext cx="307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Стара Загора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11" y="1049264"/>
            <a:ext cx="2342692" cy="294163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93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6399" y="365125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6072" y="4291101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Калоян Ганев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8073" y="4814321"/>
            <a:ext cx="307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Велико Търново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75" y="1111610"/>
            <a:ext cx="2251618" cy="29416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3776" y="743368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ДГ 2019-2020</a:t>
            </a:r>
            <a:endParaRPr lang="en-US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9538" y="4443522"/>
            <a:ext cx="2988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Митко Минев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8829" y="4850628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Велико Търново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32" y="1330912"/>
            <a:ext cx="2364474" cy="298428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588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6399" y="365125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8418" y="4239146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Николай Костов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0419" y="4762366"/>
            <a:ext cx="307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Силистра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64" y="1046955"/>
            <a:ext cx="2280137" cy="29543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49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6399" y="365125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8418" y="4239146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Георги Панов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0419" y="4762366"/>
            <a:ext cx="307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Добрич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75" y="1027909"/>
            <a:ext cx="2661745" cy="3014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82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6399" y="365125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8418" y="4239146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Георги Куртев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0419" y="4762366"/>
            <a:ext cx="307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Варна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73" y="1038400"/>
            <a:ext cx="2274744" cy="3130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8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6399" y="365125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8809" y="4228756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Иван Иванов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0810" y="4751976"/>
            <a:ext cx="307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Айтос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49" y="1049265"/>
            <a:ext cx="2266742" cy="29416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5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6399" y="365125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6464" y="4239146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Динко Димитров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8465" y="4762366"/>
            <a:ext cx="307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Бургас Приморие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2" y="1059655"/>
            <a:ext cx="2228128" cy="29416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6399" y="365125"/>
            <a:ext cx="287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АДГ - ЗОНА 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1532" y="4239146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Симеон Симеонов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1761" y="4762366"/>
            <a:ext cx="307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Разград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34" y="1027906"/>
            <a:ext cx="2140827" cy="3211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11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4421" y="1905506"/>
            <a:ext cx="5181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КОМИТЕТИ НА</a:t>
            </a:r>
          </a:p>
          <a:p>
            <a:pPr algn="ctr"/>
            <a:r>
              <a:rPr lang="bg-BG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ДИСТРИКТА</a:t>
            </a:r>
          </a:p>
          <a:p>
            <a:pPr algn="ctr"/>
            <a:r>
              <a:rPr lang="bg-BG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2019-2020 г.</a:t>
            </a:r>
            <a:endParaRPr lang="bg-BG" sz="4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745" y="365125"/>
            <a:ext cx="786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КОМИТЕТ ЗА РАЗВИТИЕ НА ЧЛЕНСТВОТО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7748" y="4353144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Нина Митева, </a:t>
            </a:r>
            <a:r>
              <a:rPr lang="bg-BG" sz="2800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ПДГ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7748" y="4736328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Плевен Центрум</a:t>
            </a:r>
          </a:p>
        </p:txBody>
      </p:sp>
      <p:pic>
        <p:nvPicPr>
          <p:cNvPr id="9" name="Picture 3" descr="D:\rotary\0000 Vesko\team presents\original\Images\IMG_0857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38" y="1070652"/>
            <a:ext cx="2625725" cy="3074478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40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6644" y="279472"/>
            <a:ext cx="650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КОМИТЕТ ЗА ФОНДАЦИЯ РОТАРИ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4845" y="4411345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Виолина Костова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1195" y="4821136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 Сити</a:t>
            </a:r>
          </a:p>
        </p:txBody>
      </p:sp>
      <p:pic>
        <p:nvPicPr>
          <p:cNvPr id="9" name="Picture 2" descr="D:\rotary\0000 Vesko\team presents\original\violina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50" y="1144509"/>
            <a:ext cx="2485190" cy="3120562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73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6182" y="4324460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Красимир Ганчев, ПДГ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2532" y="4723300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Бургас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309" y="103516"/>
            <a:ext cx="887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КВАЛИФИКАЦИЯ И ОБУЧЕНИЕ НА КЛУБОВЕТЕ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9" name="Picture 2" descr="D:\rotary\0000 Vesko\team presents\original\krasi-ganchev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99" y="1057623"/>
            <a:ext cx="2453571" cy="3120562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3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8326" y="743368"/>
            <a:ext cx="2989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ПДГ 2018-2019</a:t>
            </a:r>
            <a:endParaRPr lang="en-US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538" y="4443522"/>
            <a:ext cx="2988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Веселин Димитров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776" y="4850628"/>
            <a:ext cx="288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Бургас Приморие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41" y="1393391"/>
            <a:ext cx="2253648" cy="2853645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08288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1491" y="4359247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Ани Христова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7841" y="4758087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 Интернешънъл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445" y="138303"/>
            <a:ext cx="8212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ЗА НАБИРАНЕ НА СРЕДСТВА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97" y="924729"/>
            <a:ext cx="2163967" cy="3237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44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7060" y="4359247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Мирослав Генов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410" y="4758087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Велико Търново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6771" y="138303"/>
            <a:ext cx="7011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ГЛОБАЛНИ ГРАНТОВЕ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32" y="1081074"/>
            <a:ext cx="3055611" cy="3055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15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109" y="138303"/>
            <a:ext cx="7507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ДИСТРИКТНИ ГРАНТОВЕ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598" y="4230251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Стоил Костов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948" y="4629091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 Център</a:t>
            </a:r>
          </a:p>
        </p:txBody>
      </p:sp>
      <p:pic>
        <p:nvPicPr>
          <p:cNvPr id="9" name="Picture 2" descr="D:\rotary\0000 Vesko\team presents\original\Stoilkostovsma;;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01" y="963414"/>
            <a:ext cx="2471394" cy="3120562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32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9346" y="138303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ПОЛИО ПЛЮС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2664" y="4355830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Александър Ангелов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9014" y="4754670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</a:t>
            </a:r>
          </a:p>
        </p:txBody>
      </p:sp>
      <p:pic>
        <p:nvPicPr>
          <p:cNvPr id="9" name="Picture 2" descr="D:\rotary\0000 Vesko\team presents\original\aleks-alngelowa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95" y="1088993"/>
            <a:ext cx="2571343" cy="3120562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54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4022" y="138306"/>
            <a:ext cx="6537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АДМИНИСТРИРАНЕ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И КОНТРОЛ НА ГРАНТОВЕТЕ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2664" y="4355830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Недялка Росенова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9014" y="4754670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Смолян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112" y="1217768"/>
            <a:ext cx="2547504" cy="3138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43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6763" y="138303"/>
            <a:ext cx="5751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ЕКИП ЗА </a:t>
            </a:r>
            <a:endParaRPr lang="ru-RU" sz="2800" b="1" dirty="0" smtClean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ПРОФЕСИОНАЛНО </a:t>
            </a:r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ОБУЧЕНИЕ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470131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Константин Стоянов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3150" y="4868971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Стара Загора</a:t>
            </a:r>
          </a:p>
        </p:txBody>
      </p:sp>
      <p:pic>
        <p:nvPicPr>
          <p:cNvPr id="9" name="Picture 2" descr="D:\rotary\0000 Vesko\team presents\komiteta\image0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42" y="1203294"/>
            <a:ext cx="2651118" cy="3091774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347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916" y="138303"/>
            <a:ext cx="7303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</a:t>
            </a:r>
            <a:endParaRPr lang="ru-RU" sz="2800" b="1" dirty="0" smtClean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РОТАРИАНСКИ ПРИЯТЕЛСТВА </a:t>
            </a:r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ЗА МИР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650" y="4768685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Жечко Балабанов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3000" y="5167525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 Балкан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25" y="1224387"/>
            <a:ext cx="2381250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75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39" y="138303"/>
            <a:ext cx="813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РОТАРИАНСКИ СТИПЕНДИИ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355830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Жечко Балабанов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3150" y="4754670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 Балкан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5" y="811532"/>
            <a:ext cx="2381250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1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9254" y="138303"/>
            <a:ext cx="5246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КООРДИНАТОР ЗА </a:t>
            </a:r>
            <a:endParaRPr lang="ru-RU" sz="2800" b="1" dirty="0" smtClean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ОБЩЕСТВО </a:t>
            </a:r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НА ПОЛ ХАРИС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259" y="4392362"/>
            <a:ext cx="375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Веселин Димитров, ПДГ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776" y="4850628"/>
            <a:ext cx="288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Бургас Приморие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41" y="1227135"/>
            <a:ext cx="2253648" cy="2853645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68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699" y="365128"/>
            <a:ext cx="8372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КОМИТЕТ ЗА ВРЪЗКИ С ОБЩЕСТВЕНОСТТА </a:t>
            </a:r>
          </a:p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И ПУБЛИЧЕН ИМИДЖ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2290" y="4588995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Стоянка Георгиева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7431" y="4996101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Бургас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71" y="1432846"/>
            <a:ext cx="2407949" cy="308591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5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8326" y="743368"/>
            <a:ext cx="2989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ДГН 2020-2021</a:t>
            </a:r>
            <a:endParaRPr lang="en-US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4064" y="4443522"/>
            <a:ext cx="2988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Илиян Николов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776" y="4850628"/>
            <a:ext cx="288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 Сердика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51" y="1414462"/>
            <a:ext cx="2849901" cy="2849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61291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436" y="365128"/>
            <a:ext cx="78053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ЗА </a:t>
            </a:r>
            <a:endParaRPr lang="bg-BG" sz="2800" b="1" dirty="0" smtClean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ПРАВИЛНОТО </a:t>
            </a:r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ПРИСЪСТВИЕ НА РОТАРИ</a:t>
            </a:r>
          </a:p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ИНИЦИАТИВИТЕ В СОЦИАЛНИТЕ МЕДИИ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2290" y="4588995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е назначен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7431" y="4996101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09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5367" y="138303"/>
            <a:ext cx="6854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ЗА </a:t>
            </a:r>
            <a:endParaRPr lang="ru-RU" sz="2800" b="1" dirty="0" smtClean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СЪЗДАВАНЕ </a:t>
            </a:r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НА ДИГИТАЛЕН АРХИВ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4883" y="4637385"/>
            <a:ext cx="375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Любомир Господинов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6400" y="5095651"/>
            <a:ext cx="288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Варна Евксиноград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85" y="1144588"/>
            <a:ext cx="2510206" cy="3353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16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3546" y="138304"/>
            <a:ext cx="70984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ЗА </a:t>
            </a:r>
            <a:endParaRPr lang="ru-RU" sz="2800" b="1" dirty="0" smtClean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УПРАВЛЕНИЕ </a:t>
            </a:r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И УСЪВЪРШЕНСТВАНЕ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НА ДИСТРИКТНИЯ САЙТ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2544" y="4636707"/>
            <a:ext cx="375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Любомир Господинов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9952" y="5060436"/>
            <a:ext cx="288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Варна Евксиноград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16" y="1560209"/>
            <a:ext cx="2294875" cy="3065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25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5484" y="365125"/>
            <a:ext cx="5593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ПРОГРАМА НА ДИСТРИКТА </a:t>
            </a:r>
            <a:r>
              <a:rPr lang="bg-BG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– </a:t>
            </a:r>
          </a:p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СЛУЖБА </a:t>
            </a:r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В ОБЩНОСТТА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8032" y="4602437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Славчо Лачинов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3603" y="5022264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Банско Разлог</a:t>
            </a:r>
          </a:p>
        </p:txBody>
      </p:sp>
      <p:pic>
        <p:nvPicPr>
          <p:cNvPr id="9" name="Picture 2" descr="D:\rotary\0000 Vesko\team presents\original\Images\1435521973373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00" y="1344801"/>
            <a:ext cx="2122291" cy="3022142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446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5486" y="365125"/>
            <a:ext cx="5593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ПРОГРАМА НА ДИСТРИКТА </a:t>
            </a:r>
            <a:r>
              <a:rPr lang="bg-BG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– </a:t>
            </a:r>
          </a:p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ПРОФЕСИОНАЛНА </a:t>
            </a:r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СЛУЖБА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1735" y="4682236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Капка Войнска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7306" y="5102063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Хасково Аида</a:t>
            </a:r>
          </a:p>
        </p:txBody>
      </p:sp>
      <p:pic>
        <p:nvPicPr>
          <p:cNvPr id="9" name="Picture 2" descr="D:\rotary\0000 Vesko\team presents\original\Images\kap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06" y="1424600"/>
            <a:ext cx="2254885" cy="2999802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784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4923" y="365125"/>
            <a:ext cx="61943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ПРОГРАМА НА ДИСТРИКТА </a:t>
            </a:r>
            <a:r>
              <a:rPr lang="bg-BG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– </a:t>
            </a:r>
          </a:p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РОТАРИ </a:t>
            </a:r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ОБЩНОСТНИ КОРПУСИ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56" y="1454168"/>
            <a:ext cx="2077316" cy="3115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23423" y="4705078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Десислава Василева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8994" y="5124905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 Сердика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170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981" y="365128"/>
            <a:ext cx="8488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ПРОГРАМА НА ДИСТРИКТА -</a:t>
            </a:r>
          </a:p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РОТАРИАНСКИ ПРИЯТЕЛСТВА ПО ИНТЕРЕСИ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451" y="4440544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Антон Томчев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7058" y="4860371"/>
            <a:ext cx="267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Сливен</a:t>
            </a:r>
          </a:p>
        </p:txBody>
      </p:sp>
      <p:pic>
        <p:nvPicPr>
          <p:cNvPr id="9" name="Picture 3" descr="D:\rotary\0000 Vesko\team presents\original\anton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55" y="1439983"/>
            <a:ext cx="2367428" cy="2988016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091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108" y="205062"/>
            <a:ext cx="8488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ПРОГРАМА НА ДИСТРИКТА - РОТАРИАНСКИ </a:t>
            </a:r>
          </a:p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ПРИЯТЕЛСКИ ОБМЕН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3032" y="4337282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Борислав Къдреков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8936" y="4757109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</a:t>
            </a:r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Благоевград Център</a:t>
            </a:r>
          </a:p>
        </p:txBody>
      </p:sp>
      <p:pic>
        <p:nvPicPr>
          <p:cNvPr id="9" name="Picture 2" descr="D:\rotary\0000 Vesko\team presents\original\boreto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89" y="1205734"/>
            <a:ext cx="2415313" cy="2988016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504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985" y="365128"/>
            <a:ext cx="8488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ПРОГРАМА НА ДИСТРИКТА - РОТАРИАНСКИ </a:t>
            </a:r>
          </a:p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ГРУПИ ЗА ВЪЗДЕЙСТВИЕ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4230" y="4445907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Мая Григорова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4230" y="4829091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Монтана</a:t>
            </a:r>
          </a:p>
        </p:txBody>
      </p:sp>
      <p:pic>
        <p:nvPicPr>
          <p:cNvPr id="9" name="Picture 2" descr="D:\rotary\0000 Vesko\team presents\original\mayagrigorova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56" y="1368980"/>
            <a:ext cx="2243662" cy="2984288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70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035" y="365125"/>
            <a:ext cx="775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КОМИТЕТ ЗА МЕЖДУНАРОДНА СЛУЖБА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3502" y="4356095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Маргарита Богданова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9852" y="4754935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Свищов</a:t>
            </a:r>
          </a:p>
        </p:txBody>
      </p:sp>
      <p:pic>
        <p:nvPicPr>
          <p:cNvPr id="9" name="Picture 2" descr="D:\rotary\0000 Vesko\team presents\original\margarita-bogdanowa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22" y="1089261"/>
            <a:ext cx="2568167" cy="3091773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2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7527" y="743368"/>
            <a:ext cx="341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ВИЦЕГУВЕРНЬОР</a:t>
            </a:r>
            <a:endParaRPr lang="en-US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4064" y="4443522"/>
            <a:ext cx="2988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Атанас Атанасов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776" y="4850628"/>
            <a:ext cx="288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Шумен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41" y="1364595"/>
            <a:ext cx="2250278" cy="3024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92878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2809" y="365125"/>
            <a:ext cx="7138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КООРДИНАТОР НА </a:t>
            </a:r>
            <a:endParaRPr lang="bg-BG" sz="2800" b="1" dirty="0" smtClean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МЕЖДУНАРОДНИТЕ </a:t>
            </a:r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КОМИТЕТИ </a:t>
            </a:r>
            <a:r>
              <a:rPr lang="en-US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(ICC)</a:t>
            </a:r>
            <a:endParaRPr lang="bg-BG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1468" y="4547300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Калчо Хинов, </a:t>
            </a:r>
            <a:r>
              <a:rPr lang="bg-BG" sz="2800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ПДГ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7372" y="4967127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</a:t>
            </a:r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София Витоша</a:t>
            </a:r>
          </a:p>
        </p:txBody>
      </p:sp>
      <p:pic>
        <p:nvPicPr>
          <p:cNvPr id="9" name="Picture 2" descr="D:\rotary\0000 Vesko\team presents\original\kalc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94" y="1352254"/>
            <a:ext cx="2321456" cy="3017893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620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4712" y="114654"/>
            <a:ext cx="5131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КОМИТЕТ ЗА ПОДКРЕПА </a:t>
            </a:r>
            <a:endParaRPr lang="bg-BG" sz="2800" b="1" dirty="0" smtClean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НА </a:t>
            </a:r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МЛАДИТЕ ПОКОЛЕНИЯ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5629" y="4245907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Бояна Банкова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5629" y="4629091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 Триадица</a:t>
            </a:r>
          </a:p>
        </p:txBody>
      </p:sp>
      <p:pic>
        <p:nvPicPr>
          <p:cNvPr id="9" name="Picture 2" descr="D:\rotary\0000 Vesko\team presents\original\bobi-bankova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48" y="1136229"/>
            <a:ext cx="2243662" cy="2984288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11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0644" y="379506"/>
            <a:ext cx="5464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ЗА РОТАРАКТ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5629" y="4245907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Даниел Маринов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5629" y="4629091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Велико Търново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42" y="1350786"/>
            <a:ext cx="2788479" cy="2788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238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9841" y="379506"/>
            <a:ext cx="5466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ЗА ИНТЕРАКТ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9514" y="4479428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Христо </a:t>
            </a:r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Трънчев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5085" y="4899255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Сливен</a:t>
            </a:r>
          </a:p>
        </p:txBody>
      </p:sp>
      <p:pic>
        <p:nvPicPr>
          <p:cNvPr id="9" name="Picture 2" descr="D:\rotary\0000 Vesko\team presents\original\Images\hristo tranch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86" y="1221792"/>
            <a:ext cx="2069060" cy="2999802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669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1035" y="379509"/>
            <a:ext cx="59041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ЗА МЛАДЕЖКИ </a:t>
            </a:r>
          </a:p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ЛИДЕРСКИ НАГРАДИ </a:t>
            </a:r>
            <a:r>
              <a:rPr lang="en-US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RYLA</a:t>
            </a:r>
            <a:endParaRPr lang="bg-BG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514" y="4479428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Мария Янчева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5085" y="4899255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Бургас Пиргос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47" y="1545667"/>
            <a:ext cx="1963756" cy="2637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67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382" y="379506"/>
            <a:ext cx="723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ЗА МЛАДЕЖКИ ОБМЕН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9087" y="4405098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Светослав Събков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9087" y="4788282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Бургас Пиргос</a:t>
            </a:r>
          </a:p>
        </p:txBody>
      </p:sp>
      <p:pic>
        <p:nvPicPr>
          <p:cNvPr id="9" name="Picture 2" descr="D:\rotary\0000 Vesko\team presents\original\svetlyo-sabkov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85" y="1275006"/>
            <a:ext cx="2280920" cy="2984288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999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6412" y="4516071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Петя Казакова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6412" y="4899255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Поморие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1435" y="279475"/>
            <a:ext cx="69140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КОНТАКТ ЗА ОБМЕН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В СЛУЖБА НА НОВИТЕ ПОКОЛЕНИЯ</a:t>
            </a:r>
          </a:p>
        </p:txBody>
      </p:sp>
      <p:pic>
        <p:nvPicPr>
          <p:cNvPr id="9" name="Picture 3" descr="D:\rotary\0000 Vesko\team presents\original\petya-kazakova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55" y="1385980"/>
            <a:ext cx="2091032" cy="2984288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15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6412" y="4516071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Ана Шопова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6412" y="4899255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Смолян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821" y="279475"/>
            <a:ext cx="8007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ОФИЦЕР ПО ОПАЗВАНЕ НА СИГУРНОСТТА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НА МЛАДИТЕ ХОРА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71" y="1370031"/>
            <a:ext cx="1879420" cy="2954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695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6412" y="4516071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Васил Демирев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6412" y="4899255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Стара Загора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415" y="279472"/>
            <a:ext cx="781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ДИСТРИКТЕН РОТАРАКТ ПРЕДСТАВИТЕЛ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59" y="1325541"/>
            <a:ext cx="2998938" cy="299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081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6412" y="4516071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Няма избран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6412" y="4899255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610" y="279472"/>
            <a:ext cx="781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ДИСТРИКТЕН ИНТЕРАКТ ПРЕДСТАВИТЕЛ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0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0514" y="1997839"/>
            <a:ext cx="58881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КОНСУЛТАТИВЕН </a:t>
            </a:r>
            <a:endParaRPr lang="bg-BG" sz="36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bg-BG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СЪВЕТ </a:t>
            </a:r>
            <a:r>
              <a:rPr lang="bg-BG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 </a:t>
            </a:r>
          </a:p>
          <a:p>
            <a:pPr algn="ctr"/>
            <a:r>
              <a:rPr lang="bg-BG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ПАСТ </a:t>
            </a:r>
            <a:endParaRPr lang="bg-BG" sz="3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bg-BG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ГУВЕРНЬОРИТЕ</a:t>
            </a:r>
            <a:endParaRPr lang="bg-BG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bg-BG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2019-2020 г.</a:t>
            </a:r>
            <a:endParaRPr lang="bg-BG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545" y="90840"/>
            <a:ext cx="5795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ПОДКОМИТЕТ ЗА </a:t>
            </a:r>
            <a:endParaRPr lang="bg-BG" sz="2800" b="1" dirty="0" smtClean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РАЗШИРЕНИЕ </a:t>
            </a:r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НА ДИСТРИКТА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1545" y="4368661"/>
            <a:ext cx="547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Димитър </a:t>
            </a:r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Димитров, </a:t>
            </a:r>
            <a:r>
              <a:rPr lang="bg-BG" sz="2800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ПДГ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6021" y="4767501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Пловдив Филипопол</a:t>
            </a:r>
          </a:p>
        </p:txBody>
      </p:sp>
      <p:pic>
        <p:nvPicPr>
          <p:cNvPr id="9" name="Picture 1" descr="D:\rotary\0000 Vesko\team presents\original\mitko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21" y="1101825"/>
            <a:ext cx="2396516" cy="3074478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200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91" y="365128"/>
            <a:ext cx="74238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РОТАРИАНСКА АКАДЕМИЯ</a:t>
            </a:r>
          </a:p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КОМИТЕТ ЗА ОБУЧЕНИЕ В ДИСТРИКТА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4899" y="4730019"/>
            <a:ext cx="547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Валентин Стоянов, </a:t>
            </a:r>
            <a:r>
              <a:rPr lang="bg-BG" sz="2800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ПДГ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9375" y="5128859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Стара Загора</a:t>
            </a:r>
          </a:p>
        </p:txBody>
      </p:sp>
      <p:pic>
        <p:nvPicPr>
          <p:cNvPr id="9" name="Picture 2" descr="D:\rotary\0000 Vesko\team presents\original\Images\136323507229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08" y="1461088"/>
            <a:ext cx="2381250" cy="3076575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463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232" y="365128"/>
            <a:ext cx="90877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РОТАРИАНСКА АКАДЕМИЯ</a:t>
            </a:r>
          </a:p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КОМИТЕТ ЗА ОБУЧЕНИЕ ЕКИПА НА ДИСТРИКТА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2843" y="456862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Емил Коцев, </a:t>
            </a:r>
            <a:r>
              <a:rPr lang="bg-BG" sz="2800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ПДГ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6912" y="5040007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Русе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0" y="1549940"/>
            <a:ext cx="2306486" cy="29110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903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76" y="379509"/>
            <a:ext cx="5315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РОТАРИАНСКА АКАДЕМИЯ</a:t>
            </a:r>
          </a:p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ЛИДЕРСКИ ИНСТИТУТ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972" y="4728970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Любен Атанасов, </a:t>
            </a:r>
            <a:r>
              <a:rPr lang="bg-BG" sz="2800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ПДГ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9087" y="5187217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Хасково</a:t>
            </a:r>
          </a:p>
        </p:txBody>
      </p:sp>
      <p:pic>
        <p:nvPicPr>
          <p:cNvPr id="9" name="Picture 2" descr="D:\rotary\0000 Vesko\team presents\original\lyubo-atanasov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79" y="1462134"/>
            <a:ext cx="2485191" cy="3120562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40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1218" y="138303"/>
            <a:ext cx="572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ГЛОБАЛНИ РОТАРИ НАГРАДИ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1221" y="4355829"/>
            <a:ext cx="547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Огнян Граматиков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5697" y="4754669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Поморие</a:t>
            </a:r>
          </a:p>
        </p:txBody>
      </p:sp>
      <p:pic>
        <p:nvPicPr>
          <p:cNvPr id="9" name="Picture 2" descr="D:\rotary\0000 Vesko\team presents\original\ogi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78" y="1088996"/>
            <a:ext cx="2431359" cy="3076575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398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7410" y="138303"/>
            <a:ext cx="4230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ФИНАНСОВ КОМИТЕТ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9087" y="4253097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Ивайло Фичев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9087" y="4636281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 Сити</a:t>
            </a:r>
          </a:p>
        </p:txBody>
      </p:sp>
      <p:pic>
        <p:nvPicPr>
          <p:cNvPr id="9" name="Picture 3" descr="D:\rotary\0000 Vesko\team presents\original\Images\145210950721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3" y="1123006"/>
            <a:ext cx="2468708" cy="2984288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398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8607" y="138303"/>
            <a:ext cx="4668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КАСИЕР НА ДИСТРИКТА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710" y="4236063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Таня Карабашева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7060" y="4654962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 Сердика</a:t>
            </a:r>
          </a:p>
        </p:txBody>
      </p:sp>
      <p:pic>
        <p:nvPicPr>
          <p:cNvPr id="9" name="Picture 2" descr="D:\rotary\0000 Vesko\team presents\original\tanya-karab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93" y="960380"/>
            <a:ext cx="2399439" cy="3090539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369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7709" y="138303"/>
            <a:ext cx="3490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ФИНАНСОВ ОДИТ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3447" y="4364679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Иван Зонков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9797" y="4783578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Пловдив Филипопол</a:t>
            </a:r>
          </a:p>
        </p:txBody>
      </p:sp>
      <p:pic>
        <p:nvPicPr>
          <p:cNvPr id="9" name="Picture 2" descr="D:\rotary\0000 Vesko\team presents\original\ivan-zonkov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24" y="1088993"/>
            <a:ext cx="2125863" cy="3090540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741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4193" y="138303"/>
            <a:ext cx="4697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КОМИТЕТ ЗА РАБОТА </a:t>
            </a:r>
            <a:endParaRPr lang="ru-RU" sz="2800" b="1" dirty="0" smtClean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С </a:t>
            </a:r>
            <a:r>
              <a:rPr lang="ru-RU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АЛУМНИ ОБЩНОСТТА</a:t>
            </a:r>
            <a:endParaRPr lang="ru-RU" sz="2800" b="1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0318" y="4491223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 Попов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668" y="4890063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Пловдив Пълдин</a:t>
            </a:r>
          </a:p>
        </p:txBody>
      </p:sp>
      <p:pic>
        <p:nvPicPr>
          <p:cNvPr id="9" name="Picture 2" descr="D:\rotary\0000 Vesko\team presents\original\old adg\spas pop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45" y="1224387"/>
            <a:ext cx="2772746" cy="3091775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524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990" y="365125"/>
            <a:ext cx="822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КОМИТЕТ ЗА СТРАТЕГИЧЕСКО ПЛАНИРАНЕ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3436" y="4392362"/>
            <a:ext cx="509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Веселин Димитров, ПДГ 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776" y="4850628"/>
            <a:ext cx="288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Бургас Приморие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41" y="1393391"/>
            <a:ext cx="2253648" cy="2853645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4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55" y="134333"/>
            <a:ext cx="1318106" cy="2004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077" y="110238"/>
            <a:ext cx="1490979" cy="2118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767" y="98897"/>
            <a:ext cx="1493689" cy="2217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262" y="81840"/>
            <a:ext cx="1419200" cy="2234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7229" y="104269"/>
            <a:ext cx="1265439" cy="2130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7758" y="0"/>
            <a:ext cx="1167666" cy="2093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392" y="2404956"/>
            <a:ext cx="1378585" cy="2282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8936" y="2407543"/>
            <a:ext cx="1344663" cy="2241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27144" y="2489378"/>
            <a:ext cx="1443247" cy="21706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0391" y="2407543"/>
            <a:ext cx="1360907" cy="2252536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38" y="2518251"/>
            <a:ext cx="990719" cy="1254481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569691" y="3821239"/>
            <a:ext cx="29888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900" b="1" dirty="0">
                <a:solidFill>
                  <a:srgbClr val="FDB91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Веселин</a:t>
            </a:r>
            <a:endParaRPr lang="en-US" sz="1900" b="1" dirty="0">
              <a:solidFill>
                <a:srgbClr val="FDB91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5175" y="4352854"/>
            <a:ext cx="1702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Бургас Приморие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9691" y="4035568"/>
            <a:ext cx="29888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900" b="1" dirty="0">
                <a:solidFill>
                  <a:srgbClr val="FDB91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Димитров</a:t>
            </a:r>
            <a:endParaRPr lang="en-US" sz="1900" b="1" dirty="0">
              <a:solidFill>
                <a:srgbClr val="FDB91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356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4081" y="365125"/>
            <a:ext cx="5355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НОМИНАЦИОНЕН КОМИТЕТ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4907" y="4318854"/>
            <a:ext cx="414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Митко Минев, ДГ 2019-2020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8829" y="4850628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Велико Търново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32" y="1330912"/>
            <a:ext cx="2364474" cy="298428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821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352" y="365125"/>
            <a:ext cx="849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КОМИТЕТ ЗА ДИСТРИКТНА КОНФЕРЕНЦИЯ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6072" y="4291101"/>
            <a:ext cx="460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Калоян Ганев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8073" y="4814321"/>
            <a:ext cx="307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Велико Търново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75" y="1111610"/>
            <a:ext cx="2251618" cy="29416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542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4690" y="365125"/>
            <a:ext cx="6854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КОМИТЕТ ЗА ПОПУЛЯРИЗИРАНЕТО </a:t>
            </a:r>
            <a:endParaRPr lang="bg-BG" sz="2800" b="1" dirty="0" smtClean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НА </a:t>
            </a:r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КОНГРЕСА НА РИ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4907" y="4318854"/>
            <a:ext cx="414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Митко Минев, ДГ 2019-2020</a:t>
            </a:r>
            <a:endParaRPr lang="en-US" sz="28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8829" y="4850628"/>
            <a:ext cx="254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Велико Търново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32" y="1330912"/>
            <a:ext cx="2364474" cy="298428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567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752" y="365125"/>
            <a:ext cx="829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</a:t>
            </a:r>
            <a:r>
              <a:rPr lang="bg-BG" sz="2800" b="1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ОМИТЕТ ПО ПРАВИЛАТА И ПРОЦЕДУРИТЕ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1545" y="4368661"/>
            <a:ext cx="547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Димитър </a:t>
            </a:r>
            <a:r>
              <a:rPr lang="bg-BG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Димитров, </a:t>
            </a:r>
            <a:r>
              <a:rPr lang="bg-BG" sz="2800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ПДГ</a:t>
            </a:r>
            <a:endParaRPr lang="en-US" sz="28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6021" y="4767501"/>
            <a:ext cx="394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Пловдив Филипопол</a:t>
            </a:r>
          </a:p>
        </p:txBody>
      </p:sp>
      <p:pic>
        <p:nvPicPr>
          <p:cNvPr id="9" name="Picture 1" descr="D:\rotary\0000 Vesko\team presents\original\mitko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21" y="1101825"/>
            <a:ext cx="2396516" cy="3074478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1" y="5554128"/>
            <a:ext cx="3574309" cy="12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075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0122" y="1984663"/>
            <a:ext cx="5462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 ДОБЪР ЧАС </a:t>
            </a:r>
          </a:p>
          <a:p>
            <a:pPr algn="ctr"/>
            <a:r>
              <a:rPr lang="bg-BG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 УСПЕХ!</a:t>
            </a:r>
            <a:endParaRPr lang="bg-BG" sz="4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1294" y="2015835"/>
            <a:ext cx="5742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>
                <a:solidFill>
                  <a:srgbClr val="C00000"/>
                </a:solidFill>
                <a:latin typeface="Arial Black" panose="020B0A04020102020204" pitchFamily="34" charset="0"/>
              </a:rPr>
              <a:t>СЕКРЕТАРИАТ</a:t>
            </a:r>
          </a:p>
          <a:p>
            <a:pPr algn="ctr"/>
            <a:r>
              <a:rPr lang="bg-BG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2019-2020 г.</a:t>
            </a:r>
            <a:endParaRPr lang="bg-BG" sz="4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0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774</Words>
  <Application>Microsoft Office PowerPoint</Application>
  <PresentationFormat>On-screen Show (4:3)</PresentationFormat>
  <Paragraphs>279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2" baseType="lpstr">
      <vt:lpstr>Arial</vt:lpstr>
      <vt:lpstr>Arial Black</vt:lpstr>
      <vt:lpstr>Calibri</vt:lpstr>
      <vt:lpstr>Calibri Light</vt:lpstr>
      <vt:lpstr>Open Sans</vt:lpstr>
      <vt:lpstr>Open Sans Condensed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133</cp:revision>
  <dcterms:created xsi:type="dcterms:W3CDTF">2019-02-15T04:03:08Z</dcterms:created>
  <dcterms:modified xsi:type="dcterms:W3CDTF">2019-02-16T08:51:38Z</dcterms:modified>
</cp:coreProperties>
</file>