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4" r:id="rId3"/>
    <p:sldMasterId id="2147483691" r:id="rId4"/>
  </p:sldMasterIdLst>
  <p:notesMasterIdLst>
    <p:notesMasterId r:id="rId13"/>
  </p:notesMasterIdLst>
  <p:handoutMasterIdLst>
    <p:handoutMasterId r:id="rId14"/>
  </p:handoutMasterIdLst>
  <p:sldIdLst>
    <p:sldId id="354" r:id="rId5"/>
    <p:sldId id="435" r:id="rId6"/>
    <p:sldId id="437" r:id="rId7"/>
    <p:sldId id="436" r:id="rId8"/>
    <p:sldId id="429" r:id="rId9"/>
    <p:sldId id="438" r:id="rId10"/>
    <p:sldId id="430" r:id="rId11"/>
    <p:sldId id="423" r:id="rId12"/>
  </p:sldIdLst>
  <p:sldSz cx="9144000" cy="6858000" type="screen4x3"/>
  <p:notesSz cx="6797675" cy="98742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3712" autoAdjust="0"/>
  </p:normalViewPr>
  <p:slideViewPr>
    <p:cSldViewPr>
      <p:cViewPr varScale="1">
        <p:scale>
          <a:sx n="115" d="100"/>
          <a:sy n="115" d="100"/>
        </p:scale>
        <p:origin x="1044" y="10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varScale="1">
        <p:scale>
          <a:sx n="56" d="100"/>
          <a:sy n="56" d="100"/>
        </p:scale>
        <p:origin x="-2886" y="-84"/>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p:cNvPr>
          <p:cNvSpPr>
            <a:spLocks noGrp="1"/>
          </p:cNvSpPr>
          <p:nvPr>
            <p:ph type="hdr" sz="quarter"/>
          </p:nvPr>
        </p:nvSpPr>
        <p:spPr>
          <a:xfrm>
            <a:off x="0" y="0"/>
            <a:ext cx="2946400" cy="493713"/>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p:cNvPr>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eaLnBrk="1" hangingPunct="1">
              <a:defRPr sz="1200"/>
            </a:lvl1pPr>
          </a:lstStyle>
          <a:p>
            <a:pPr>
              <a:defRPr/>
            </a:pPr>
            <a:fld id="{1CEBA874-2BD0-4EC7-B9E2-2CB8DA2D49A1}" type="datetimeFigureOut">
              <a:rPr lang="en-US"/>
              <a:pPr>
                <a:defRPr/>
              </a:pPr>
              <a:t>4/17/2019</a:t>
            </a:fld>
            <a:endParaRPr lang="en-US"/>
          </a:p>
        </p:txBody>
      </p:sp>
      <p:sp>
        <p:nvSpPr>
          <p:cNvPr id="4" name="Footer Placeholder 3">
            <a:extLst/>
          </p:cNvPr>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a:extLst/>
          </p:cNvPr>
          <p:cNvSpPr>
            <a:spLocks noGrp="1"/>
          </p:cNvSpPr>
          <p:nvPr>
            <p:ph type="sldNum" sz="quarter" idx="3"/>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F0AD599-0BCB-4F73-8B4D-159F7CE1BFAB}" type="slidenum">
              <a:rPr lang="en-US" altLang="bg-BG"/>
              <a:pPr>
                <a:defRPr/>
              </a:pPr>
              <a:t>‹#›</a:t>
            </a:fld>
            <a:endParaRPr lang="en-US" altLang="bg-BG"/>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p:cNvPr>
          <p:cNvSpPr>
            <a:spLocks noGrp="1" noChangeArrowheads="1"/>
          </p:cNvSpPr>
          <p:nvPr>
            <p:ph type="hdr" sz="quarter"/>
          </p:nvPr>
        </p:nvSpPr>
        <p:spPr bwMode="auto">
          <a:xfrm>
            <a:off x="0" y="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bg-BG"/>
          </a:p>
        </p:txBody>
      </p:sp>
      <p:sp>
        <p:nvSpPr>
          <p:cNvPr id="7171" name="Rectangle 3">
            <a:extLst/>
          </p:cNvPr>
          <p:cNvSpPr>
            <a:spLocks noGrp="1" noChangeArrowheads="1"/>
          </p:cNvSpPr>
          <p:nvPr>
            <p:ph type="dt" idx="1"/>
          </p:nvPr>
        </p:nvSpPr>
        <p:spPr bwMode="auto">
          <a:xfrm>
            <a:off x="3849688" y="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bg-BG"/>
          </a:p>
        </p:txBody>
      </p:sp>
      <p:sp>
        <p:nvSpPr>
          <p:cNvPr id="47108"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p:spPr>
      </p:sp>
      <p:sp>
        <p:nvSpPr>
          <p:cNvPr id="7173" name="Rectangle 5">
            <a:extLst/>
          </p:cNvPr>
          <p:cNvSpPr>
            <a:spLocks noGrp="1" noChangeArrowheads="1"/>
          </p:cNvSpPr>
          <p:nvPr>
            <p:ph type="body" sz="quarter" idx="3"/>
          </p:nvPr>
        </p:nvSpPr>
        <p:spPr bwMode="auto">
          <a:xfrm>
            <a:off x="679450" y="4691063"/>
            <a:ext cx="5438775" cy="444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noProof="0"/>
              <a:t>Click to edit Master text styles</a:t>
            </a:r>
          </a:p>
          <a:p>
            <a:pPr lvl="1"/>
            <a:r>
              <a:rPr lang="bg-BG" noProof="0"/>
              <a:t>Second level</a:t>
            </a:r>
          </a:p>
          <a:p>
            <a:pPr lvl="2"/>
            <a:r>
              <a:rPr lang="bg-BG" noProof="0"/>
              <a:t>Third level</a:t>
            </a:r>
          </a:p>
          <a:p>
            <a:pPr lvl="3"/>
            <a:r>
              <a:rPr lang="bg-BG" noProof="0"/>
              <a:t>Fourth level</a:t>
            </a:r>
          </a:p>
          <a:p>
            <a:pPr lvl="4"/>
            <a:r>
              <a:rPr lang="bg-BG" noProof="0"/>
              <a:t>Fifth level</a:t>
            </a:r>
          </a:p>
        </p:txBody>
      </p:sp>
      <p:sp>
        <p:nvSpPr>
          <p:cNvPr id="7174" name="Rectangle 6">
            <a:extLst/>
          </p:cNvPr>
          <p:cNvSpPr>
            <a:spLocks noGrp="1" noChangeArrowheads="1"/>
          </p:cNvSpPr>
          <p:nvPr>
            <p:ph type="ftr" sz="quarter" idx="4"/>
          </p:nvPr>
        </p:nvSpPr>
        <p:spPr bwMode="auto">
          <a:xfrm>
            <a:off x="0" y="937895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bg-BG"/>
          </a:p>
        </p:txBody>
      </p:sp>
      <p:sp>
        <p:nvSpPr>
          <p:cNvPr id="7175" name="Rectangle 7">
            <a:extLst/>
          </p:cNvPr>
          <p:cNvSpPr>
            <a:spLocks noGrp="1" noChangeArrowheads="1"/>
          </p:cNvSpPr>
          <p:nvPr>
            <p:ph type="sldNum" sz="quarter" idx="5"/>
          </p:nvPr>
        </p:nvSpPr>
        <p:spPr bwMode="auto">
          <a:xfrm>
            <a:off x="3849688" y="9378950"/>
            <a:ext cx="29464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1B97A49-E7FB-4F82-8619-0C332647CD67}"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pPr defTabSz="931863" eaLnBrk="0" hangingPunct="0"/>
            <a:fld id="{10515876-D01C-46BD-BFBB-4222BA6E9D50}" type="slidenum">
              <a:rPr lang="en-US" altLang="en-US" smtClean="0">
                <a:ea typeface="ヒラギノ角ゴ Pro W3"/>
                <a:cs typeface="ヒラギノ角ゴ Pro W3"/>
              </a:rPr>
              <a:pPr defTabSz="931863" eaLnBrk="0" hangingPunct="0"/>
              <a:t>1</a:t>
            </a:fld>
            <a:endParaRPr lang="en-US" altLang="en-US">
              <a:ea typeface="ヒラギノ角ゴ Pro W3"/>
              <a:cs typeface="ヒラギノ角ゴ Pro W3"/>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bg-BG" altLang="en-US">
              <a:latin typeface="Arial" pitchFamily="34" charset="0"/>
              <a:ea typeface="ヒラギノ角ゴ Pro W3"/>
              <a:cs typeface="ヒラギノ角ゴ Pro W3"/>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a:ln/>
        </p:spPr>
      </p:sp>
      <p:sp>
        <p:nvSpPr>
          <p:cNvPr id="49155" name="Notes Placeholder 2"/>
          <p:cNvSpPr>
            <a:spLocks noGrp="1" noChangeArrowheads="1"/>
          </p:cNvSpPr>
          <p:nvPr>
            <p:ph type="body" idx="1"/>
          </p:nvPr>
        </p:nvSpPr>
        <p:spPr>
          <a:noFill/>
        </p:spPr>
        <p:txBody>
          <a:bodyPr/>
          <a:lstStyle/>
          <a:p>
            <a:r>
              <a:rPr lang="bg-BG" altLang="bg-BG">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a:latin typeface="Arial" pitchFamily="34" charset="0"/>
                <a:cs typeface="Arial" pitchFamily="34" charset="0"/>
              </a:rPr>
              <a:t> </a:t>
            </a:r>
            <a:endParaRPr lang="bg-BG" altLang="bg-BG" b="1">
              <a:latin typeface="Arial" pitchFamily="34" charset="0"/>
              <a:cs typeface="Arial" pitchFamily="34" charset="0"/>
            </a:endParaRPr>
          </a:p>
          <a:p>
            <a:r>
              <a:rPr lang="bg-BG" altLang="bg-BG" b="1">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a:latin typeface="Arial" pitchFamily="34" charset="0"/>
              <a:cs typeface="Arial" pitchFamily="34" charset="0"/>
            </a:endParaRPr>
          </a:p>
          <a:p>
            <a:r>
              <a:rPr lang="en-US" altLang="bg-BG" i="1">
                <a:latin typeface="Arial" pitchFamily="34" charset="0"/>
                <a:cs typeface="Arial" pitchFamily="34" charset="0"/>
              </a:rPr>
              <a:t>BARRY RASSIN, RI PRESIDENT-ELECT’S THEME ADDRESS TO THE 2018 INTERNATIONAL ASSEMBLY </a:t>
            </a:r>
            <a:endParaRPr lang="bg-BG" altLang="bg-BG">
              <a:latin typeface="Arial" pitchFamily="34" charset="0"/>
              <a:cs typeface="Arial" pitchFamily="34" charset="0"/>
            </a:endParaRPr>
          </a:p>
          <a:p>
            <a:endParaRPr lang="bg-BG" altLang="bg-BG">
              <a:latin typeface="Arial" pitchFamily="34" charset="0"/>
              <a:cs typeface="Arial" pitchFamily="34" charset="0"/>
            </a:endParaRPr>
          </a:p>
          <a:p>
            <a:r>
              <a:rPr lang="bg-BG" altLang="bg-BG">
                <a:latin typeface="Arial" pitchFamily="34" charset="0"/>
                <a:cs typeface="Arial" pitchFamily="34" charset="0"/>
              </a:rPr>
              <a:t> </a:t>
            </a:r>
          </a:p>
          <a:p>
            <a:r>
              <a:rPr lang="bg-BG" altLang="bg-BG">
                <a:latin typeface="Arial" pitchFamily="34" charset="0"/>
                <a:cs typeface="Arial" pitchFamily="34" charset="0"/>
              </a:rPr>
              <a:t> </a:t>
            </a:r>
          </a:p>
          <a:p>
            <a:endParaRPr lang="bg-BG" altLang="bg-BG" b="1">
              <a:latin typeface="Arial" pitchFamily="34" charset="0"/>
              <a:cs typeface="Arial" pitchFamily="34" charset="0"/>
            </a:endParaRPr>
          </a:p>
          <a:p>
            <a:endParaRPr lang="bg-BG" altLang="bg-BG" b="1">
              <a:latin typeface="Arial" pitchFamily="34" charset="0"/>
              <a:cs typeface="Arial" pitchFamily="34" charset="0"/>
            </a:endParaRPr>
          </a:p>
        </p:txBody>
      </p:sp>
      <p:sp>
        <p:nvSpPr>
          <p:cNvPr id="49156" name="Slide Number Placeholder 3"/>
          <p:cNvSpPr>
            <a:spLocks noGrp="1"/>
          </p:cNvSpPr>
          <p:nvPr>
            <p:ph type="sldNum" sz="quarter" idx="5"/>
          </p:nvPr>
        </p:nvSpPr>
        <p:spPr>
          <a:noFill/>
          <a:ln>
            <a:miter lim="800000"/>
            <a:headEnd/>
            <a:tailEnd/>
          </a:ln>
        </p:spPr>
        <p:txBody>
          <a:bodyPr/>
          <a:lstStyle/>
          <a:p>
            <a:fld id="{5744A58E-DEEC-4125-893E-5701FC29F0BF}" type="slidenum">
              <a:rPr lang="bg-BG" altLang="bg-BG" smtClean="0"/>
              <a:pPr/>
              <a:t>5</a:t>
            </a:fld>
            <a:endParaRPr lang="bg-BG" altLang="bg-B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noChangeArrowheads="1"/>
          </p:cNvSpPr>
          <p:nvPr>
            <p:ph type="body" idx="1"/>
          </p:nvPr>
        </p:nvSpPr>
        <p:spPr>
          <a:noFill/>
        </p:spPr>
        <p:txBody>
          <a:bodyPr/>
          <a:lstStyle/>
          <a:p>
            <a:r>
              <a:rPr lang="bg-BG" altLang="bg-BG">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a:latin typeface="Arial" pitchFamily="34" charset="0"/>
                <a:cs typeface="Arial" pitchFamily="34" charset="0"/>
              </a:rPr>
              <a:t> </a:t>
            </a:r>
            <a:endParaRPr lang="bg-BG" altLang="bg-BG" b="1">
              <a:latin typeface="Arial" pitchFamily="34" charset="0"/>
              <a:cs typeface="Arial" pitchFamily="34" charset="0"/>
            </a:endParaRPr>
          </a:p>
          <a:p>
            <a:r>
              <a:rPr lang="bg-BG" altLang="bg-BG" b="1">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a:latin typeface="Arial" pitchFamily="34" charset="0"/>
              <a:cs typeface="Arial" pitchFamily="34" charset="0"/>
            </a:endParaRPr>
          </a:p>
          <a:p>
            <a:r>
              <a:rPr lang="en-US" altLang="bg-BG" i="1">
                <a:latin typeface="Arial" pitchFamily="34" charset="0"/>
                <a:cs typeface="Arial" pitchFamily="34" charset="0"/>
              </a:rPr>
              <a:t>BARRY RASSIN, RI PRESIDENT-ELECT’S THEME ADDRESS TO THE 2018 INTERNATIONAL ASSEMBLY </a:t>
            </a:r>
            <a:endParaRPr lang="bg-BG" altLang="bg-BG">
              <a:latin typeface="Arial" pitchFamily="34" charset="0"/>
              <a:cs typeface="Arial" pitchFamily="34" charset="0"/>
            </a:endParaRPr>
          </a:p>
          <a:p>
            <a:endParaRPr lang="bg-BG" altLang="bg-BG">
              <a:latin typeface="Arial" pitchFamily="34" charset="0"/>
              <a:cs typeface="Arial" pitchFamily="34" charset="0"/>
            </a:endParaRPr>
          </a:p>
          <a:p>
            <a:r>
              <a:rPr lang="bg-BG" altLang="bg-BG">
                <a:latin typeface="Arial" pitchFamily="34" charset="0"/>
                <a:cs typeface="Arial" pitchFamily="34" charset="0"/>
              </a:rPr>
              <a:t> </a:t>
            </a:r>
          </a:p>
          <a:p>
            <a:r>
              <a:rPr lang="bg-BG" altLang="bg-BG">
                <a:latin typeface="Arial" pitchFamily="34" charset="0"/>
                <a:cs typeface="Arial" pitchFamily="34" charset="0"/>
              </a:rPr>
              <a:t> </a:t>
            </a:r>
          </a:p>
          <a:p>
            <a:endParaRPr lang="bg-BG" altLang="bg-BG" b="1">
              <a:latin typeface="Arial" pitchFamily="34" charset="0"/>
              <a:cs typeface="Arial" pitchFamily="34" charset="0"/>
            </a:endParaRPr>
          </a:p>
          <a:p>
            <a:endParaRPr lang="bg-BG" altLang="bg-BG" b="1">
              <a:latin typeface="Arial" pitchFamily="34" charset="0"/>
              <a:cs typeface="Arial" pitchFamily="34" charset="0"/>
            </a:endParaRPr>
          </a:p>
        </p:txBody>
      </p:sp>
      <p:sp>
        <p:nvSpPr>
          <p:cNvPr id="50180" name="Slide Number Placeholder 3"/>
          <p:cNvSpPr>
            <a:spLocks noGrp="1"/>
          </p:cNvSpPr>
          <p:nvPr>
            <p:ph type="sldNum" sz="quarter" idx="5"/>
          </p:nvPr>
        </p:nvSpPr>
        <p:spPr>
          <a:noFill/>
          <a:ln>
            <a:miter lim="800000"/>
            <a:headEnd/>
            <a:tailEnd/>
          </a:ln>
        </p:spPr>
        <p:txBody>
          <a:bodyPr/>
          <a:lstStyle/>
          <a:p>
            <a:fld id="{708F6F0D-25A7-421F-BBB4-030D2EAB2DB9}" type="slidenum">
              <a:rPr lang="bg-BG" altLang="bg-BG" smtClean="0"/>
              <a:pPr/>
              <a:t>6</a:t>
            </a:fld>
            <a:endParaRPr lang="bg-BG" altLang="bg-BG"/>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extBox 8">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5" name="Picture 9"/>
          <p:cNvPicPr>
            <a:picLocks noChangeAspect="1"/>
          </p:cNvPicPr>
          <p:nvPr userDrawn="1"/>
        </p:nvPicPr>
        <p:blipFill>
          <a:blip r:embed="rId2" cstate="print"/>
          <a:srcRect l="8704" t="9052" r="13147" b="20926"/>
          <a:stretch>
            <a:fillRect/>
          </a:stretch>
        </p:blipFill>
        <p:spPr bwMode="auto">
          <a:xfrm>
            <a:off x="436563" y="19050"/>
            <a:ext cx="1974850" cy="1771650"/>
          </a:xfrm>
          <a:prstGeom prst="rect">
            <a:avLst/>
          </a:prstGeom>
          <a:noFill/>
          <a:ln w="9525">
            <a:noFill/>
            <a:miter lim="800000"/>
            <a:headEnd/>
            <a:tailEnd/>
          </a:ln>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7">
            <a:extLst/>
          </p:cNvPr>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7">
            <a:extLst/>
          </p:cNvPr>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7">
            <a:extLst/>
          </p:cNvPr>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7">
            <a:extLst/>
          </p:cNvPr>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7">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6">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3" name="Picture 7"/>
          <p:cNvPicPr>
            <a:picLocks noChangeAspect="1"/>
          </p:cNvPicPr>
          <p:nvPr userDrawn="1"/>
        </p:nvPicPr>
        <p:blipFill>
          <a:blip r:embed="rId2" cstate="print"/>
          <a:srcRect l="8704" t="9052" r="13147" b="20926"/>
          <a:stretch>
            <a:fillRect/>
          </a:stretch>
        </p:blipFill>
        <p:spPr bwMode="auto">
          <a:xfrm>
            <a:off x="436563" y="19050"/>
            <a:ext cx="1974850" cy="1771650"/>
          </a:xfrm>
          <a:prstGeom prst="rect">
            <a:avLst/>
          </a:prstGeom>
          <a:noFill/>
          <a:ln w="9525">
            <a:noFill/>
            <a:miter lim="800000"/>
            <a:headEnd/>
            <a:tailEnd/>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6">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6">
            <a:extLst/>
          </p:cNvPr>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6">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6">
            <a:extLst/>
          </p:cNvPr>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6">
            <a:extLst/>
          </p:cNvPr>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5">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4" name="TextBox 5">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5" name="Picture 6"/>
          <p:cNvPicPr>
            <a:picLocks noChangeAspect="1"/>
          </p:cNvPicPr>
          <p:nvPr userDrawn="1"/>
        </p:nvPicPr>
        <p:blipFill>
          <a:blip r:embed="rId2" cstate="print"/>
          <a:srcRect l="8704" t="9052" r="13147" b="20926"/>
          <a:stretch>
            <a:fillRect/>
          </a:stretch>
        </p:blipFill>
        <p:spPr bwMode="auto">
          <a:xfrm>
            <a:off x="436563" y="19050"/>
            <a:ext cx="1974850" cy="1771650"/>
          </a:xfrm>
          <a:prstGeom prst="rect">
            <a:avLst/>
          </a:prstGeom>
          <a:noFill/>
          <a:ln w="9525">
            <a:noFill/>
            <a:miter lim="800000"/>
            <a:headEnd/>
            <a:tailEnd/>
          </a:ln>
        </p:spPr>
      </p:pic>
      <p:pic>
        <p:nvPicPr>
          <p:cNvPr id="6" name="Picture 4"/>
          <p:cNvPicPr>
            <a:picLocks noChangeAspect="1"/>
          </p:cNvPicPr>
          <p:nvPr userDrawn="1"/>
        </p:nvPicPr>
        <p:blipFill>
          <a:blip r:embed="rId3" cstate="print"/>
          <a:srcRect/>
          <a:stretch>
            <a:fillRect/>
          </a:stretch>
        </p:blipFill>
        <p:spPr bwMode="auto">
          <a:xfrm>
            <a:off x="5562600" y="152400"/>
            <a:ext cx="3124200" cy="3124200"/>
          </a:xfrm>
          <a:prstGeom prst="rect">
            <a:avLst/>
          </a:prstGeom>
          <a:noFill/>
          <a:ln w="9525">
            <a:noFill/>
            <a:miter lim="800000"/>
            <a:headEnd/>
            <a:tailEnd/>
          </a:ln>
        </p:spPr>
      </p:pic>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sp>
        <p:nvSpPr>
          <p:cNvPr id="4" name="TextBox 5">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5" name="Picture 6"/>
          <p:cNvPicPr>
            <a:picLocks noChangeAspect="1"/>
          </p:cNvPicPr>
          <p:nvPr userDrawn="1"/>
        </p:nvPicPr>
        <p:blipFill>
          <a:blip r:embed="rId2" cstate="print"/>
          <a:srcRect l="8704" t="9052" r="13147" b="20926"/>
          <a:stretch>
            <a:fillRect/>
          </a:stretch>
        </p:blipFill>
        <p:spPr bwMode="auto">
          <a:xfrm>
            <a:off x="436563" y="19050"/>
            <a:ext cx="1974850" cy="1771650"/>
          </a:xfrm>
          <a:prstGeom prst="rect">
            <a:avLst/>
          </a:prstGeom>
          <a:noFill/>
          <a:ln w="9525">
            <a:noFill/>
            <a:miter lim="800000"/>
            <a:headEnd/>
            <a:tailEnd/>
          </a:ln>
        </p:spPr>
      </p:pic>
      <p:pic>
        <p:nvPicPr>
          <p:cNvPr id="6" name="Picture 4"/>
          <p:cNvPicPr>
            <a:picLocks noChangeAspect="1"/>
          </p:cNvPicPr>
          <p:nvPr userDrawn="1"/>
        </p:nvPicPr>
        <p:blipFill>
          <a:blip r:embed="rId3" cstate="print"/>
          <a:srcRect/>
          <a:stretch>
            <a:fillRect/>
          </a:stretch>
        </p:blipFill>
        <p:spPr bwMode="auto">
          <a:xfrm>
            <a:off x="5562600" y="152400"/>
            <a:ext cx="3124200" cy="3124200"/>
          </a:xfrm>
          <a:prstGeom prst="rect">
            <a:avLst/>
          </a:prstGeom>
          <a:noFill/>
          <a:ln w="9525">
            <a:noFill/>
            <a:miter lim="800000"/>
            <a:headEnd/>
            <a:tailEnd/>
          </a:ln>
        </p:spPr>
      </p:pic>
      <p:sp>
        <p:nvSpPr>
          <p:cNvPr id="7" name="Title 1"/>
          <p:cNvSpPr>
            <a:spLocks noGrp="1"/>
          </p:cNvSpPr>
          <p:nvPr>
            <p:ph type="ctrTitle"/>
          </p:nvPr>
        </p:nvSpPr>
        <p:spPr>
          <a:xfrm>
            <a:off x="-76200" y="3429000"/>
            <a:ext cx="9296400" cy="990600"/>
          </a:xfrm>
          <a:prstGeom prst="rect">
            <a:avLst/>
          </a:prstGeom>
          <a:solidFill>
            <a:srgbClr val="0070C0"/>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srcRect r="60782"/>
          <a:stretch>
            <a:fillRect/>
          </a:stretch>
        </p:blipFill>
        <p:spPr bwMode="auto">
          <a:xfrm>
            <a:off x="6858000" y="469900"/>
            <a:ext cx="1708150" cy="890588"/>
          </a:xfrm>
          <a:prstGeom prst="rect">
            <a:avLst/>
          </a:prstGeom>
          <a:noFill/>
          <a:ln w="9525">
            <a:noFill/>
            <a:miter lim="800000"/>
            <a:headEnd/>
            <a:tailEnd/>
          </a:ln>
        </p:spPr>
      </p:pic>
      <p:pic>
        <p:nvPicPr>
          <p:cNvPr id="3" name="Picture 4"/>
          <p:cNvPicPr>
            <a:picLocks noChangeAspect="1"/>
          </p:cNvPicPr>
          <p:nvPr userDrawn="1"/>
        </p:nvPicPr>
        <p:blipFill>
          <a:blip r:embed="rId4" cstate="print"/>
          <a:srcRect l="8704" t="9052" r="13147" b="20926"/>
          <a:stretch>
            <a:fillRect/>
          </a:stretch>
        </p:blipFill>
        <p:spPr bwMode="auto">
          <a:xfrm>
            <a:off x="3168650" y="2520950"/>
            <a:ext cx="1976438" cy="1770063"/>
          </a:xfrm>
          <a:prstGeom prst="rect">
            <a:avLst/>
          </a:prstGeom>
          <a:noFill/>
          <a:ln w="9525">
            <a:noFill/>
            <a:miter lim="800000"/>
            <a:headEnd/>
            <a:tailEnd/>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2" cstate="print"/>
          <a:srcRect l="8704" t="9052" r="13147" b="20926"/>
          <a:stretch>
            <a:fillRect/>
          </a:stretch>
        </p:blipFill>
        <p:spPr bwMode="auto">
          <a:xfrm>
            <a:off x="3168650" y="795338"/>
            <a:ext cx="1976438" cy="1771650"/>
          </a:xfrm>
          <a:prstGeom prst="rect">
            <a:avLst/>
          </a:prstGeom>
          <a:noFill/>
          <a:ln w="9525">
            <a:noFill/>
            <a:miter lim="800000"/>
            <a:headEnd/>
            <a:tailEnd/>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userDrawn="1"/>
        </p:nvGrpSpPr>
        <p:grpSpPr bwMode="auto">
          <a:xfrm>
            <a:off x="381000" y="2867025"/>
            <a:ext cx="2606675" cy="777875"/>
            <a:chOff x="381000" y="2867472"/>
            <a:chExt cx="2606824" cy="777552"/>
          </a:xfrm>
        </p:grpSpPr>
        <p:pic>
          <p:nvPicPr>
            <p:cNvPr id="3" name="Picture 4" descr="D:\rotary\0000 Vesko\grafics\T1819EN_Lockup_PMS-C-TRANSPERENT.png"/>
            <p:cNvPicPr>
              <a:picLocks noChangeAspect="1" noChangeArrowheads="1"/>
            </p:cNvPicPr>
            <p:nvPr userDrawn="1"/>
          </p:nvPicPr>
          <p:blipFill>
            <a:blip r:embed="rId3" cstate="print"/>
            <a:srcRect r="50000"/>
            <a:stretch>
              <a:fillRect/>
            </a:stretch>
          </p:blipFill>
          <p:spPr bwMode="auto">
            <a:xfrm>
              <a:off x="381000" y="2867472"/>
              <a:ext cx="1699456" cy="777552"/>
            </a:xfrm>
            <a:prstGeom prst="rect">
              <a:avLst/>
            </a:prstGeom>
            <a:noFill/>
            <a:ln w="9525">
              <a:noFill/>
              <a:miter lim="800000"/>
              <a:headEnd/>
              <a:tailEnd/>
            </a:ln>
          </p:spPr>
        </p:pic>
        <p:pic>
          <p:nvPicPr>
            <p:cNvPr id="4" name="Picture 5"/>
            <p:cNvPicPr>
              <a:picLocks noChangeAspect="1"/>
            </p:cNvPicPr>
            <p:nvPr userDrawn="1"/>
          </p:nvPicPr>
          <p:blipFill>
            <a:blip r:embed="rId4" cstate="print"/>
            <a:srcRect l="8704" t="9052" r="13147" b="20926"/>
            <a:stretch>
              <a:fillRect/>
            </a:stretch>
          </p:blipFill>
          <p:spPr bwMode="auto">
            <a:xfrm>
              <a:off x="2168722" y="2911079"/>
              <a:ext cx="819102" cy="733945"/>
            </a:xfrm>
            <a:prstGeom prst="rect">
              <a:avLst/>
            </a:prstGeom>
            <a:noFill/>
            <a:ln w="9525">
              <a:noFill/>
              <a:miter lim="800000"/>
              <a:headEnd/>
              <a:tailEnd/>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descr="D:\rotary\0000 Vesko\grafics\T1819EN_Lockup_PMS-C-TRANSPERENT.png"/>
          <p:cNvPicPr>
            <a:picLocks noChangeAspect="1" noChangeArrowheads="1"/>
          </p:cNvPicPr>
          <p:nvPr userDrawn="1"/>
        </p:nvPicPr>
        <p:blipFill>
          <a:blip r:embed="rId3" cstate="print"/>
          <a:srcRect r="50000"/>
          <a:stretch>
            <a:fillRect/>
          </a:stretch>
        </p:blipFill>
        <p:spPr bwMode="auto">
          <a:xfrm>
            <a:off x="5143500" y="2687638"/>
            <a:ext cx="1698625" cy="776287"/>
          </a:xfrm>
          <a:prstGeom prst="rect">
            <a:avLst/>
          </a:prstGeom>
          <a:noFill/>
          <a:ln w="9525">
            <a:noFill/>
            <a:miter lim="800000"/>
            <a:headEnd/>
            <a:tailEnd/>
          </a:ln>
        </p:spPr>
      </p:pic>
      <p:pic>
        <p:nvPicPr>
          <p:cNvPr id="3" name="Picture 4"/>
          <p:cNvPicPr>
            <a:picLocks noChangeAspect="1"/>
          </p:cNvPicPr>
          <p:nvPr userDrawn="1"/>
        </p:nvPicPr>
        <p:blipFill>
          <a:blip r:embed="rId4" cstate="print"/>
          <a:srcRect l="8704" t="9052" r="13147" b="20926"/>
          <a:stretch>
            <a:fillRect/>
          </a:stretch>
        </p:blipFill>
        <p:spPr bwMode="auto">
          <a:xfrm>
            <a:off x="6931025" y="2730500"/>
            <a:ext cx="819150" cy="733425"/>
          </a:xfrm>
          <a:prstGeom prst="rect">
            <a:avLst/>
          </a:prstGeom>
          <a:noFill/>
          <a:ln w="9525">
            <a:noFill/>
            <a:miter lim="800000"/>
            <a:headEnd/>
            <a:tailEnd/>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srcRect l="8704" t="9052" r="13147" b="20926"/>
          <a:stretch>
            <a:fillRect/>
          </a:stretch>
        </p:blipFill>
        <p:spPr bwMode="auto">
          <a:xfrm>
            <a:off x="3748088" y="2735263"/>
            <a:ext cx="1976437" cy="1770062"/>
          </a:xfrm>
          <a:prstGeom prst="rect">
            <a:avLst/>
          </a:prstGeom>
          <a:noFill/>
          <a:ln w="9525">
            <a:noFill/>
            <a:miter lim="800000"/>
            <a:headEnd/>
            <a:tailEnd/>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srcRect r="60782"/>
          <a:stretch>
            <a:fillRect/>
          </a:stretch>
        </p:blipFill>
        <p:spPr bwMode="auto">
          <a:xfrm>
            <a:off x="6651625" y="469900"/>
            <a:ext cx="1708150" cy="890588"/>
          </a:xfrm>
          <a:prstGeom prst="rect">
            <a:avLst/>
          </a:prstGeom>
          <a:noFill/>
          <a:ln w="9525">
            <a:noFill/>
            <a:miter lim="800000"/>
            <a:headEnd/>
            <a:tailEnd/>
          </a:ln>
        </p:spPr>
      </p:pic>
      <p:pic>
        <p:nvPicPr>
          <p:cNvPr id="3" name="Picture 4"/>
          <p:cNvPicPr>
            <a:picLocks noChangeAspect="1"/>
          </p:cNvPicPr>
          <p:nvPr userDrawn="1"/>
        </p:nvPicPr>
        <p:blipFill>
          <a:blip r:embed="rId4" cstate="print"/>
          <a:srcRect l="8704" t="9052" r="13147" b="20926"/>
          <a:stretch>
            <a:fillRect/>
          </a:stretch>
        </p:blipFill>
        <p:spPr bwMode="auto">
          <a:xfrm>
            <a:off x="6838950" y="4298950"/>
            <a:ext cx="1333500" cy="1193800"/>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sp>
        <p:nvSpPr>
          <p:cNvPr id="4" name="TextBox 3">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5" name="Picture 4"/>
          <p:cNvPicPr>
            <a:picLocks noChangeAspect="1"/>
          </p:cNvPicPr>
          <p:nvPr userDrawn="1"/>
        </p:nvPicPr>
        <p:blipFill>
          <a:blip r:embed="rId2" cstate="print"/>
          <a:srcRect l="8704" t="9052" r="13147" b="20926"/>
          <a:stretch>
            <a:fillRect/>
          </a:stretch>
        </p:blipFill>
        <p:spPr bwMode="auto">
          <a:xfrm>
            <a:off x="436563" y="19050"/>
            <a:ext cx="1974850" cy="1771650"/>
          </a:xfrm>
          <a:prstGeom prst="rect">
            <a:avLst/>
          </a:prstGeom>
          <a:noFill/>
          <a:ln w="9525">
            <a:noFill/>
            <a:miter lim="800000"/>
            <a:headEnd/>
            <a:tailEnd/>
          </a:ln>
        </p:spPr>
      </p:pic>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4" name="Rectangle 5">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algn="ctr" eaLnBrk="1" hangingPunct="1">
              <a:defRPr/>
            </a:pPr>
            <a:endParaRPr lang="en-US" dirty="0">
              <a:solidFill>
                <a:schemeClr val="lt1"/>
              </a:solidFill>
              <a:latin typeface="+mn-lt"/>
              <a:cs typeface="+mn-cs"/>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7">
            <a:extLst/>
          </p:cNvPr>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srcRect l="58888" t="25490" r="8333" b="24712"/>
          <a:stretch>
            <a:fillRect/>
          </a:stretch>
        </p:blipFill>
        <p:spPr bwMode="auto">
          <a:xfrm>
            <a:off x="7631113" y="409575"/>
            <a:ext cx="1117600" cy="606425"/>
          </a:xfrm>
          <a:prstGeom prst="rect">
            <a:avLst/>
          </a:prstGeom>
          <a:noFill/>
          <a:ln w="9525">
            <a:noFill/>
            <a:miter lim="800000"/>
            <a:headEnd/>
            <a:tailEnd/>
          </a:ln>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image" Target="../media/image4.png"/><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4.png"/><Relationship Id="rId4" Type="http://schemas.openxmlformats.org/officeDocument/2006/relationships/slideLayout" Target="../slideLayouts/slideLayout2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theme" Target="../theme/theme4.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p:cNvPr>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027" name="Picture 3"/>
          <p:cNvPicPr>
            <a:picLocks noChangeAspect="1"/>
          </p:cNvPicPr>
          <p:nvPr/>
        </p:nvPicPr>
        <p:blipFill>
          <a:blip r:embed="rId10" cstate="print"/>
          <a:srcRect/>
          <a:stretch>
            <a:fillRect/>
          </a:stretch>
        </p:blipFill>
        <p:spPr bwMode="auto">
          <a:xfrm>
            <a:off x="458788" y="6165850"/>
            <a:ext cx="1216025" cy="457200"/>
          </a:xfrm>
          <a:prstGeom prst="rect">
            <a:avLst/>
          </a:prstGeom>
          <a:noFill/>
          <a:ln w="9525">
            <a:noFill/>
            <a:miter lim="800000"/>
            <a:headEnd/>
            <a:tailEnd/>
          </a:ln>
        </p:spPr>
      </p:pic>
      <p:pic>
        <p:nvPicPr>
          <p:cNvPr id="1028" name="Picture 4"/>
          <p:cNvPicPr>
            <a:picLocks noChangeAspect="1"/>
          </p:cNvPicPr>
          <p:nvPr/>
        </p:nvPicPr>
        <p:blipFill>
          <a:blip r:embed="rId11" cstate="print"/>
          <a:srcRect/>
          <a:stretch>
            <a:fillRect/>
          </a:stretch>
        </p:blipFill>
        <p:spPr bwMode="auto">
          <a:xfrm>
            <a:off x="5562600" y="152400"/>
            <a:ext cx="3124200" cy="3124200"/>
          </a:xfrm>
          <a:prstGeom prst="rect">
            <a:avLst/>
          </a:prstGeom>
          <a:noFill/>
          <a:ln w="9525">
            <a:noFill/>
            <a:miter lim="800000"/>
            <a:headEnd/>
            <a:tailEnd/>
          </a:ln>
        </p:spPr>
      </p:pic>
      <p:sp>
        <p:nvSpPr>
          <p:cNvPr id="6" name="TextBox 5">
            <a:extLst/>
          </p:cNvPr>
          <p:cNvSpPr txBox="1">
            <a:spLocks noChangeArrowheads="1"/>
          </p:cNvSpPr>
          <p:nvPr userDrawn="1"/>
        </p:nvSpPr>
        <p:spPr bwMode="auto">
          <a:xfrm>
            <a:off x="2595563" y="620713"/>
            <a:ext cx="28400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 2018-19: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 Митко Минев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1030" name="Picture 7"/>
          <p:cNvPicPr>
            <a:picLocks noChangeAspect="1"/>
          </p:cNvPicPr>
          <p:nvPr userDrawn="1"/>
        </p:nvPicPr>
        <p:blipFill>
          <a:blip r:embed="rId12" cstate="print"/>
          <a:srcRect l="8704" t="9052" r="13147" b="20926"/>
          <a:stretch>
            <a:fillRect/>
          </a:stretch>
        </p:blipFill>
        <p:spPr bwMode="auto">
          <a:xfrm>
            <a:off x="436563" y="19050"/>
            <a:ext cx="1974850" cy="1771650"/>
          </a:xfrm>
          <a:prstGeom prst="rect">
            <a:avLst/>
          </a:prstGeom>
          <a:noFill/>
          <a:ln w="9525">
            <a:noFill/>
            <a:miter lim="800000"/>
            <a:headEnd/>
            <a:tailEnd/>
          </a:ln>
        </p:spPr>
      </p:pic>
      <p:sp>
        <p:nvSpPr>
          <p:cNvPr id="8" name="TextBox 2">
            <a:extLst/>
          </p:cNvPr>
          <p:cNvSpPr txBox="1"/>
          <p:nvPr userDrawn="1"/>
        </p:nvSpPr>
        <p:spPr>
          <a:xfrm>
            <a:off x="4859338" y="6248400"/>
            <a:ext cx="3889375" cy="49212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bg-BG" sz="1200" b="1" cap="all" dirty="0">
                <a:solidFill>
                  <a:srgbClr val="002060"/>
                </a:solidFill>
                <a:latin typeface="+mn-lt"/>
                <a:cs typeface="+mn-cs"/>
              </a:rPr>
              <a:t>Дистриктен </a:t>
            </a:r>
            <a:r>
              <a:rPr lang="ru-RU" sz="1200" b="1" cap="all" dirty="0">
                <a:solidFill>
                  <a:srgbClr val="002060"/>
                </a:solidFill>
                <a:latin typeface="+mn-lt"/>
                <a:cs typeface="+mn-cs"/>
              </a:rPr>
              <a:t> СЕМИНАР по членство</a:t>
            </a:r>
            <a:r>
              <a:rPr lang="ru-RU" sz="1200" b="1" dirty="0">
                <a:solidFill>
                  <a:srgbClr val="002060"/>
                </a:solidFill>
                <a:latin typeface="+mn-lt"/>
                <a:cs typeface="+mn-cs"/>
              </a:rPr>
              <a:t>, </a:t>
            </a:r>
          </a:p>
          <a:p>
            <a:pPr eaLnBrk="1" hangingPunct="1">
              <a:defRPr/>
            </a:pPr>
            <a:r>
              <a:rPr lang="ru-RU" sz="1200" b="1" dirty="0">
                <a:solidFill>
                  <a:srgbClr val="002060"/>
                </a:solidFill>
                <a:latin typeface="+mn-lt"/>
                <a:cs typeface="+mn-cs"/>
              </a:rPr>
              <a:t>Сливен,  Хотел «СПОРТ ПАЛАС», </a:t>
            </a:r>
            <a:r>
              <a:rPr lang="ru-RU" sz="1400" b="1" dirty="0">
                <a:solidFill>
                  <a:srgbClr val="002060"/>
                </a:solidFill>
                <a:latin typeface="+mn-lt"/>
                <a:cs typeface="+mn-cs"/>
              </a:rPr>
              <a:t>19-20 април 2019</a:t>
            </a:r>
            <a:endParaRPr lang="en-US" sz="1400" dirty="0"/>
          </a:p>
        </p:txBody>
      </p:sp>
    </p:spTree>
  </p:cSld>
  <p:clrMap bg1="lt1" tx1="dk1" bg2="lt2" tx2="dk2" accent1="accent1" accent2="accent2" accent3="accent3" accent4="accent4" accent5="accent5" accent6="accent6" hlink="hlink" folHlink="folHlink"/>
  <p:sldLayoutIdLst>
    <p:sldLayoutId id="2147484828" r:id="rId1"/>
    <p:sldLayoutId id="2147484819" r:id="rId2"/>
    <p:sldLayoutId id="2147484820" r:id="rId3"/>
    <p:sldLayoutId id="2147484821" r:id="rId4"/>
    <p:sldLayoutId id="2147484822" r:id="rId5"/>
    <p:sldLayoutId id="2147484823" r:id="rId6"/>
    <p:sldLayoutId id="2147484824" r:id="rId7"/>
    <p:sldLayoutId id="2147484829" r:id="rId8"/>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a:extLst/>
          </p:cNvPr>
          <p:cNvSpPr txBox="1"/>
          <p:nvPr/>
        </p:nvSpPr>
        <p:spPr>
          <a:xfrm>
            <a:off x="7086600" y="6477000"/>
            <a:ext cx="1600200" cy="138113"/>
          </a:xfrm>
          <a:prstGeom prst="rect">
            <a:avLst/>
          </a:prstGeom>
          <a:noFill/>
        </p:spPr>
        <p:txBody>
          <a:bodyPr lIns="0" tIns="0" rIns="0" bIns="0">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defRPr/>
            </a:pPr>
            <a:r>
              <a:rPr lang="en-US" altLang="bg-BG" sz="900">
                <a:solidFill>
                  <a:srgbClr val="BCBDC0"/>
                </a:solidFill>
                <a:latin typeface="Arial Narrow" pitchFamily="34" charset="0"/>
                <a:ea typeface="ヒラギノ角ゴ Pro W3"/>
                <a:cs typeface="ヒラギノ角ゴ Pro W3"/>
              </a:rPr>
              <a:t>TITLE  |  </a:t>
            </a:r>
            <a:fld id="{E05CF120-EB98-49D7-8EB8-6776086D4C6F}" type="slidenum">
              <a:rPr lang="en-US" altLang="bg-BG" sz="900" smtClean="0">
                <a:solidFill>
                  <a:srgbClr val="BCBDC0"/>
                </a:solidFill>
                <a:latin typeface="Arial Narrow" pitchFamily="34" charset="0"/>
                <a:ea typeface="ヒラギノ角ゴ Pro W3"/>
                <a:cs typeface="ヒラギノ角ゴ Pro W3"/>
              </a:rPr>
              <a:pPr algn="r">
                <a:defRPr/>
              </a:pPr>
              <a:t>‹#›</a:t>
            </a:fld>
            <a:r>
              <a:rPr lang="en-US" altLang="bg-BG" sz="900">
                <a:solidFill>
                  <a:srgbClr val="BCBDC0"/>
                </a:solidFill>
                <a:latin typeface="Arial Narrow" pitchFamily="34" charset="0"/>
                <a:ea typeface="ヒラギノ角ゴ Pro W3"/>
                <a:cs typeface="ヒラギノ角ゴ Pro W3"/>
              </a:rPr>
              <a:t>  </a:t>
            </a:r>
            <a:endParaRPr lang="en-US" altLang="bg-BG" sz="900">
              <a:solidFill>
                <a:srgbClr val="958D85"/>
              </a:solidFill>
              <a:latin typeface="Arial Narrow" pitchFamily="34" charset="0"/>
              <a:ea typeface="ヒラギノ角ゴ Pro W3"/>
              <a:cs typeface="ヒラギノ角ゴ Pro W3"/>
            </a:endParaRPr>
          </a:p>
        </p:txBody>
      </p:sp>
      <p:pic>
        <p:nvPicPr>
          <p:cNvPr id="2051" name="Picture 5"/>
          <p:cNvPicPr>
            <a:picLocks noChangeAspect="1"/>
          </p:cNvPicPr>
          <p:nvPr/>
        </p:nvPicPr>
        <p:blipFill>
          <a:blip r:embed="rId19" cstate="print"/>
          <a:srcRect/>
          <a:stretch>
            <a:fillRect/>
          </a:stretch>
        </p:blipFill>
        <p:spPr bwMode="auto">
          <a:xfrm>
            <a:off x="457200" y="6299200"/>
            <a:ext cx="895350" cy="336550"/>
          </a:xfrm>
          <a:prstGeom prst="rect">
            <a:avLst/>
          </a:prstGeom>
          <a:noFill/>
          <a:ln w="9525">
            <a:noFill/>
            <a:miter lim="800000"/>
            <a:headEnd/>
            <a:tailEnd/>
          </a:ln>
        </p:spPr>
      </p:pic>
      <p:sp>
        <p:nvSpPr>
          <p:cNvPr id="6" name="TextBox 2">
            <a:extLst/>
          </p:cNvPr>
          <p:cNvSpPr txBox="1"/>
          <p:nvPr userDrawn="1"/>
        </p:nvSpPr>
        <p:spPr>
          <a:xfrm>
            <a:off x="4859338" y="6248400"/>
            <a:ext cx="3889375" cy="49212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bg-BG" sz="1200" b="1" cap="all" dirty="0">
                <a:solidFill>
                  <a:srgbClr val="002060"/>
                </a:solidFill>
                <a:latin typeface="+mn-lt"/>
                <a:cs typeface="+mn-cs"/>
              </a:rPr>
              <a:t>Дистриктен </a:t>
            </a:r>
            <a:r>
              <a:rPr lang="ru-RU" sz="1200" b="1" cap="all" dirty="0">
                <a:solidFill>
                  <a:srgbClr val="002060"/>
                </a:solidFill>
                <a:latin typeface="+mn-lt"/>
                <a:cs typeface="+mn-cs"/>
              </a:rPr>
              <a:t> СЕМИНАР по членство</a:t>
            </a:r>
            <a:r>
              <a:rPr lang="ru-RU" sz="1200" b="1" dirty="0">
                <a:solidFill>
                  <a:srgbClr val="002060"/>
                </a:solidFill>
                <a:latin typeface="+mn-lt"/>
                <a:cs typeface="+mn-cs"/>
              </a:rPr>
              <a:t>, </a:t>
            </a:r>
          </a:p>
          <a:p>
            <a:pPr eaLnBrk="1" hangingPunct="1">
              <a:defRPr/>
            </a:pPr>
            <a:r>
              <a:rPr lang="ru-RU" sz="1200" b="1" dirty="0">
                <a:solidFill>
                  <a:srgbClr val="002060"/>
                </a:solidFill>
                <a:latin typeface="+mn-lt"/>
                <a:cs typeface="+mn-cs"/>
              </a:rPr>
              <a:t>Сливен,  Хотел «СПОРТ ПАЛАС», </a:t>
            </a:r>
            <a:r>
              <a:rPr lang="ru-RU" sz="1400" b="1" dirty="0">
                <a:solidFill>
                  <a:srgbClr val="002060"/>
                </a:solidFill>
                <a:latin typeface="+mn-lt"/>
                <a:cs typeface="+mn-cs"/>
              </a:rPr>
              <a:t>19-20 април 2019</a:t>
            </a:r>
            <a:endParaRPr lang="en-US" sz="1400" dirty="0"/>
          </a:p>
        </p:txBody>
      </p:sp>
    </p:spTree>
  </p:cSld>
  <p:clrMap bg1="lt1" tx1="dk1" bg2="lt2" tx2="dk2" accent1="accent1" accent2="accent2" accent3="accent3" accent4="accent4" accent5="accent5" accent6="accent6" hlink="hlink" folHlink="folHlink"/>
  <p:sldLayoutIdLst>
    <p:sldLayoutId id="2147484830" r:id="rId1"/>
    <p:sldLayoutId id="2147484831" r:id="rId2"/>
    <p:sldLayoutId id="2147484832" r:id="rId3"/>
    <p:sldLayoutId id="2147484833" r:id="rId4"/>
    <p:sldLayoutId id="2147484834" r:id="rId5"/>
    <p:sldLayoutId id="2147484835" r:id="rId6"/>
    <p:sldLayoutId id="2147484836" r:id="rId7"/>
    <p:sldLayoutId id="2147484837" r:id="rId8"/>
    <p:sldLayoutId id="2147484838" r:id="rId9"/>
    <p:sldLayoutId id="2147484825" r:id="rId10"/>
    <p:sldLayoutId id="2147484839" r:id="rId11"/>
    <p:sldLayoutId id="2147484826" r:id="rId12"/>
    <p:sldLayoutId id="2147484840" r:id="rId13"/>
    <p:sldLayoutId id="2147484841" r:id="rId14"/>
    <p:sldLayoutId id="2147484842" r:id="rId15"/>
    <p:sldLayoutId id="2147484843" r:id="rId16"/>
    <p:sldLayoutId id="2147484844" r:id="rId17"/>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p:cNvPr>
          <p:cNvSpPr txBox="1"/>
          <p:nvPr/>
        </p:nvSpPr>
        <p:spPr>
          <a:xfrm>
            <a:off x="7162800" y="6477000"/>
            <a:ext cx="1524000" cy="138113"/>
          </a:xfrm>
          <a:prstGeom prst="rect">
            <a:avLst/>
          </a:prstGeom>
          <a:noFill/>
        </p:spPr>
        <p:txBody>
          <a:bodyPr lIns="0" tIns="0" rIns="0" bIns="0">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defRPr/>
            </a:pPr>
            <a:r>
              <a:rPr lang="en-US" altLang="bg-BG" sz="900">
                <a:solidFill>
                  <a:srgbClr val="BCBDC0"/>
                </a:solidFill>
                <a:latin typeface="Arial Narrow" pitchFamily="34" charset="0"/>
                <a:ea typeface="ヒラギノ角ゴ Pro W3"/>
                <a:cs typeface="ヒラギノ角ゴ Pro W3"/>
              </a:rPr>
              <a:t>TITLE |  </a:t>
            </a:r>
            <a:fld id="{41E213BE-C28F-4FCE-8032-69D65E84F553}" type="slidenum">
              <a:rPr lang="en-US" altLang="bg-BG" sz="900" smtClean="0">
                <a:solidFill>
                  <a:srgbClr val="BCBDC0"/>
                </a:solidFill>
                <a:latin typeface="Arial Narrow" pitchFamily="34" charset="0"/>
                <a:ea typeface="ヒラギノ角ゴ Pro W3"/>
                <a:cs typeface="ヒラギノ角ゴ Pro W3"/>
              </a:rPr>
              <a:pPr algn="r">
                <a:defRPr/>
              </a:pPr>
              <a:t>‹#›</a:t>
            </a:fld>
            <a:r>
              <a:rPr lang="en-US" altLang="bg-BG" sz="900">
                <a:solidFill>
                  <a:srgbClr val="BCBDC0"/>
                </a:solidFill>
                <a:latin typeface="Arial Narrow" pitchFamily="34" charset="0"/>
                <a:ea typeface="ヒラギノ角ゴ Pro W3"/>
                <a:cs typeface="ヒラギノ角ゴ Pro W3"/>
              </a:rPr>
              <a:t>  </a:t>
            </a:r>
            <a:endParaRPr lang="en-US" altLang="bg-BG" sz="900">
              <a:solidFill>
                <a:srgbClr val="958D85"/>
              </a:solidFill>
              <a:latin typeface="Arial Narrow" pitchFamily="34" charset="0"/>
              <a:ea typeface="ヒラギノ角ゴ Pro W3"/>
              <a:cs typeface="ヒラギノ角ゴ Pro W3"/>
            </a:endParaRPr>
          </a:p>
        </p:txBody>
      </p:sp>
      <p:pic>
        <p:nvPicPr>
          <p:cNvPr id="3075" name="Picture 3"/>
          <p:cNvPicPr>
            <a:picLocks noChangeAspect="1"/>
          </p:cNvPicPr>
          <p:nvPr/>
        </p:nvPicPr>
        <p:blipFill>
          <a:blip r:embed="rId10" cstate="print"/>
          <a:srcRect/>
          <a:stretch>
            <a:fillRect/>
          </a:stretch>
        </p:blipFill>
        <p:spPr bwMode="auto">
          <a:xfrm>
            <a:off x="457200" y="6299200"/>
            <a:ext cx="895350" cy="336550"/>
          </a:xfrm>
          <a:prstGeom prst="rect">
            <a:avLst/>
          </a:prstGeom>
          <a:noFill/>
          <a:ln w="9525">
            <a:noFill/>
            <a:miter lim="800000"/>
            <a:headEnd/>
            <a:tailEnd/>
          </a:ln>
        </p:spPr>
      </p:pic>
      <p:sp>
        <p:nvSpPr>
          <p:cNvPr id="5" name="TextBox 2">
            <a:extLst/>
          </p:cNvPr>
          <p:cNvSpPr txBox="1"/>
          <p:nvPr userDrawn="1"/>
        </p:nvSpPr>
        <p:spPr>
          <a:xfrm>
            <a:off x="4859338" y="6248400"/>
            <a:ext cx="3889375" cy="49212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bg-BG" sz="1200" b="1" cap="all" dirty="0">
                <a:solidFill>
                  <a:srgbClr val="002060"/>
                </a:solidFill>
                <a:latin typeface="+mn-lt"/>
                <a:cs typeface="+mn-cs"/>
              </a:rPr>
              <a:t>Дистриктен </a:t>
            </a:r>
            <a:r>
              <a:rPr lang="ru-RU" sz="1200" b="1" cap="all" dirty="0">
                <a:solidFill>
                  <a:srgbClr val="002060"/>
                </a:solidFill>
                <a:latin typeface="+mn-lt"/>
                <a:cs typeface="+mn-cs"/>
              </a:rPr>
              <a:t> СЕМИНАР по членство</a:t>
            </a:r>
            <a:r>
              <a:rPr lang="ru-RU" sz="1200" b="1" dirty="0">
                <a:solidFill>
                  <a:srgbClr val="002060"/>
                </a:solidFill>
                <a:latin typeface="+mn-lt"/>
                <a:cs typeface="+mn-cs"/>
              </a:rPr>
              <a:t>, </a:t>
            </a:r>
          </a:p>
          <a:p>
            <a:pPr eaLnBrk="1" hangingPunct="1">
              <a:defRPr/>
            </a:pPr>
            <a:r>
              <a:rPr lang="ru-RU" sz="1200" b="1" dirty="0">
                <a:solidFill>
                  <a:srgbClr val="002060"/>
                </a:solidFill>
                <a:latin typeface="+mn-lt"/>
                <a:cs typeface="+mn-cs"/>
              </a:rPr>
              <a:t>Сливен,  Хотел «СПОРТ ПАЛАС», </a:t>
            </a:r>
            <a:r>
              <a:rPr lang="ru-RU" sz="1400" b="1" dirty="0">
                <a:solidFill>
                  <a:srgbClr val="002060"/>
                </a:solidFill>
                <a:latin typeface="+mn-lt"/>
                <a:cs typeface="+mn-cs"/>
              </a:rPr>
              <a:t>19-20 април 2019</a:t>
            </a:r>
            <a:endParaRPr lang="en-US" sz="1400" dirty="0"/>
          </a:p>
        </p:txBody>
      </p:sp>
    </p:spTree>
  </p:cSld>
  <p:clrMap bg1="lt1" tx1="dk1" bg2="lt2" tx2="dk2" accent1="accent1" accent2="accent2" accent3="accent3" accent4="accent4" accent5="accent5" accent6="accent6" hlink="hlink" folHlink="folHlink"/>
  <p:sldLayoutIdLst>
    <p:sldLayoutId id="2147484845" r:id="rId1"/>
    <p:sldLayoutId id="2147484846" r:id="rId2"/>
    <p:sldLayoutId id="2147484847" r:id="rId3"/>
    <p:sldLayoutId id="2147484848" r:id="rId4"/>
    <p:sldLayoutId id="2147484849" r:id="rId5"/>
    <p:sldLayoutId id="2147484850" r:id="rId6"/>
    <p:sldLayoutId id="2147484851" r:id="rId7"/>
    <p:sldLayoutId id="2147484852" r:id="rId8"/>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p:cNvPr>
          <p:cNvSpPr txBox="1"/>
          <p:nvPr userDrawn="1"/>
        </p:nvSpPr>
        <p:spPr>
          <a:xfrm>
            <a:off x="4859338" y="6248400"/>
            <a:ext cx="3889375" cy="49212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bg-BG" sz="1200" b="1" cap="all" dirty="0">
                <a:solidFill>
                  <a:srgbClr val="002060"/>
                </a:solidFill>
                <a:latin typeface="+mn-lt"/>
                <a:cs typeface="+mn-cs"/>
              </a:rPr>
              <a:t>Дистриктен </a:t>
            </a:r>
            <a:r>
              <a:rPr lang="ru-RU" sz="1200" b="1" cap="all" dirty="0">
                <a:solidFill>
                  <a:srgbClr val="002060"/>
                </a:solidFill>
                <a:latin typeface="+mn-lt"/>
                <a:cs typeface="+mn-cs"/>
              </a:rPr>
              <a:t> СЕМИНАР по членство</a:t>
            </a:r>
            <a:r>
              <a:rPr lang="ru-RU" sz="1200" b="1" dirty="0">
                <a:solidFill>
                  <a:srgbClr val="002060"/>
                </a:solidFill>
                <a:latin typeface="+mn-lt"/>
                <a:cs typeface="+mn-cs"/>
              </a:rPr>
              <a:t>, </a:t>
            </a:r>
          </a:p>
          <a:p>
            <a:pPr eaLnBrk="1" hangingPunct="1">
              <a:defRPr/>
            </a:pPr>
            <a:r>
              <a:rPr lang="ru-RU" sz="1200" b="1" dirty="0">
                <a:solidFill>
                  <a:srgbClr val="002060"/>
                </a:solidFill>
                <a:latin typeface="+mn-lt"/>
                <a:cs typeface="+mn-cs"/>
              </a:rPr>
              <a:t>Сливен,  Хотел «СПОРТ ПАЛАС», </a:t>
            </a:r>
            <a:r>
              <a:rPr lang="ru-RU" sz="1400" b="1" dirty="0">
                <a:solidFill>
                  <a:srgbClr val="002060"/>
                </a:solidFill>
                <a:latin typeface="+mn-lt"/>
                <a:cs typeface="+mn-cs"/>
              </a:rPr>
              <a:t>19-20 април 2019</a:t>
            </a:r>
            <a:endParaRPr lang="en-US" sz="1400" dirty="0"/>
          </a:p>
        </p:txBody>
      </p:sp>
    </p:spTree>
  </p:cSld>
  <p:clrMap bg1="lt1" tx1="dk1" bg2="lt2" tx2="dk2" accent1="accent1" accent2="accent2" accent3="accent3" accent4="accent4" accent5="accent5" accent6="accent6" hlink="hlink" folHlink="folHlink"/>
  <p:sldLayoutIdLst>
    <p:sldLayoutId id="2147484853" r:id="rId1"/>
    <p:sldLayoutId id="2147484854" r:id="rId2"/>
    <p:sldLayoutId id="2147484855" r:id="rId3"/>
    <p:sldLayoutId id="2147484856" r:id="rId4"/>
    <p:sldLayoutId id="2147484857" r:id="rId5"/>
    <p:sldLayoutId id="2147484858" r:id="rId6"/>
    <p:sldLayoutId id="2147484827" r:id="rId7"/>
    <p:sldLayoutId id="2147484859" r:id="rId8"/>
    <p:sldLayoutId id="2147484860" r:id="rId9"/>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0.xml"/><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 Id="rId5" Type="http://schemas.openxmlformats.org/officeDocument/2006/relationships/image" Target="../media/image23.jpeg"/><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26.jpeg"/><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radiomilena.com/" TargetMode="External"/><Relationship Id="rId1" Type="http://schemas.openxmlformats.org/officeDocument/2006/relationships/slideLayout" Target="../slideLayouts/slideLayout10.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5" name="Title 4">
            <a:extLst/>
          </p:cNvPr>
          <p:cNvSpPr>
            <a:spLocks noGrp="1"/>
          </p:cNvSpPr>
          <p:nvPr>
            <p:ph type="ctrTitle"/>
          </p:nvPr>
        </p:nvSpPr>
        <p:spPr/>
        <p:txBody>
          <a:bodyPr anchor="ctr"/>
          <a:lstStyle/>
          <a:p>
            <a:pPr eaLnBrk="1" hangingPunct="1">
              <a:defRPr/>
            </a:pPr>
            <a:r>
              <a:rPr lang="bg-BG" altLang="en-US" sz="3600" b="1" dirty="0">
                <a:latin typeface="Times New Roman" panose="02020603050405020304" pitchFamily="18" charset="0"/>
                <a:cs typeface="Times New Roman" panose="02020603050405020304" pitchFamily="18" charset="0"/>
              </a:rPr>
              <a:t>Познава ли ни общността? Нашият по-добър публичен имидж.</a:t>
            </a:r>
            <a:endParaRPr lang="en-US" sz="3600" b="1" dirty="0">
              <a:latin typeface="Times New Roman" panose="02020603050405020304" pitchFamily="18" charset="0"/>
              <a:cs typeface="Times New Roman" panose="02020603050405020304" pitchFamily="18" charset="0"/>
            </a:endParaRPr>
          </a:p>
        </p:txBody>
      </p:sp>
      <p:sp>
        <p:nvSpPr>
          <p:cNvPr id="37891" name="Rectangle 3">
            <a:extLst/>
          </p:cNvPr>
          <p:cNvSpPr>
            <a:spLocks noGrp="1" noChangeArrowheads="1"/>
          </p:cNvSpPr>
          <p:nvPr>
            <p:ph type="subTitle" idx="1"/>
          </p:nvPr>
        </p:nvSpPr>
        <p:spPr bwMode="auto">
          <a:xfrm>
            <a:off x="533400" y="4683125"/>
            <a:ext cx="6400800" cy="12668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85000" lnSpcReduction="20000"/>
          </a:bodyPr>
          <a:lstStyle/>
          <a:p>
            <a:pPr eaLnBrk="1" hangingPunct="1">
              <a:defRPr/>
            </a:pPr>
            <a:r>
              <a:rPr lang="bg-BG" altLang="en-US" sz="2400" b="1" dirty="0">
                <a:latin typeface="Georgia" pitchFamily="18" charset="0"/>
                <a:cs typeface="Times New Roman" pitchFamily="18" charset="0"/>
              </a:rPr>
              <a:t>Проект „Изграждане на сензорна стая за деца със специални образователни потребности“</a:t>
            </a:r>
            <a:endParaRPr lang="en-US" altLang="en-US" sz="2400" b="1" dirty="0">
              <a:latin typeface="Georgia" pitchFamily="18" charset="0"/>
              <a:cs typeface="Times New Roman" pitchFamily="18" charset="0"/>
            </a:endParaRPr>
          </a:p>
          <a:p>
            <a:pPr eaLnBrk="1" hangingPunct="1">
              <a:defRPr/>
            </a:pPr>
            <a:endParaRPr lang="bg-BG" altLang="en-US" sz="1300" b="1" dirty="0">
              <a:latin typeface="Georgia" pitchFamily="18" charset="0"/>
              <a:cs typeface="Times New Roman" pitchFamily="18" charset="0"/>
            </a:endParaRPr>
          </a:p>
          <a:p>
            <a:pPr eaLnBrk="1" hangingPunct="1">
              <a:defRPr/>
            </a:pPr>
            <a:r>
              <a:rPr lang="bg-BG" altLang="en-US" sz="2000" b="1" dirty="0">
                <a:latin typeface="Georgia" pitchFamily="18" charset="0"/>
                <a:cs typeface="Times New Roman" pitchFamily="18" charset="0"/>
              </a:rPr>
              <a:t>Огнян Граматиков, ПП</a:t>
            </a:r>
          </a:p>
          <a:p>
            <a:pPr eaLnBrk="1" hangingPunct="1">
              <a:defRPr/>
            </a:pPr>
            <a:r>
              <a:rPr lang="bg-BG" altLang="en-US" sz="2000" b="1" dirty="0">
                <a:latin typeface="Georgia" pitchFamily="18" charset="0"/>
                <a:cs typeface="Times New Roman" pitchFamily="18" charset="0"/>
              </a:rPr>
              <a:t>РК</a:t>
            </a:r>
            <a:r>
              <a:rPr lang="en-US" altLang="en-US" sz="2000" b="1" dirty="0">
                <a:latin typeface="Georgia" pitchFamily="18" charset="0"/>
                <a:cs typeface="Times New Roman" pitchFamily="18" charset="0"/>
              </a:rPr>
              <a:t> </a:t>
            </a:r>
            <a:r>
              <a:rPr lang="bg-BG" altLang="en-US" sz="2000" b="1" dirty="0">
                <a:latin typeface="Georgia" pitchFamily="18" charset="0"/>
                <a:cs typeface="Times New Roman" pitchFamily="18" charset="0"/>
              </a:rPr>
              <a:t>Поморие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Проекта – нашият най-добър публичен имидж</a:t>
            </a:r>
          </a:p>
        </p:txBody>
      </p:sp>
      <p:sp>
        <p:nvSpPr>
          <p:cNvPr id="39939" name="Content Placeholder 2"/>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ts val="1800"/>
              </a:spcBef>
              <a:buFont typeface="Arial" pitchFamily="34" charset="0"/>
              <a:buNone/>
              <a:defRPr/>
            </a:pPr>
            <a:r>
              <a:rPr lang="bg-BG" altLang="en-US" sz="2400" b="1" dirty="0">
                <a:latin typeface="Georgia" pitchFamily="18" charset="0"/>
                <a:cs typeface="Times New Roman" pitchFamily="18" charset="0"/>
              </a:rPr>
              <a:t>Пътя на проекта ...</a:t>
            </a:r>
          </a:p>
          <a:p>
            <a:pPr marL="0" indent="0">
              <a:buFont typeface="Arial" pitchFamily="34" charset="0"/>
              <a:buNone/>
              <a:defRPr/>
            </a:pPr>
            <a:endParaRPr lang="bg-BG" altLang="en-US" sz="1800" dirty="0">
              <a:latin typeface="Georgia" pitchFamily="18" charset="0"/>
            </a:endParaRPr>
          </a:p>
          <a:p>
            <a:pPr marL="0" indent="0">
              <a:buFont typeface="Arial" pitchFamily="34" charset="0"/>
              <a:buNone/>
              <a:defRPr/>
            </a:pPr>
            <a:endParaRPr lang="en-US" altLang="en-US" sz="2400" dirty="0">
              <a:latin typeface="Georgia" pitchFamily="18" charset="0"/>
            </a:endParaRPr>
          </a:p>
          <a:p>
            <a:pPr marL="0" indent="0">
              <a:buFont typeface="Arial" pitchFamily="34" charset="0"/>
              <a:buNone/>
              <a:defRPr/>
            </a:pPr>
            <a:endParaRPr lang="en-US" altLang="en-US" sz="2400" dirty="0">
              <a:latin typeface="Georgia" pitchFamily="18" charset="0"/>
            </a:endParaRPr>
          </a:p>
          <a:p>
            <a:pPr marL="0" indent="0">
              <a:buFont typeface="Arial" pitchFamily="34" charset="0"/>
              <a:buNone/>
              <a:defRPr/>
            </a:pPr>
            <a:endParaRPr lang="en-US" altLang="en-US" sz="2400" dirty="0">
              <a:latin typeface="Georgia" pitchFamily="18" charset="0"/>
            </a:endParaRPr>
          </a:p>
          <a:p>
            <a:pPr marL="0" indent="0">
              <a:buFont typeface="Arial" pitchFamily="34" charset="0"/>
              <a:buNone/>
              <a:defRPr/>
            </a:pPr>
            <a:r>
              <a:rPr lang="bg-BG" altLang="en-US" sz="2400" dirty="0">
                <a:latin typeface="Georgia" pitchFamily="18" charset="0"/>
              </a:rPr>
              <a:t>Срещи и разговори:</a:t>
            </a:r>
          </a:p>
          <a:p>
            <a:pPr>
              <a:defRPr/>
            </a:pPr>
            <a:r>
              <a:rPr lang="bg-BG" altLang="en-US" sz="2400" dirty="0">
                <a:latin typeface="Georgia" pitchFamily="18" charset="0"/>
              </a:rPr>
              <a:t>с общинската администрация</a:t>
            </a:r>
            <a:r>
              <a:rPr lang="en-US" altLang="en-US" sz="2400" dirty="0">
                <a:latin typeface="Georgia" pitchFamily="18" charset="0"/>
              </a:rPr>
              <a:t>;</a:t>
            </a:r>
          </a:p>
          <a:p>
            <a:pPr>
              <a:defRPr/>
            </a:pPr>
            <a:r>
              <a:rPr lang="bg-BG" altLang="en-US" sz="2400" dirty="0">
                <a:latin typeface="Georgia" pitchFamily="18" charset="0"/>
              </a:rPr>
              <a:t>със социални работници</a:t>
            </a:r>
            <a:r>
              <a:rPr lang="en-US" altLang="en-US" sz="2400" dirty="0">
                <a:latin typeface="Georgia" pitchFamily="18" charset="0"/>
              </a:rPr>
              <a:t>;</a:t>
            </a:r>
            <a:endParaRPr lang="bg-BG" altLang="en-US" sz="2400" dirty="0">
              <a:latin typeface="Georgia" pitchFamily="18" charset="0"/>
            </a:endParaRPr>
          </a:p>
          <a:p>
            <a:pPr>
              <a:defRPr/>
            </a:pPr>
            <a:r>
              <a:rPr lang="bg-BG" altLang="en-US" sz="2400" dirty="0">
                <a:latin typeface="Georgia" pitchFamily="18" charset="0"/>
              </a:rPr>
              <a:t> директори на училища и учители</a:t>
            </a:r>
            <a:r>
              <a:rPr lang="en-US" altLang="en-US" sz="2400" dirty="0">
                <a:latin typeface="Georgia" pitchFamily="18" charset="0"/>
              </a:rPr>
              <a:t>;</a:t>
            </a:r>
            <a:endParaRPr lang="bg-BG" altLang="en-US" sz="2400" dirty="0">
              <a:latin typeface="Georgia" pitchFamily="18" charset="0"/>
            </a:endParaRPr>
          </a:p>
          <a:p>
            <a:pPr>
              <a:defRPr/>
            </a:pPr>
            <a:r>
              <a:rPr lang="bg-BG" altLang="en-US" sz="2400" dirty="0">
                <a:latin typeface="Georgia" pitchFamily="18" charset="0"/>
              </a:rPr>
              <a:t>с родители.</a:t>
            </a:r>
          </a:p>
          <a:p>
            <a:pPr marL="0" indent="0">
              <a:buFont typeface="Arial" pitchFamily="34" charset="0"/>
              <a:buNone/>
              <a:defRPr/>
            </a:pPr>
            <a:endParaRPr lang="bg-BG" altLang="en-US" sz="1800" dirty="0">
              <a:latin typeface="Georgia" pitchFamily="18" charset="0"/>
            </a:endParaRPr>
          </a:p>
          <a:p>
            <a:pPr marL="0" indent="0">
              <a:buFont typeface="Arial" pitchFamily="34" charset="0"/>
              <a:buNone/>
              <a:defRPr/>
            </a:pPr>
            <a:r>
              <a:rPr lang="bg-BG" altLang="en-US" sz="1800" dirty="0">
                <a:latin typeface="Georgia" pitchFamily="18" charset="0"/>
              </a:rPr>
              <a:t>	</a:t>
            </a:r>
            <a:r>
              <a:rPr lang="bg-BG" altLang="en-US" sz="1800" dirty="0">
                <a:solidFill>
                  <a:srgbClr val="FF0000"/>
                </a:solidFill>
                <a:latin typeface="Georgia" pitchFamily="18" charset="0"/>
              </a:rPr>
              <a:t>	</a:t>
            </a:r>
          </a:p>
        </p:txBody>
      </p:sp>
      <p:pic>
        <p:nvPicPr>
          <p:cNvPr id="2" name="Picture 1"/>
          <p:cNvPicPr>
            <a:picLocks noChangeAspect="1"/>
          </p:cNvPicPr>
          <p:nvPr/>
        </p:nvPicPr>
        <p:blipFill>
          <a:blip r:embed="rId2" cstate="print"/>
          <a:stretch>
            <a:fillRect/>
          </a:stretch>
        </p:blipFill>
        <p:spPr>
          <a:xfrm>
            <a:off x="5508625" y="2133600"/>
            <a:ext cx="3167063" cy="23749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Какво правим заедно?</a:t>
            </a:r>
          </a:p>
        </p:txBody>
      </p:sp>
      <p:sp>
        <p:nvSpPr>
          <p:cNvPr id="40963" name="Content Placeholder 2"/>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marL="0" indent="0">
              <a:buFont typeface="Arial" pitchFamily="34" charset="0"/>
              <a:buNone/>
            </a:pPr>
            <a:r>
              <a:rPr lang="bg-BG" altLang="en-US" sz="2400" b="1">
                <a:latin typeface="Georgia" pitchFamily="18" charset="0"/>
              </a:rPr>
              <a:t>Представяне на проекта и набиране на средства</a:t>
            </a:r>
            <a:endParaRPr lang="bg-BG" altLang="en-US" sz="2000" b="1">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r>
              <a:rPr lang="bg-BG" altLang="en-US" sz="2000">
                <a:latin typeface="Georgia" pitchFamily="18" charset="0"/>
              </a:rPr>
              <a:t>							</a:t>
            </a:r>
          </a:p>
          <a:p>
            <a:pPr marL="0" indent="0">
              <a:buFont typeface="Arial" pitchFamily="34" charset="0"/>
              <a:buNone/>
            </a:pPr>
            <a:endParaRPr lang="bg-BG" altLang="en-US" sz="2000">
              <a:latin typeface="Georgia" pitchFamily="18" charset="0"/>
            </a:endParaRPr>
          </a:p>
          <a:p>
            <a:pPr marL="0" indent="0">
              <a:buFont typeface="Arial" pitchFamily="34" charset="0"/>
              <a:buNone/>
            </a:pPr>
            <a:r>
              <a:rPr lang="bg-BG" altLang="en-US" sz="2000">
                <a:latin typeface="Georgia" pitchFamily="18" charset="0"/>
              </a:rPr>
              <a:t>Коледен бал		</a:t>
            </a:r>
          </a:p>
          <a:p>
            <a:pPr marL="0" indent="0">
              <a:buFont typeface="Arial" pitchFamily="34" charset="0"/>
              <a:buNone/>
            </a:pPr>
            <a:endParaRPr lang="bg-BG" altLang="en-US" sz="2000">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endParaRPr lang="bg-BG" altLang="en-US" sz="2000">
              <a:latin typeface="Georgia" pitchFamily="18" charset="0"/>
            </a:endParaRPr>
          </a:p>
          <a:p>
            <a:pPr marL="0" indent="0">
              <a:buFont typeface="Arial" pitchFamily="34" charset="0"/>
              <a:buNone/>
            </a:pPr>
            <a:r>
              <a:rPr lang="bg-BG" altLang="en-US" sz="2000">
                <a:latin typeface="Georgia" pitchFamily="18" charset="0"/>
              </a:rPr>
              <a:t>Коледно барбекю	</a:t>
            </a:r>
            <a:endParaRPr lang="bg-BG" altLang="en-US" sz="2400">
              <a:latin typeface="Georgia" pitchFamily="18" charset="0"/>
            </a:endParaRPr>
          </a:p>
        </p:txBody>
      </p:sp>
      <p:grpSp>
        <p:nvGrpSpPr>
          <p:cNvPr id="40964" name="Group 6"/>
          <p:cNvGrpSpPr>
            <a:grpSpLocks/>
          </p:cNvGrpSpPr>
          <p:nvPr/>
        </p:nvGrpSpPr>
        <p:grpSpPr bwMode="auto">
          <a:xfrm>
            <a:off x="107950" y="1700213"/>
            <a:ext cx="8369300" cy="4525962"/>
            <a:chOff x="107504" y="1700808"/>
            <a:chExt cx="8370507" cy="4525104"/>
          </a:xfrm>
        </p:grpSpPr>
        <p:pic>
          <p:nvPicPr>
            <p:cNvPr id="40965" name="Picture 1"/>
            <p:cNvPicPr>
              <a:picLocks noChangeAspect="1"/>
            </p:cNvPicPr>
            <p:nvPr/>
          </p:nvPicPr>
          <p:blipFill>
            <a:blip r:embed="rId2" cstate="print"/>
            <a:srcRect/>
            <a:stretch>
              <a:fillRect/>
            </a:stretch>
          </p:blipFill>
          <p:spPr bwMode="auto">
            <a:xfrm>
              <a:off x="107504" y="1700808"/>
              <a:ext cx="2915070" cy="218716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3"/>
            <p:cNvPicPr>
              <a:picLocks noChangeAspect="1"/>
            </p:cNvPicPr>
            <p:nvPr/>
          </p:nvPicPr>
          <p:blipFill>
            <a:blip r:embed="rId3" cstate="print"/>
            <a:srcRect/>
            <a:stretch>
              <a:fillRect/>
            </a:stretch>
          </p:blipFill>
          <p:spPr bwMode="auto">
            <a:xfrm>
              <a:off x="3348059" y="2475361"/>
              <a:ext cx="2465743" cy="18490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4"/>
            <p:cNvPicPr>
              <a:picLocks noChangeAspect="1"/>
            </p:cNvPicPr>
            <p:nvPr/>
          </p:nvPicPr>
          <p:blipFill>
            <a:blip r:embed="rId4" cstate="print"/>
            <a:srcRect/>
            <a:stretch>
              <a:fillRect/>
            </a:stretch>
          </p:blipFill>
          <p:spPr bwMode="auto">
            <a:xfrm>
              <a:off x="6012268" y="3284833"/>
              <a:ext cx="2465743" cy="18490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5"/>
            <p:cNvPicPr>
              <a:picLocks noChangeAspect="1"/>
            </p:cNvPicPr>
            <p:nvPr/>
          </p:nvPicPr>
          <p:blipFill>
            <a:blip r:embed="rId5" cstate="print"/>
            <a:srcRect/>
            <a:stretch>
              <a:fillRect/>
            </a:stretch>
          </p:blipFill>
          <p:spPr bwMode="auto">
            <a:xfrm>
              <a:off x="3101961" y="4043514"/>
              <a:ext cx="2910308" cy="21823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Как го направихме</a:t>
            </a:r>
          </a:p>
        </p:txBody>
      </p:sp>
      <p:sp>
        <p:nvSpPr>
          <p:cNvPr id="41987" name="Content Placeholder 2"/>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marL="0" indent="0" algn="ctr">
              <a:buFont typeface="Arial" pitchFamily="34" charset="0"/>
              <a:buNone/>
            </a:pPr>
            <a:r>
              <a:rPr lang="bg-BG" altLang="bg-BG" sz="2400" b="1">
                <a:solidFill>
                  <a:srgbClr val="002060"/>
                </a:solidFill>
                <a:latin typeface="Georgia" pitchFamily="18" charset="0"/>
              </a:rPr>
              <a:t>Личното участие на приятелите от клуба</a:t>
            </a:r>
          </a:p>
          <a:p>
            <a:pPr marL="0" indent="0">
              <a:buFont typeface="Arial" pitchFamily="34" charset="0"/>
              <a:buNone/>
            </a:pPr>
            <a:endParaRPr lang="bg-BG" altLang="bg-BG" sz="2400" b="1">
              <a:solidFill>
                <a:srgbClr val="002060"/>
              </a:solidFill>
              <a:latin typeface="Georgia" pitchFamily="18" charset="0"/>
            </a:endParaRPr>
          </a:p>
        </p:txBody>
      </p:sp>
      <p:grpSp>
        <p:nvGrpSpPr>
          <p:cNvPr id="41988" name="Group 5"/>
          <p:cNvGrpSpPr>
            <a:grpSpLocks/>
          </p:cNvGrpSpPr>
          <p:nvPr/>
        </p:nvGrpSpPr>
        <p:grpSpPr bwMode="auto">
          <a:xfrm>
            <a:off x="0" y="1800225"/>
            <a:ext cx="9144000" cy="4365625"/>
            <a:chOff x="0" y="1800200"/>
            <a:chExt cx="9144509" cy="4365104"/>
          </a:xfrm>
        </p:grpSpPr>
        <p:pic>
          <p:nvPicPr>
            <p:cNvPr id="41989" name="Picture 1"/>
            <p:cNvPicPr>
              <a:picLocks noChangeAspect="1"/>
            </p:cNvPicPr>
            <p:nvPr/>
          </p:nvPicPr>
          <p:blipFill>
            <a:blip r:embed="rId2" cstate="print"/>
            <a:srcRect/>
            <a:stretch>
              <a:fillRect/>
            </a:stretch>
          </p:blipFill>
          <p:spPr bwMode="auto">
            <a:xfrm>
              <a:off x="5075521" y="1800200"/>
              <a:ext cx="2046401" cy="30682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2"/>
            <p:cNvPicPr>
              <a:picLocks noChangeAspect="1"/>
            </p:cNvPicPr>
            <p:nvPr/>
          </p:nvPicPr>
          <p:blipFill>
            <a:blip r:embed="rId3" cstate="print"/>
            <a:srcRect/>
            <a:stretch>
              <a:fillRect/>
            </a:stretch>
          </p:blipFill>
          <p:spPr bwMode="auto">
            <a:xfrm>
              <a:off x="3132312" y="2636713"/>
              <a:ext cx="2044814" cy="30698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3"/>
            <p:cNvPicPr>
              <a:picLocks noChangeAspect="1"/>
            </p:cNvPicPr>
            <p:nvPr/>
          </p:nvPicPr>
          <p:blipFill>
            <a:blip r:embed="rId4" cstate="print"/>
            <a:srcRect/>
            <a:stretch>
              <a:fillRect/>
            </a:stretch>
          </p:blipFill>
          <p:spPr bwMode="auto">
            <a:xfrm>
              <a:off x="0" y="2468458"/>
              <a:ext cx="3383151" cy="22571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4"/>
            <p:cNvPicPr>
              <a:picLocks noChangeAspect="1"/>
            </p:cNvPicPr>
            <p:nvPr/>
          </p:nvPicPr>
          <p:blipFill>
            <a:blip r:embed="rId5" cstate="print"/>
            <a:srcRect/>
            <a:stretch>
              <a:fillRect/>
            </a:stretch>
          </p:blipFill>
          <p:spPr bwMode="auto">
            <a:xfrm>
              <a:off x="7091758" y="3428781"/>
              <a:ext cx="2052751" cy="27365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„И НИЕ СМЕ ТУК“</a:t>
            </a:r>
          </a:p>
        </p:txBody>
      </p:sp>
      <p:sp>
        <p:nvSpPr>
          <p:cNvPr id="3" name="Content Placeholder 2">
            <a:extLst/>
          </p:cNvPr>
          <p:cNvSpPr>
            <a:spLocks noGrp="1"/>
          </p:cNvSpPr>
          <p:nvPr>
            <p:ph idx="1"/>
          </p:nvPr>
        </p:nvSpPr>
        <p:spPr/>
        <p:txBody>
          <a:bodyPr/>
          <a:lstStyle/>
          <a:p>
            <a:pPr marL="0" indent="0">
              <a:buFont typeface="Arial" pitchFamily="34" charset="0"/>
              <a:buNone/>
              <a:defRPr/>
            </a:pPr>
            <a:r>
              <a:rPr lang="bg-BG" sz="2400" b="1" dirty="0">
                <a:solidFill>
                  <a:srgbClr val="002060"/>
                </a:solidFill>
              </a:rPr>
              <a:t>Срещи в рамките на проекта</a:t>
            </a:r>
          </a:p>
          <a:p>
            <a:pPr marL="0" indent="0">
              <a:buFont typeface="Arial" pitchFamily="34" charset="0"/>
              <a:buNone/>
              <a:defRPr/>
            </a:pPr>
            <a:r>
              <a:rPr lang="bg-BG" sz="2000" dirty="0">
                <a:solidFill>
                  <a:srgbClr val="002060"/>
                </a:solidFill>
              </a:rPr>
              <a:t>								</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marL="0" indent="0">
              <a:buFont typeface="Arial" pitchFamily="34" charset="0"/>
              <a:buNone/>
              <a:defRPr/>
            </a:pPr>
            <a:endParaRPr lang="en-US" sz="2000" dirty="0">
              <a:solidFill>
                <a:srgbClr val="002060"/>
              </a:solidFill>
            </a:endParaRPr>
          </a:p>
          <a:p>
            <a:pPr marL="0" indent="0">
              <a:buFont typeface="Arial" pitchFamily="34" charset="0"/>
              <a:buNone/>
              <a:defRPr/>
            </a:pPr>
            <a:endParaRPr lang="bg-BG" sz="1400" dirty="0">
              <a:solidFill>
                <a:srgbClr val="002060"/>
              </a:solidFill>
            </a:endParaRPr>
          </a:p>
        </p:txBody>
      </p:sp>
      <p:sp>
        <p:nvSpPr>
          <p:cNvPr id="43012" name="Rectangle 3"/>
          <p:cNvSpPr>
            <a:spLocks noChangeArrowheads="1"/>
          </p:cNvSpPr>
          <p:nvPr/>
        </p:nvSpPr>
        <p:spPr bwMode="auto">
          <a:xfrm>
            <a:off x="2124075" y="-100013"/>
            <a:ext cx="4519613" cy="376238"/>
          </a:xfrm>
          <a:prstGeom prst="rect">
            <a:avLst/>
          </a:prstGeom>
          <a:noFill/>
          <a:ln w="9525">
            <a:noFill/>
            <a:miter lim="800000"/>
            <a:headEnd/>
            <a:tailEnd/>
          </a:ln>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43013" name="Picture 3"/>
          <p:cNvPicPr>
            <a:picLocks noChangeAspect="1"/>
          </p:cNvPicPr>
          <p:nvPr/>
        </p:nvPicPr>
        <p:blipFill>
          <a:blip r:embed="rId3" cstate="print"/>
          <a:srcRect/>
          <a:stretch>
            <a:fillRect/>
          </a:stretch>
        </p:blipFill>
        <p:spPr bwMode="auto">
          <a:xfrm>
            <a:off x="5611813" y="1773238"/>
            <a:ext cx="3532187" cy="26479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p:cNvPicPr>
            <a:picLocks noChangeAspect="1"/>
          </p:cNvPicPr>
          <p:nvPr/>
        </p:nvPicPr>
        <p:blipFill>
          <a:blip r:embed="rId4" cstate="print"/>
          <a:srcRect/>
          <a:stretch>
            <a:fillRect/>
          </a:stretch>
        </p:blipFill>
        <p:spPr bwMode="auto">
          <a:xfrm>
            <a:off x="11113" y="2151063"/>
            <a:ext cx="3527425" cy="26463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5"/>
          <p:cNvPicPr>
            <a:picLocks noChangeAspect="1"/>
          </p:cNvPicPr>
          <p:nvPr/>
        </p:nvPicPr>
        <p:blipFill>
          <a:blip r:embed="rId5" cstate="print"/>
          <a:srcRect/>
          <a:stretch>
            <a:fillRect/>
          </a:stretch>
        </p:blipFill>
        <p:spPr bwMode="auto">
          <a:xfrm>
            <a:off x="3128963" y="3933825"/>
            <a:ext cx="3530600" cy="26479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„И НИЕ СМЕ ТУК“</a:t>
            </a:r>
          </a:p>
        </p:txBody>
      </p:sp>
      <p:sp>
        <p:nvSpPr>
          <p:cNvPr id="3" name="Content Placeholder 2">
            <a:extLst/>
          </p:cNvPr>
          <p:cNvSpPr>
            <a:spLocks noGrp="1"/>
          </p:cNvSpPr>
          <p:nvPr>
            <p:ph idx="1"/>
          </p:nvPr>
        </p:nvSpPr>
        <p:spPr/>
        <p:txBody>
          <a:bodyPr/>
          <a:lstStyle/>
          <a:p>
            <a:pPr marL="0" indent="0">
              <a:buFont typeface="Arial" pitchFamily="34" charset="0"/>
              <a:buNone/>
              <a:defRPr/>
            </a:pPr>
            <a:r>
              <a:rPr lang="bg-BG" sz="2000" dirty="0">
                <a:solidFill>
                  <a:srgbClr val="002060"/>
                </a:solidFill>
              </a:rPr>
              <a:t>Началото</a:t>
            </a:r>
          </a:p>
          <a:p>
            <a:pPr marL="0" indent="0">
              <a:buFont typeface="Arial" pitchFamily="34" charset="0"/>
              <a:buNone/>
              <a:defRPr/>
            </a:pPr>
            <a:r>
              <a:rPr lang="bg-BG" sz="2000" dirty="0">
                <a:solidFill>
                  <a:srgbClr val="002060"/>
                </a:solidFill>
              </a:rPr>
              <a:t>								Откриване </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marL="0" indent="0">
              <a:buFont typeface="Arial" pitchFamily="34" charset="0"/>
              <a:buNone/>
              <a:defRPr/>
            </a:pPr>
            <a:endParaRPr lang="en-US" sz="2000" dirty="0">
              <a:solidFill>
                <a:srgbClr val="002060"/>
              </a:solidFill>
            </a:endParaRPr>
          </a:p>
          <a:p>
            <a:pPr marL="0" indent="0">
              <a:buFont typeface="Arial" pitchFamily="34" charset="0"/>
              <a:buNone/>
              <a:defRPr/>
            </a:pPr>
            <a:endParaRPr lang="bg-BG" sz="1400" dirty="0">
              <a:solidFill>
                <a:srgbClr val="002060"/>
              </a:solidFill>
            </a:endParaRPr>
          </a:p>
        </p:txBody>
      </p:sp>
      <p:sp>
        <p:nvSpPr>
          <p:cNvPr id="44036" name="Rectangle 3"/>
          <p:cNvSpPr>
            <a:spLocks noChangeArrowheads="1"/>
          </p:cNvSpPr>
          <p:nvPr/>
        </p:nvSpPr>
        <p:spPr bwMode="auto">
          <a:xfrm>
            <a:off x="2124075" y="-100013"/>
            <a:ext cx="4519613" cy="376238"/>
          </a:xfrm>
          <a:prstGeom prst="rect">
            <a:avLst/>
          </a:prstGeom>
          <a:noFill/>
          <a:ln w="9525">
            <a:noFill/>
            <a:miter lim="800000"/>
            <a:headEnd/>
            <a:tailEnd/>
          </a:ln>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grpSp>
        <p:nvGrpSpPr>
          <p:cNvPr id="44037" name="Group 11"/>
          <p:cNvGrpSpPr>
            <a:grpSpLocks/>
          </p:cNvGrpSpPr>
          <p:nvPr/>
        </p:nvGrpSpPr>
        <p:grpSpPr bwMode="auto">
          <a:xfrm>
            <a:off x="992188" y="1700213"/>
            <a:ext cx="7446962" cy="4259262"/>
            <a:chOff x="991568" y="1700808"/>
            <a:chExt cx="7448335" cy="4258471"/>
          </a:xfrm>
        </p:grpSpPr>
        <p:pic>
          <p:nvPicPr>
            <p:cNvPr id="44038" name="Picture 1"/>
            <p:cNvPicPr>
              <a:picLocks noChangeAspect="1"/>
            </p:cNvPicPr>
            <p:nvPr/>
          </p:nvPicPr>
          <p:blipFill>
            <a:blip r:embed="rId3" cstate="print"/>
            <a:srcRect/>
            <a:stretch>
              <a:fillRect/>
            </a:stretch>
          </p:blipFill>
          <p:spPr bwMode="auto">
            <a:xfrm>
              <a:off x="991568" y="1700808"/>
              <a:ext cx="2500773" cy="16665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7"/>
            <p:cNvPicPr>
              <a:picLocks noChangeAspect="1"/>
            </p:cNvPicPr>
            <p:nvPr/>
          </p:nvPicPr>
          <p:blipFill>
            <a:blip r:embed="rId4" cstate="print"/>
            <a:srcRect/>
            <a:stretch>
              <a:fillRect/>
            </a:stretch>
          </p:blipFill>
          <p:spPr bwMode="auto">
            <a:xfrm>
              <a:off x="4160802" y="2061103"/>
              <a:ext cx="2283246" cy="15221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8"/>
            <p:cNvPicPr>
              <a:picLocks noChangeAspect="1"/>
            </p:cNvPicPr>
            <p:nvPr/>
          </p:nvPicPr>
          <p:blipFill>
            <a:blip r:embed="rId5" cstate="print"/>
            <a:srcRect/>
            <a:stretch>
              <a:fillRect/>
            </a:stretch>
          </p:blipFill>
          <p:spPr bwMode="auto">
            <a:xfrm>
              <a:off x="6156657" y="2421399"/>
              <a:ext cx="2283246" cy="152212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9"/>
            <p:cNvPicPr>
              <a:picLocks noChangeAspect="1"/>
            </p:cNvPicPr>
            <p:nvPr/>
          </p:nvPicPr>
          <p:blipFill>
            <a:blip r:embed="rId6" cstate="print"/>
            <a:srcRect/>
            <a:stretch>
              <a:fillRect/>
            </a:stretch>
          </p:blipFill>
          <p:spPr bwMode="auto">
            <a:xfrm>
              <a:off x="4730819" y="3573710"/>
              <a:ext cx="2808806" cy="18713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Picture 10"/>
            <p:cNvPicPr>
              <a:picLocks noChangeAspect="1"/>
            </p:cNvPicPr>
            <p:nvPr/>
          </p:nvPicPr>
          <p:blipFill>
            <a:blip r:embed="rId7" cstate="print"/>
            <a:srcRect/>
            <a:stretch>
              <a:fillRect/>
            </a:stretch>
          </p:blipFill>
          <p:spPr bwMode="auto">
            <a:xfrm>
              <a:off x="991568" y="3846709"/>
              <a:ext cx="3169234" cy="21125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r>
              <a:rPr lang="bg-BG" altLang="bg-BG" b="1">
                <a:latin typeface="Arial Narrow" pitchFamily="34" charset="0"/>
              </a:rPr>
              <a:t>С кого работим заедно?</a:t>
            </a:r>
          </a:p>
        </p:txBody>
      </p:sp>
      <p:sp>
        <p:nvSpPr>
          <p:cNvPr id="3" name="Content Placeholder 2">
            <a:extLst/>
          </p:cNvPr>
          <p:cNvSpPr>
            <a:spLocks noGrp="1"/>
          </p:cNvSpPr>
          <p:nvPr>
            <p:ph idx="1"/>
          </p:nvPr>
        </p:nvSpPr>
        <p:spPr/>
        <p:txBody>
          <a:bodyPr/>
          <a:lstStyle/>
          <a:p>
            <a:pPr marL="0" indent="0">
              <a:buFont typeface="Arial" pitchFamily="34" charset="0"/>
              <a:buNone/>
              <a:defRPr/>
            </a:pPr>
            <a:r>
              <a:rPr lang="bg-BG" sz="2400" b="1" dirty="0">
                <a:solidFill>
                  <a:srgbClr val="002060"/>
                </a:solidFill>
              </a:rPr>
              <a:t>Партньори:</a:t>
            </a:r>
          </a:p>
          <a:p>
            <a:pPr marL="0" indent="0">
              <a:buFont typeface="Arial" pitchFamily="34" charset="0"/>
              <a:buNone/>
              <a:defRPr/>
            </a:pPr>
            <a:r>
              <a:rPr lang="bg-BG" sz="2400" b="1" dirty="0">
                <a:solidFill>
                  <a:srgbClr val="002060"/>
                </a:solidFill>
              </a:rPr>
              <a:t> </a:t>
            </a:r>
          </a:p>
          <a:p>
            <a:pPr>
              <a:defRPr/>
            </a:pPr>
            <a:r>
              <a:rPr lang="bg-BG" sz="2000" dirty="0">
                <a:solidFill>
                  <a:srgbClr val="002060"/>
                </a:solidFill>
              </a:rPr>
              <a:t>Община Поморие</a:t>
            </a:r>
            <a:r>
              <a:rPr lang="en-US" sz="2000" dirty="0">
                <a:solidFill>
                  <a:srgbClr val="002060"/>
                </a:solidFill>
              </a:rPr>
              <a:t> – </a:t>
            </a:r>
            <a:r>
              <a:rPr lang="bg-BG" sz="2000" dirty="0">
                <a:solidFill>
                  <a:srgbClr val="002060"/>
                </a:solidFill>
              </a:rPr>
              <a:t>обществен и социален партньор;</a:t>
            </a:r>
          </a:p>
          <a:p>
            <a:pPr>
              <a:defRPr/>
            </a:pPr>
            <a:r>
              <a:rPr lang="bg-BG" sz="2000" dirty="0">
                <a:solidFill>
                  <a:srgbClr val="002060"/>
                </a:solidFill>
              </a:rPr>
              <a:t>„Радио Милена“, </a:t>
            </a:r>
            <a:r>
              <a:rPr lang="en-US" sz="2000" dirty="0">
                <a:solidFill>
                  <a:srgbClr val="002060"/>
                </a:solidFill>
                <a:hlinkClick r:id="rId2"/>
              </a:rPr>
              <a:t>www.radiomilena.com</a:t>
            </a:r>
            <a:r>
              <a:rPr lang="bg-BG" sz="2000" dirty="0">
                <a:solidFill>
                  <a:srgbClr val="002060"/>
                </a:solidFill>
              </a:rPr>
              <a:t> – медиен партньор;</a:t>
            </a:r>
          </a:p>
          <a:p>
            <a:pPr>
              <a:defRPr/>
            </a:pPr>
            <a:r>
              <a:rPr lang="bg-BG" sz="2000" dirty="0">
                <a:solidFill>
                  <a:srgbClr val="002060"/>
                </a:solidFill>
              </a:rPr>
              <a:t>СУ „Иван Вазов“ - социален партньор;</a:t>
            </a:r>
          </a:p>
          <a:p>
            <a:pPr marL="0" indent="0">
              <a:buFont typeface="Arial" pitchFamily="34" charset="0"/>
              <a:buNone/>
              <a:defRPr/>
            </a:pPr>
            <a:endParaRPr lang="bg-BG" sz="2000" dirty="0">
              <a:solidFill>
                <a:srgbClr val="002060"/>
              </a:solidFill>
            </a:endParaRPr>
          </a:p>
          <a:p>
            <a:pPr>
              <a:defRPr/>
            </a:pPr>
            <a:endParaRPr lang="bg-BG" sz="2000" dirty="0"/>
          </a:p>
        </p:txBody>
      </p:sp>
      <p:grpSp>
        <p:nvGrpSpPr>
          <p:cNvPr id="45060" name="Group 4"/>
          <p:cNvGrpSpPr>
            <a:grpSpLocks/>
          </p:cNvGrpSpPr>
          <p:nvPr/>
        </p:nvGrpSpPr>
        <p:grpSpPr bwMode="auto">
          <a:xfrm>
            <a:off x="576263" y="3357563"/>
            <a:ext cx="8062912" cy="2879725"/>
            <a:chOff x="576064" y="3356992"/>
            <a:chExt cx="8063880" cy="2880320"/>
          </a:xfrm>
        </p:grpSpPr>
        <p:pic>
          <p:nvPicPr>
            <p:cNvPr id="45061"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064" y="3356992"/>
              <a:ext cx="4355976" cy="2690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5062"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4363268"/>
              <a:ext cx="4211960" cy="18740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3"/>
          <p:cNvSpPr>
            <a:spLocks noGrp="1"/>
          </p:cNvSpPr>
          <p:nvPr>
            <p:ph type="ctrTitle"/>
          </p:nvPr>
        </p:nvSpPr>
        <p:spPr bwMode="auto">
          <a:noFill/>
          <a:ln>
            <a:miter lim="800000"/>
            <a:headEnd/>
            <a:tailEnd/>
          </a:ln>
        </p:spPr>
        <p:txBody>
          <a:bodyPr vert="horz" wrap="square" numCol="1" compatLnSpc="1">
            <a:prstTxWarp prst="textNoShape">
              <a:avLst/>
            </a:prstTxWarp>
          </a:bodyPr>
          <a:lstStyle/>
          <a:p>
            <a:pPr eaLnBrk="1" hangingPunct="1"/>
            <a:r>
              <a:rPr lang="bg-BG" altLang="en-US" sz="4000" b="1">
                <a:latin typeface="Arial Narrow" pitchFamily="34" charset="0"/>
              </a:rPr>
              <a:t>На добър час!</a:t>
            </a:r>
            <a:endParaRPr lang="en-US" altLang="en-US" sz="4000" b="1">
              <a:latin typeface="Arial Narrow" pitchFamily="34" charset="0"/>
            </a:endParaRPr>
          </a:p>
        </p:txBody>
      </p:sp>
    </p:spTree>
  </p:cSld>
  <p:clrMapOvr>
    <a:masterClrMapping/>
  </p:clrMapOvr>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DTeamPresentationsSliven</Template>
  <TotalTime>725</TotalTime>
  <Words>631</Words>
  <Application>Microsoft Office PowerPoint</Application>
  <PresentationFormat>On-screen Show (4:3)</PresentationFormat>
  <Paragraphs>77</Paragraphs>
  <Slides>8</Slides>
  <Notes>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8</vt:i4>
      </vt:variant>
    </vt:vector>
  </HeadingPairs>
  <TitlesOfParts>
    <vt:vector size="17" baseType="lpstr">
      <vt:lpstr>Arial</vt:lpstr>
      <vt:lpstr>Arial Narrow</vt:lpstr>
      <vt:lpstr>Calibri</vt:lpstr>
      <vt:lpstr>Georgia</vt:lpstr>
      <vt:lpstr>Times New Roman</vt:lpstr>
      <vt:lpstr>Template DTeamPresentationsSliven</vt:lpstr>
      <vt:lpstr>Custom Design</vt:lpstr>
      <vt:lpstr>2_Custom Design</vt:lpstr>
      <vt:lpstr>3_Custom Design</vt:lpstr>
      <vt:lpstr>Познава ли ни общността? Нашият по-добър публичен имидж.</vt:lpstr>
      <vt:lpstr>Проекта – нашият най-добър публичен имидж</vt:lpstr>
      <vt:lpstr>Какво правим заедно?</vt:lpstr>
      <vt:lpstr>Как го направихме</vt:lpstr>
      <vt:lpstr>„И НИЕ СМЕ ТУК“</vt:lpstr>
      <vt:lpstr>„И НИЕ СМЕ ТУК“</vt:lpstr>
      <vt:lpstr>С кого работим заедно?</vt:lpstr>
      <vt:lpstr>На добър час!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Предстоящи събития в Д2482</dc:title>
  <dc:creator>XXX</dc:creator>
  <cp:lastModifiedBy>Nina Miteva</cp:lastModifiedBy>
  <cp:revision>85</cp:revision>
  <cp:lastPrinted>2018-02-13T16:30:21Z</cp:lastPrinted>
  <dcterms:created xsi:type="dcterms:W3CDTF">2018-02-05T13:47:10Z</dcterms:created>
  <dcterms:modified xsi:type="dcterms:W3CDTF">2019-04-17T14:33:38Z</dcterms:modified>
</cp:coreProperties>
</file>