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4" r:id="rId3"/>
    <p:sldMasterId id="2147483691" r:id="rId4"/>
  </p:sldMasterIdLst>
  <p:notesMasterIdLst>
    <p:notesMasterId r:id="rId10"/>
  </p:notesMasterIdLst>
  <p:handoutMasterIdLst>
    <p:handoutMasterId r:id="rId11"/>
  </p:handoutMasterIdLst>
  <p:sldIdLst>
    <p:sldId id="354" r:id="rId5"/>
    <p:sldId id="355" r:id="rId6"/>
    <p:sldId id="424" r:id="rId7"/>
    <p:sldId id="425" r:id="rId8"/>
    <p:sldId id="423" r:id="rId9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53" autoAdjust="0"/>
    <p:restoredTop sz="93712" autoAdjust="0"/>
  </p:normalViewPr>
  <p:slideViewPr>
    <p:cSldViewPr>
      <p:cViewPr varScale="1">
        <p:scale>
          <a:sx n="89" d="100"/>
          <a:sy n="89" d="100"/>
        </p:scale>
        <p:origin x="114" y="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602A1-4739-4E60-90B9-8D8041668778}" type="datetimeFigureOut">
              <a:rPr lang="en-US" smtClean="0"/>
              <a:pPr/>
              <a:t>2/16/2018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ED526-7549-4ECD-A723-3F1E61DE3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94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46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929FBC-DC2E-4090-9D68-96DC05C65C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0189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2216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6145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5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6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83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19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55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60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10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17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6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96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59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25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98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8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65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61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91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62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95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91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6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6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37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0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55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0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70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12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2996952"/>
            <a:ext cx="2483470" cy="8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15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1272558"/>
            <a:ext cx="2483470" cy="8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0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67472"/>
            <a:ext cx="3398912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61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528" y="2708920"/>
            <a:ext cx="3398912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38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798" y="3021835"/>
            <a:ext cx="3637384" cy="119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5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558733"/>
            <a:ext cx="1818692" cy="59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0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76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07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800" y="476672"/>
            <a:ext cx="1664475" cy="54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52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07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97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74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70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31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C132D3A-FF84-431C-9F95-078D4490265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7355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86600" y="6477000"/>
            <a:ext cx="350838" cy="3444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7A516-A3C7-4CAD-B1F5-944C768150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489697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id="{EADEB15F-0A20-456F-AF4A-1F4E00ED877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F35E6EC-4409-45EB-94D9-D97C450C5AE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83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9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/>
        </p:nvSpPr>
        <p:spPr>
          <a:xfrm>
            <a:off x="5562600" y="6165850"/>
            <a:ext cx="3536776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за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обучение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на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дистриктния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екип</a:t>
            </a:r>
            <a:endParaRPr lang="en-US" sz="1200" kern="1200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Сливен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х-л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Спорт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Палас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16-17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февруари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2018</a:t>
            </a:r>
            <a:endParaRPr lang="en-US" sz="1200" dirty="0" smtClean="0">
              <a:solidFill>
                <a:srgbClr val="002060"/>
              </a:solidFill>
              <a:latin typeface="+mn-lt"/>
            </a:endParaRPr>
          </a:p>
          <a:p>
            <a:pPr>
              <a:defRPr/>
            </a:pP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8" r:id="rId6"/>
    <p:sldLayoutId id="2147484259" r:id="rId7"/>
    <p:sldLayoutId id="2147484262" r:id="rId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 |  </a:t>
            </a:r>
            <a:fld id="{A1B04FAA-E9C8-4338-8FC9-2EF4234472A3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 smtClean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"/>
          <p:cNvSpPr txBox="1"/>
          <p:nvPr/>
        </p:nvSpPr>
        <p:spPr>
          <a:xfrm>
            <a:off x="5562600" y="6165850"/>
            <a:ext cx="3536776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за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обучение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на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дистриктния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екип</a:t>
            </a:r>
            <a:endParaRPr lang="en-US" sz="1200" kern="1200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Сливен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х-л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Спорт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Палас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16-17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февруари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2018</a:t>
            </a:r>
            <a:endParaRPr lang="en-US" sz="1200" dirty="0" smtClean="0">
              <a:solidFill>
                <a:srgbClr val="002060"/>
              </a:solidFill>
              <a:latin typeface="+mn-lt"/>
            </a:endParaRPr>
          </a:p>
          <a:p>
            <a:pPr>
              <a:defRPr/>
            </a:pP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  <p:sldLayoutId id="2147484226" r:id="rId8"/>
    <p:sldLayoutId id="2147484227" r:id="rId9"/>
    <p:sldLayoutId id="2147484183" r:id="rId10"/>
    <p:sldLayoutId id="2147484228" r:id="rId11"/>
    <p:sldLayoutId id="2147484184" r:id="rId12"/>
    <p:sldLayoutId id="2147484229" r:id="rId13"/>
    <p:sldLayoutId id="2147484230" r:id="rId14"/>
    <p:sldLayoutId id="2147484231" r:id="rId15"/>
    <p:sldLayoutId id="2147484232" r:id="rId16"/>
    <p:sldLayoutId id="2147484186" r:id="rId17"/>
    <p:sldLayoutId id="2147484233" r:id="rId1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|  </a:t>
            </a:r>
            <a:fld id="{2A4D1648-BB23-4CA2-BD19-DD6D6A712B07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 smtClean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/>
          <p:cNvSpPr txBox="1"/>
          <p:nvPr/>
        </p:nvSpPr>
        <p:spPr>
          <a:xfrm>
            <a:off x="5562600" y="6165850"/>
            <a:ext cx="3536776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за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обучение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на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дистриктния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екип</a:t>
            </a:r>
            <a:endParaRPr lang="en-US" sz="1200" kern="1200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Сливен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х-л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Спорт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Палас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16-17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февруари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2018</a:t>
            </a:r>
            <a:endParaRPr lang="en-US" sz="1200" dirty="0" smtClean="0">
              <a:solidFill>
                <a:srgbClr val="002060"/>
              </a:solidFill>
              <a:latin typeface="+mn-lt"/>
            </a:endParaRPr>
          </a:p>
          <a:p>
            <a:pPr>
              <a:defRPr/>
            </a:pP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5562600" y="6165850"/>
            <a:ext cx="3536776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за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обучение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на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дистриктния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екип</a:t>
            </a:r>
            <a:endParaRPr lang="en-US" sz="1200" kern="1200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Сливен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х-л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Спорт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Палас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16-17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февруари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2018</a:t>
            </a:r>
            <a:endParaRPr lang="en-US" sz="1200" dirty="0" smtClean="0">
              <a:solidFill>
                <a:srgbClr val="002060"/>
              </a:solidFill>
              <a:latin typeface="+mn-lt"/>
            </a:endParaRPr>
          </a:p>
          <a:p>
            <a:pPr>
              <a:defRPr/>
            </a:pP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09" r:id="rId7"/>
    <p:sldLayoutId id="2147484252" r:id="rId8"/>
    <p:sldLayoutId id="2147484253" r:id="rId9"/>
    <p:sldLayoutId id="2147484254" r:id="rId10"/>
    <p:sldLayoutId id="2147484255" r:id="rId11"/>
    <p:sldLayoutId id="2147484258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да превърнем Ротари в привлекателен център?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 fontScale="92500"/>
          </a:bodyPr>
          <a:lstStyle/>
          <a:p>
            <a:r>
              <a:rPr lang="bg-BG" altLang="en-US" sz="2400" b="1" dirty="0" smtClean="0">
                <a:latin typeface="Georgia" panose="02040502050405020303" pitchFamily="18" charset="0"/>
                <a:cs typeface="Times New Roman" pitchFamily="18" charset="0"/>
              </a:rPr>
              <a:t>инж. Ивайло Донев - </a:t>
            </a:r>
            <a:r>
              <a:rPr lang="ru-RU" altLang="en-US" sz="2400" b="1" dirty="0" smtClean="0">
                <a:latin typeface="Georgia" panose="02040502050405020303" pitchFamily="18" charset="0"/>
                <a:cs typeface="Times New Roman" pitchFamily="18" charset="0"/>
              </a:rPr>
              <a:t>Комитет </a:t>
            </a:r>
            <a:r>
              <a:rPr lang="ru-RU" altLang="en-US" sz="2400" b="1" dirty="0">
                <a:latin typeface="Georgia" panose="02040502050405020303" pitchFamily="18" charset="0"/>
                <a:cs typeface="Times New Roman" pitchFamily="18" charset="0"/>
              </a:rPr>
              <a:t>за връзки с обществеността и публичен имидж</a:t>
            </a:r>
            <a:r>
              <a:rPr lang="bg-BG" altLang="en-US" sz="2400" b="1" dirty="0" smtClean="0">
                <a:latin typeface="Georgia" panose="02040502050405020303" pitchFamily="18" charset="0"/>
                <a:cs typeface="Times New Roman" pitchFamily="18" charset="0"/>
              </a:rPr>
              <a:t> </a:t>
            </a:r>
            <a:endParaRPr lang="bg-BG" altLang="en-US" b="1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СОЦИАЛНИТЕ МРЕЖИ</a:t>
            </a:r>
            <a:endParaRPr lang="en-US" alt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5013176" cy="50131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76256" y="1412776"/>
            <a:ext cx="144016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700" dirty="0" smtClean="0">
                <a:solidFill>
                  <a:srgbClr val="0070C0"/>
                </a:solidFill>
                <a:latin typeface="Adobe Garamond Pro Bold" panose="02020702060506020403" pitchFamily="18" charset="0"/>
              </a:rPr>
              <a:t>?</a:t>
            </a:r>
            <a:endParaRPr lang="bg-BG" dirty="0">
              <a:solidFill>
                <a:srgbClr val="0070C0"/>
              </a:solidFill>
              <a:latin typeface="20 db" panose="02000507020000020004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7280"/>
            <a:ext cx="9144000" cy="4663440"/>
          </a:xfrm>
          <a:prstGeom prst="rect">
            <a:avLst/>
          </a:prstGeom>
        </p:spPr>
      </p:pic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СОЦИАЛНИТЕ МРЕЖИ</a:t>
            </a:r>
            <a:endParaRPr lang="en-US" alt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2353816"/>
          </a:xfrm>
        </p:spPr>
        <p:txBody>
          <a:bodyPr lIns="0" tIns="0" rIns="0" bIns="0"/>
          <a:lstStyle/>
          <a:p>
            <a:pPr marL="0" indent="0" eaLnBrk="1" fontAlgn="auto" hangingPunct="1">
              <a:spcAft>
                <a:spcPts val="300"/>
              </a:spcAft>
              <a:buNone/>
              <a:defRPr/>
            </a:pPr>
            <a:r>
              <a:rPr lang="ru-RU" sz="4400" b="1" dirty="0" smtClean="0">
                <a:ln w="9525">
                  <a:solidFill>
                    <a:schemeClr val="bg1"/>
                  </a:solidFill>
                </a:ln>
                <a:solidFill>
                  <a:srgbClr val="002060"/>
                </a:solidFill>
                <a:ea typeface="+mn-ea"/>
              </a:rPr>
              <a:t>Използване </a:t>
            </a:r>
            <a:r>
              <a:rPr lang="ru-RU" sz="4400" b="1" dirty="0">
                <a:ln w="9525">
                  <a:solidFill>
                    <a:schemeClr val="bg1"/>
                  </a:solidFill>
                </a:ln>
                <a:solidFill>
                  <a:srgbClr val="002060"/>
                </a:solidFill>
                <a:ea typeface="+mn-ea"/>
              </a:rPr>
              <a:t>на социалните мрежи за изграждане на разпознаваемостта на Ротари</a:t>
            </a:r>
            <a:endParaRPr lang="en-US" sz="4000" b="1" dirty="0" smtClean="0">
              <a:ln w="9525">
                <a:solidFill>
                  <a:schemeClr val="bg1"/>
                </a:solidFill>
              </a:ln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848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7280"/>
            <a:ext cx="9144000" cy="4663440"/>
          </a:xfrm>
          <a:prstGeom prst="rect">
            <a:avLst/>
          </a:prstGeom>
        </p:spPr>
      </p:pic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СОЦИАЛНИТЕ МРЕЖИ</a:t>
            </a:r>
            <a:endParaRPr lang="en-US" alt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2353816"/>
          </a:xfrm>
          <a:ln>
            <a:noFill/>
          </a:ln>
        </p:spPr>
        <p:txBody>
          <a:bodyPr lIns="0" tIns="0" rIns="0" bIns="0"/>
          <a:lstStyle/>
          <a:p>
            <a:pPr marL="0" indent="0" eaLnBrk="1" fontAlgn="auto" hangingPunct="1">
              <a:spcAft>
                <a:spcPts val="300"/>
              </a:spcAft>
              <a:buNone/>
              <a:defRPr/>
            </a:pPr>
            <a:r>
              <a:rPr lang="ru-RU" sz="4400" b="1" dirty="0">
                <a:ln w="9525">
                  <a:solidFill>
                    <a:schemeClr val="bg1"/>
                  </a:solidFill>
                </a:ln>
                <a:solidFill>
                  <a:srgbClr val="002060"/>
                </a:solidFill>
                <a:ea typeface="+mn-ea"/>
              </a:rPr>
              <a:t>Практична и теоретична информация за използване на социалните мрежи</a:t>
            </a:r>
            <a:endParaRPr lang="en-US" sz="4000" b="1" dirty="0" smtClean="0">
              <a:ln w="9525">
                <a:solidFill>
                  <a:schemeClr val="bg1"/>
                </a:solidFill>
              </a:ln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9436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4000" b="1" dirty="0" smtClean="0">
                <a:latin typeface="Arial Narrow" pitchFamily="34" charset="0"/>
              </a:rPr>
              <a:t>БЛАГОДАРЯ ЗА ВНИМАНИЕТО!</a:t>
            </a:r>
            <a:endParaRPr lang="en-US" altLang="en-US" sz="4000" b="1" dirty="0" smtClean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80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DTeamPresentationsSlive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DTeamPresentationsSliven</Template>
  <TotalTime>26</TotalTime>
  <Words>58</Words>
  <Application>Microsoft Office PowerPoint</Application>
  <PresentationFormat>On-screen Show (4:3)</PresentationFormat>
  <Paragraphs>13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19" baseType="lpstr">
      <vt:lpstr>MS PGothic</vt:lpstr>
      <vt:lpstr>MS PGothic</vt:lpstr>
      <vt:lpstr>ヒラギノ角ゴ Pro W3</vt:lpstr>
      <vt:lpstr>20 db</vt:lpstr>
      <vt:lpstr>Adobe Garamond Pro Bold</vt:lpstr>
      <vt:lpstr>Arial</vt:lpstr>
      <vt:lpstr>Arial Narrow</vt:lpstr>
      <vt:lpstr>Calibri</vt:lpstr>
      <vt:lpstr>Georgia</vt:lpstr>
      <vt:lpstr>Times New Roman</vt:lpstr>
      <vt:lpstr>Template DTeamPresentationsSliven</vt:lpstr>
      <vt:lpstr>Custom Design</vt:lpstr>
      <vt:lpstr>2_Custom Design</vt:lpstr>
      <vt:lpstr>3_Custom Design</vt:lpstr>
      <vt:lpstr>Как да превърнем Ротари в привлекателен център?</vt:lpstr>
      <vt:lpstr>    СОЦИАЛНИТЕ МРЕЖИ</vt:lpstr>
      <vt:lpstr>    СОЦИАЛНИТЕ МРЕЖИ</vt:lpstr>
      <vt:lpstr>    СОЦИАЛНИТЕ МРЕЖИ</vt:lpstr>
      <vt:lpstr>БЛАГОДАРЯ ЗА ВНИМАНИЕТО!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Предстоящи събития в Д2482</dc:title>
  <dc:creator>XXX</dc:creator>
  <cp:lastModifiedBy>Donev</cp:lastModifiedBy>
  <cp:revision>5</cp:revision>
  <dcterms:created xsi:type="dcterms:W3CDTF">2018-02-05T13:47:10Z</dcterms:created>
  <dcterms:modified xsi:type="dcterms:W3CDTF">2018-02-16T08:11:02Z</dcterms:modified>
</cp:coreProperties>
</file>