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4" r:id="rId3"/>
    <p:sldMasterId id="2147483691" r:id="rId4"/>
  </p:sldMasterIdLst>
  <p:notesMasterIdLst>
    <p:notesMasterId r:id="rId15"/>
  </p:notesMasterIdLst>
  <p:handoutMasterIdLst>
    <p:handoutMasterId r:id="rId16"/>
  </p:handoutMasterIdLst>
  <p:sldIdLst>
    <p:sldId id="354" r:id="rId5"/>
    <p:sldId id="359" r:id="rId6"/>
    <p:sldId id="365" r:id="rId7"/>
    <p:sldId id="366" r:id="rId8"/>
    <p:sldId id="357" r:id="rId9"/>
    <p:sldId id="362" r:id="rId10"/>
    <p:sldId id="363" r:id="rId11"/>
    <p:sldId id="364" r:id="rId12"/>
    <p:sldId id="370" r:id="rId13"/>
    <p:sldId id="373" r:id="rId14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69B2"/>
    <a:srgbClr val="046CB7"/>
    <a:srgbClr val="EED9B8"/>
    <a:srgbClr val="005DAA"/>
    <a:srgbClr val="CB8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3" autoAdjust="0"/>
    <p:restoredTop sz="93712" autoAdjust="0"/>
  </p:normalViewPr>
  <p:slideViewPr>
    <p:cSldViewPr>
      <p:cViewPr varScale="1">
        <p:scale>
          <a:sx n="64" d="100"/>
          <a:sy n="64" d="100"/>
        </p:scale>
        <p:origin x="1408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602A1-4739-4E60-90B9-8D8041668778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D526-7549-4ECD-A723-3F1E61DE3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94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46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929FBC-DC2E-4090-9D68-96DC05C65C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018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173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6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8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19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55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60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10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17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96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59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98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8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5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61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91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5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91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6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7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0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0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5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0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12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996952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15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1272558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0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67472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61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28" y="2708920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3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798" y="3021835"/>
            <a:ext cx="3637384" cy="119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5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58733"/>
            <a:ext cx="1818692" cy="59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0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07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76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800" y="476672"/>
            <a:ext cx="1664475" cy="54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52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07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97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74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70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31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132D3A-FF84-431C-9F95-078D4490265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355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86600" y="6477000"/>
            <a:ext cx="350838" cy="3444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A516-A3C7-4CAD-B1F5-944C768150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489697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EADEB15F-0A20-456F-AF4A-1F4E00ED877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4F35E6EC-4409-45EB-94D9-D97C450C5A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83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9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/>
        </p:nvSpPr>
        <p:spPr>
          <a:xfrm>
            <a:off x="5562600" y="6165850"/>
            <a:ext cx="3536776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обучение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на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дистриктния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екип</a:t>
            </a:r>
            <a:endParaRPr lang="en-US" sz="1200" kern="1200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Сливен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х-л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Спорт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Палас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16-17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февруари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2018</a:t>
            </a:r>
            <a:endParaRPr lang="en-US" sz="1200" dirty="0" smtClean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8" r:id="rId6"/>
    <p:sldLayoutId id="2147484259" r:id="rId7"/>
    <p:sldLayoutId id="2147484262" r:id="rId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 |  </a:t>
            </a:r>
            <a:fld id="{A1B04FAA-E9C8-4338-8FC9-2EF4234472A3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"/>
          <p:cNvSpPr txBox="1"/>
          <p:nvPr/>
        </p:nvSpPr>
        <p:spPr>
          <a:xfrm>
            <a:off x="5562600" y="6165850"/>
            <a:ext cx="3536776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обучение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на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дистриктния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екип</a:t>
            </a:r>
            <a:endParaRPr lang="en-US" sz="1200" kern="1200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Сливен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х-л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Спорт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Палас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16-17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февруари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2018</a:t>
            </a:r>
            <a:endParaRPr lang="en-US" sz="1200" dirty="0" smtClean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183" r:id="rId10"/>
    <p:sldLayoutId id="2147484228" r:id="rId11"/>
    <p:sldLayoutId id="2147484184" r:id="rId12"/>
    <p:sldLayoutId id="2147484229" r:id="rId13"/>
    <p:sldLayoutId id="2147484230" r:id="rId14"/>
    <p:sldLayoutId id="2147484231" r:id="rId15"/>
    <p:sldLayoutId id="2147484186" r:id="rId16"/>
    <p:sldLayoutId id="2147484233" r:id="rId1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|  </a:t>
            </a:r>
            <a:fld id="{2A4D1648-BB23-4CA2-BD19-DD6D6A712B07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/>
        </p:nvSpPr>
        <p:spPr>
          <a:xfrm>
            <a:off x="5562600" y="6165850"/>
            <a:ext cx="3536776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обучение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на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дистриктния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екип</a:t>
            </a:r>
            <a:endParaRPr lang="en-US" sz="1200" kern="1200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Сливен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х-л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Спорт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Палас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16-17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февруари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2018</a:t>
            </a:r>
            <a:endParaRPr lang="en-US" sz="1200" dirty="0" smtClean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5562600" y="6165850"/>
            <a:ext cx="3536776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обучение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на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дистриктния</a:t>
            </a:r>
            <a:r>
              <a:rPr lang="en-US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cap="all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екип</a:t>
            </a:r>
            <a:endParaRPr lang="en-US" sz="1200" kern="1200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Сливен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х-л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Спорт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Палас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, 16-17 </a:t>
            </a:r>
            <a:r>
              <a:rPr lang="en-US" sz="1200" b="1" kern="1200" dirty="0" err="1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февруари</a:t>
            </a:r>
            <a:r>
              <a:rPr lang="en-US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 2018</a:t>
            </a:r>
            <a:endParaRPr lang="en-US" sz="1200" dirty="0" smtClean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09" r:id="rId7"/>
    <p:sldLayoutId id="2147484252" r:id="rId8"/>
    <p:sldLayoutId id="2147484253" r:id="rId9"/>
    <p:sldLayoutId id="2147484254" r:id="rId10"/>
    <p:sldLayoutId id="2147484255" r:id="rId11"/>
    <p:sldLayoutId id="2147484258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3600000"/>
            <a:ext cx="91440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ctr" anchorCtr="1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ХОРА НА ДЕЙСТВИЕТО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90330" y="48403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kern="1200">
                <a:solidFill>
                  <a:srgbClr val="005DA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/>
              <a:t>Виолина Костова</a:t>
            </a:r>
          </a:p>
          <a:p>
            <a:r>
              <a:rPr lang="bg-BG" dirty="0" smtClean="0"/>
              <a:t>Комитет за Фондация Ротари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5" y="76200"/>
            <a:ext cx="8346365" cy="655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89452"/>
            <a:ext cx="1583635" cy="158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6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6400800" cy="533400"/>
          </a:xfrm>
        </p:spPr>
        <p:txBody>
          <a:bodyPr/>
          <a:lstStyle/>
          <a:p>
            <a:r>
              <a:rPr lang="bg-BG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РОТАРИ – 23.02.1905</a:t>
            </a:r>
            <a:endParaRPr lang="en-GB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32" y="1143000"/>
            <a:ext cx="6804368" cy="5105400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362200" y="1143000"/>
            <a:ext cx="6553200" cy="1828800"/>
          </a:xfrm>
        </p:spPr>
        <p:txBody>
          <a:bodyPr/>
          <a:lstStyle/>
          <a:p>
            <a:pPr marL="0" indent="0" algn="r">
              <a:buNone/>
            </a:pPr>
            <a:r>
              <a:rPr lang="bg-BG" sz="2300" b="1" dirty="0" smtClean="0">
                <a:solidFill>
                  <a:srgbClr val="005D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Това, което ще бъде РОТАРИ след 100 години, никой жив човек не може да си представи.</a:t>
            </a:r>
          </a:p>
          <a:p>
            <a:pPr marL="0" indent="0" algn="r">
              <a:buNone/>
            </a:pPr>
            <a:r>
              <a:rPr lang="bg-BG" sz="2300" b="1" dirty="0" smtClean="0">
                <a:solidFill>
                  <a:srgbClr val="005D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 </a:t>
            </a:r>
            <a:r>
              <a:rPr lang="bg-BG" sz="2300" b="1" dirty="0">
                <a:solidFill>
                  <a:srgbClr val="005D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РОТАРИ </a:t>
            </a:r>
            <a:r>
              <a:rPr lang="bg-BG" sz="2300" b="1" dirty="0" smtClean="0">
                <a:solidFill>
                  <a:srgbClr val="005D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вече няма нищо невъзможно!</a:t>
            </a:r>
          </a:p>
          <a:p>
            <a:pPr marL="0" indent="0" algn="r">
              <a:buNone/>
            </a:pPr>
            <a:r>
              <a:rPr lang="bg-BG" sz="2500" b="1" dirty="0" smtClean="0">
                <a:solidFill>
                  <a:srgbClr val="CB8432"/>
                </a:solidFill>
                <a:latin typeface="+mn-lt"/>
              </a:rPr>
              <a:t>1945</a:t>
            </a:r>
            <a:endParaRPr lang="en-GB" sz="2500" b="1" dirty="0">
              <a:solidFill>
                <a:srgbClr val="CB8432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3200400"/>
            <a:ext cx="1828800" cy="272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9366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6400800" cy="533400"/>
          </a:xfrm>
        </p:spPr>
        <p:txBody>
          <a:bodyPr/>
          <a:lstStyle/>
          <a:p>
            <a:r>
              <a:rPr lang="bg-BG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ФОНДАЦИЯ РОТАРИ – юни 1917</a:t>
            </a:r>
            <a:endParaRPr lang="en-GB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1116000"/>
            <a:ext cx="7560000" cy="5040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219200" y="4572000"/>
            <a:ext cx="6553200" cy="1447800"/>
          </a:xfrm>
        </p:spPr>
        <p:txBody>
          <a:bodyPr/>
          <a:lstStyle/>
          <a:p>
            <a:pPr marL="0" indent="0" algn="ctr">
              <a:buNone/>
            </a:pPr>
            <a:r>
              <a:rPr lang="en-GB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Може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GB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би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bg-BG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да си мечтател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GB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е </a:t>
            </a:r>
            <a:r>
              <a:rPr lang="en-GB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толкова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GB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лошо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bg-BG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 само </a:t>
            </a:r>
            <a:r>
              <a:rPr lang="en-GB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ако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bg-BG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имаш </a:t>
            </a:r>
            <a:r>
              <a:rPr lang="en-GB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добри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GB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мечти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и </a:t>
            </a:r>
            <a:r>
              <a:rPr lang="en-GB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ги</a:t>
            </a:r>
            <a:r>
              <a:rPr lang="en-GB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bg-BG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превръщаш в </a:t>
            </a:r>
            <a:r>
              <a:rPr lang="bg-BG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реалност.</a:t>
            </a:r>
          </a:p>
        </p:txBody>
      </p:sp>
    </p:spTree>
    <p:extLst>
      <p:ext uri="{BB962C8B-B14F-4D97-AF65-F5344CB8AC3E}">
        <p14:creationId xmlns:p14="http://schemas.microsoft.com/office/powerpoint/2010/main" val="36629957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6400800" cy="533400"/>
          </a:xfrm>
        </p:spPr>
        <p:txBody>
          <a:bodyPr/>
          <a:lstStyle/>
          <a:p>
            <a:r>
              <a:rPr lang="bg-BG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ХОРА НА ДЕЙСТВИЕТО – КАК ?</a:t>
            </a:r>
            <a:endParaRPr lang="en-GB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1116000"/>
            <a:ext cx="7559999" cy="5040000"/>
          </a:xfr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143000" y="4038600"/>
            <a:ext cx="2590800" cy="9144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1260 </a:t>
            </a:r>
            <a:r>
              <a:rPr lang="bg-BG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ГЛОБАЛНИ ГРАНТА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143000" y="5078400"/>
            <a:ext cx="2590800" cy="636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$</a:t>
            </a:r>
            <a:r>
              <a:rPr lang="bg-BG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73 милиона</a:t>
            </a:r>
            <a:endParaRPr lang="bg-BG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257800" y="5078400"/>
            <a:ext cx="2590800" cy="636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$</a:t>
            </a:r>
            <a:r>
              <a:rPr lang="bg-BG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26 милиона</a:t>
            </a:r>
            <a:endParaRPr lang="bg-BG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029200" y="4103870"/>
            <a:ext cx="3048000" cy="9144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bg-BG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490 ДИСТРИКТНИ ГРАНТА</a:t>
            </a:r>
          </a:p>
        </p:txBody>
      </p:sp>
    </p:spTree>
    <p:extLst>
      <p:ext uri="{BB962C8B-B14F-4D97-AF65-F5344CB8AC3E}">
        <p14:creationId xmlns:p14="http://schemas.microsoft.com/office/powerpoint/2010/main" val="7663519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32" y="381000"/>
            <a:ext cx="2993136" cy="6004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116000"/>
            <a:ext cx="864772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4366"/>
            <a:ext cx="9144000" cy="42892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32" y="381000"/>
            <a:ext cx="2993136" cy="60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3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116000"/>
            <a:ext cx="8645788" cy="504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32" y="381000"/>
            <a:ext cx="2993136" cy="60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8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116000"/>
            <a:ext cx="8613377" cy="504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32" y="381000"/>
            <a:ext cx="2993136" cy="60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65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63412" y="-147805"/>
            <a:ext cx="4865788" cy="3110161"/>
            <a:chOff x="-2465488" y="1627969"/>
            <a:chExt cx="5105400" cy="3263318"/>
          </a:xfrm>
        </p:grpSpPr>
        <p:grpSp>
          <p:nvGrpSpPr>
            <p:cNvPr id="16" name="Group 15"/>
            <p:cNvGrpSpPr/>
            <p:nvPr/>
          </p:nvGrpSpPr>
          <p:grpSpPr>
            <a:xfrm>
              <a:off x="-2465488" y="1627969"/>
              <a:ext cx="5105400" cy="3263318"/>
              <a:chOff x="228600" y="-152400"/>
              <a:chExt cx="5105400" cy="3263318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8600" y="381000"/>
                <a:ext cx="5105400" cy="2729918"/>
              </a:xfrm>
              <a:prstGeom prst="rect">
                <a:avLst/>
              </a:prstGeom>
            </p:spPr>
          </p:pic>
          <p:sp>
            <p:nvSpPr>
              <p:cNvPr id="18" name="Content Placeholder 2"/>
              <p:cNvSpPr txBox="1">
                <a:spLocks/>
              </p:cNvSpPr>
              <p:nvPr/>
            </p:nvSpPr>
            <p:spPr>
              <a:xfrm>
                <a:off x="1447800" y="-152400"/>
                <a:ext cx="2286000" cy="824918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MS PGothic" pitchFamily="34" charset="-128"/>
                    <a:cs typeface="ＭＳ Ｐゴシック" charset="0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MS PGothic" pitchFamily="34" charset="-128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MS PGothic" pitchFamily="34" charset="-128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MS PGothic" pitchFamily="34" charset="-128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MS PGothic" pitchFamily="34" charset="-128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5400" b="1" dirty="0" smtClean="0">
                    <a:solidFill>
                      <a:srgbClr val="EED9B8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TEAM</a:t>
                </a:r>
                <a:endParaRPr lang="bg-BG" sz="5400" b="1" dirty="0" smtClean="0">
                  <a:solidFill>
                    <a:srgbClr val="EED9B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1414" y="3886200"/>
              <a:ext cx="416186" cy="180000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24574" y="3124200"/>
            <a:ext cx="5461826" cy="3048000"/>
            <a:chOff x="-198000" y="2752769"/>
            <a:chExt cx="5786604" cy="3229244"/>
          </a:xfrm>
        </p:grpSpPr>
        <p:grpSp>
          <p:nvGrpSpPr>
            <p:cNvPr id="13" name="Group 12"/>
            <p:cNvGrpSpPr/>
            <p:nvPr/>
          </p:nvGrpSpPr>
          <p:grpSpPr>
            <a:xfrm>
              <a:off x="-198000" y="2854800"/>
              <a:ext cx="3571200" cy="3127213"/>
              <a:chOff x="-198000" y="2854800"/>
              <a:chExt cx="3571200" cy="3127213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98000" y="2854800"/>
                <a:ext cx="3571200" cy="3127213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28800" y="4608000"/>
                <a:ext cx="403024" cy="403024"/>
              </a:xfrm>
              <a:prstGeom prst="rect">
                <a:avLst/>
              </a:prstGeom>
            </p:spPr>
          </p:pic>
        </p:grpSp>
        <p:grpSp>
          <p:nvGrpSpPr>
            <p:cNvPr id="12" name="Group 11"/>
            <p:cNvGrpSpPr/>
            <p:nvPr/>
          </p:nvGrpSpPr>
          <p:grpSpPr>
            <a:xfrm>
              <a:off x="3048000" y="2752769"/>
              <a:ext cx="2540604" cy="3225305"/>
              <a:chOff x="3048000" y="2752769"/>
              <a:chExt cx="2540604" cy="3225305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48000" y="2752769"/>
                <a:ext cx="2540604" cy="3225305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9612" y="4711689"/>
                <a:ext cx="696188" cy="885385"/>
              </a:xfrm>
              <a:prstGeom prst="rect">
                <a:avLst/>
              </a:prstGeom>
            </p:spPr>
          </p:pic>
        </p:grp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756" y="119259"/>
            <a:ext cx="2942844" cy="1176141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4857205" y="1371600"/>
            <a:ext cx="4134395" cy="4800600"/>
            <a:chOff x="4857205" y="1371600"/>
            <a:chExt cx="4134395" cy="4800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7205" y="1371600"/>
              <a:ext cx="4134395" cy="480060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800" y="3998341"/>
              <a:ext cx="648000" cy="648000"/>
            </a:xfrm>
            <a:prstGeom prst="rect">
              <a:avLst/>
            </a:prstGeom>
          </p:spPr>
        </p:pic>
      </p:grpSp>
      <p:sp>
        <p:nvSpPr>
          <p:cNvPr id="23" name="Title 1"/>
          <p:cNvSpPr txBox="1">
            <a:spLocks/>
          </p:cNvSpPr>
          <p:nvPr/>
        </p:nvSpPr>
        <p:spPr>
          <a:xfrm>
            <a:off x="2339490" y="2636185"/>
            <a:ext cx="955915" cy="1362156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10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GB" sz="10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772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plate DTeamPresentationsSlive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DTeamPresentationsSliven</Template>
  <TotalTime>585</TotalTime>
  <Words>87</Words>
  <Application>Microsoft Office PowerPoint</Application>
  <PresentationFormat>On-screen Show (4:3)</PresentationFormat>
  <Paragraphs>17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MS PGothic</vt:lpstr>
      <vt:lpstr>MS PGothic</vt:lpstr>
      <vt:lpstr>Arial</vt:lpstr>
      <vt:lpstr>Arial Narrow</vt:lpstr>
      <vt:lpstr>Calibri</vt:lpstr>
      <vt:lpstr>Georgia</vt:lpstr>
      <vt:lpstr>ヒラギノ角ゴ Pro W3</vt:lpstr>
      <vt:lpstr>Template DTeamPresentationsSliven</vt:lpstr>
      <vt:lpstr>Custom Design</vt:lpstr>
      <vt:lpstr>2_Custom Design</vt:lpstr>
      <vt:lpstr>3_Custom Design</vt:lpstr>
      <vt:lpstr>PowerPoint Presentation</vt:lpstr>
      <vt:lpstr>РОТАРИ – 23.02.1905</vt:lpstr>
      <vt:lpstr>ФОНДАЦИЯ РОТАРИ – юни 1917</vt:lpstr>
      <vt:lpstr>ХОРА НА ДЕЙСТВИЕТО – КАК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Tanya</dc:creator>
  <cp:lastModifiedBy>cally</cp:lastModifiedBy>
  <cp:revision>112</cp:revision>
  <dcterms:created xsi:type="dcterms:W3CDTF">2018-02-05T05:59:03Z</dcterms:created>
  <dcterms:modified xsi:type="dcterms:W3CDTF">2018-02-14T21:38:06Z</dcterms:modified>
</cp:coreProperties>
</file>