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480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29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79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031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661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85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37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058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422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156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D71D-31BA-8D42-AEFF-DD39891441ED}" type="datetimeFigureOut">
              <a:rPr lang="en-US" smtClean="0"/>
              <a:t>23/02/2017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ABDE0-F06B-C04F-90CD-24F0FD498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685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121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</dc:creator>
  <cp:lastModifiedBy>Tanya</cp:lastModifiedBy>
  <cp:revision>3</cp:revision>
  <dcterms:created xsi:type="dcterms:W3CDTF">2016-02-19T08:33:24Z</dcterms:created>
  <dcterms:modified xsi:type="dcterms:W3CDTF">2017-02-23T11:40:58Z</dcterms:modified>
</cp:coreProperties>
</file>