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87"/>
  </p:notesMasterIdLst>
  <p:sldIdLst>
    <p:sldId id="468" r:id="rId3"/>
    <p:sldId id="641" r:id="rId4"/>
    <p:sldId id="646" r:id="rId5"/>
    <p:sldId id="629" r:id="rId6"/>
    <p:sldId id="628" r:id="rId7"/>
    <p:sldId id="754" r:id="rId8"/>
    <p:sldId id="642" r:id="rId9"/>
    <p:sldId id="643" r:id="rId10"/>
    <p:sldId id="755" r:id="rId11"/>
    <p:sldId id="647" r:id="rId12"/>
    <p:sldId id="648" r:id="rId13"/>
    <p:sldId id="669" r:id="rId14"/>
    <p:sldId id="665" r:id="rId15"/>
    <p:sldId id="848" r:id="rId16"/>
    <p:sldId id="674" r:id="rId17"/>
    <p:sldId id="670" r:id="rId18"/>
    <p:sldId id="671" r:id="rId19"/>
    <p:sldId id="838" r:id="rId20"/>
    <p:sldId id="832" r:id="rId21"/>
    <p:sldId id="833" r:id="rId22"/>
    <p:sldId id="834" r:id="rId23"/>
    <p:sldId id="835" r:id="rId24"/>
    <p:sldId id="836" r:id="rId25"/>
    <p:sldId id="675" r:id="rId26"/>
    <p:sldId id="759" r:id="rId27"/>
    <p:sldId id="846" r:id="rId28"/>
    <p:sldId id="847" r:id="rId29"/>
    <p:sldId id="760" r:id="rId30"/>
    <p:sldId id="791" r:id="rId31"/>
    <p:sldId id="649" r:id="rId32"/>
    <p:sldId id="650" r:id="rId33"/>
    <p:sldId id="792" r:id="rId34"/>
    <p:sldId id="651" r:id="rId35"/>
    <p:sldId id="793" r:id="rId36"/>
    <p:sldId id="794" r:id="rId37"/>
    <p:sldId id="795" r:id="rId38"/>
    <p:sldId id="796" r:id="rId39"/>
    <p:sldId id="797" r:id="rId40"/>
    <p:sldId id="798" r:id="rId41"/>
    <p:sldId id="799" r:id="rId42"/>
    <p:sldId id="849" r:id="rId43"/>
    <p:sldId id="803" r:id="rId44"/>
    <p:sldId id="800" r:id="rId45"/>
    <p:sldId id="661" r:id="rId46"/>
    <p:sldId id="662" r:id="rId47"/>
    <p:sldId id="851" r:id="rId48"/>
    <p:sldId id="830" r:id="rId49"/>
    <p:sldId id="831" r:id="rId50"/>
    <p:sldId id="850" r:id="rId51"/>
    <p:sldId id="666" r:id="rId52"/>
    <p:sldId id="805" r:id="rId53"/>
    <p:sldId id="806" r:id="rId54"/>
    <p:sldId id="807" r:id="rId55"/>
    <p:sldId id="808" r:id="rId56"/>
    <p:sldId id="809" r:id="rId57"/>
    <p:sldId id="810" r:id="rId58"/>
    <p:sldId id="767" r:id="rId59"/>
    <p:sldId id="770" r:id="rId60"/>
    <p:sldId id="844" r:id="rId61"/>
    <p:sldId id="776" r:id="rId62"/>
    <p:sldId id="777" r:id="rId63"/>
    <p:sldId id="843" r:id="rId64"/>
    <p:sldId id="786" r:id="rId65"/>
    <p:sldId id="787" r:id="rId66"/>
    <p:sldId id="790" r:id="rId67"/>
    <p:sldId id="811" r:id="rId68"/>
    <p:sldId id="812" r:id="rId69"/>
    <p:sldId id="813" r:id="rId70"/>
    <p:sldId id="814" r:id="rId71"/>
    <p:sldId id="815" r:id="rId72"/>
    <p:sldId id="839" r:id="rId73"/>
    <p:sldId id="840" r:id="rId74"/>
    <p:sldId id="841" r:id="rId75"/>
    <p:sldId id="842" r:id="rId76"/>
    <p:sldId id="816" r:id="rId77"/>
    <p:sldId id="818" r:id="rId78"/>
    <p:sldId id="819" r:id="rId79"/>
    <p:sldId id="772" r:id="rId80"/>
    <p:sldId id="771" r:id="rId81"/>
    <p:sldId id="756" r:id="rId82"/>
    <p:sldId id="758" r:id="rId83"/>
    <p:sldId id="761" r:id="rId84"/>
    <p:sldId id="774" r:id="rId85"/>
    <p:sldId id="845"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8" autoAdjust="0"/>
    <p:restoredTop sz="87482" autoAdjust="0"/>
  </p:normalViewPr>
  <p:slideViewPr>
    <p:cSldViewPr>
      <p:cViewPr>
        <p:scale>
          <a:sx n="62" d="100"/>
          <a:sy n="62" d="100"/>
        </p:scale>
        <p:origin x="-1680" y="-126"/>
      </p:cViewPr>
      <p:guideLst>
        <p:guide orient="horz" pos="2160"/>
        <p:guide pos="2880"/>
      </p:guideLst>
    </p:cSldViewPr>
  </p:slideViewPr>
  <p:notesTextViewPr>
    <p:cViewPr>
      <p:scale>
        <a:sx n="100" d="100"/>
        <a:sy n="100" d="100"/>
      </p:scale>
      <p:origin x="0" y="0"/>
    </p:cViewPr>
  </p:notesTextViewPr>
  <p:sorterViewPr>
    <p:cViewPr>
      <p:scale>
        <a:sx n="87" d="100"/>
        <a:sy n="87" d="100"/>
      </p:scale>
      <p:origin x="0" y="0"/>
    </p:cViewPr>
  </p:sorterViewPr>
  <p:notesViewPr>
    <p:cSldViewPr>
      <p:cViewPr varScale="1">
        <p:scale>
          <a:sx n="67" d="100"/>
          <a:sy n="67" d="100"/>
        </p:scale>
        <p:origin x="-322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heme" Target="theme/theme1.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077209-FF7B-41FC-9B37-5ED590ED32FF}" type="datetimeFigureOut">
              <a:rPr lang="tr-TR" smtClean="0"/>
              <a:pPr/>
              <a:t>18.3.2013</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2237C1-1FF9-43FA-B077-552F17883052}" type="slidenum">
              <a:rPr lang="tr-TR" smtClean="0"/>
              <a:pPr/>
              <a:t>‹#›</a:t>
            </a:fld>
            <a:endParaRPr lang="tr-TR"/>
          </a:p>
        </p:txBody>
      </p:sp>
    </p:spTree>
    <p:extLst>
      <p:ext uri="{BB962C8B-B14F-4D97-AF65-F5344CB8AC3E}">
        <p14:creationId xmlns:p14="http://schemas.microsoft.com/office/powerpoint/2010/main" val="843038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5E7DF9-2CE6-4F3B-9C60-6225D7D770AA}" type="slidenum">
              <a:rPr lang="en-US"/>
              <a:pPr/>
              <a:t>1</a:t>
            </a:fld>
            <a:endParaRPr lang="en-US"/>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7BDA69-FCF4-4BBE-BF91-DE16851CF951}" type="slidenum">
              <a:rPr lang="en-US"/>
              <a:pPr/>
              <a:t>10</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Future Vision Update Discussion Session RI Convention 2009</a:t>
            </a:r>
          </a:p>
        </p:txBody>
      </p:sp>
      <p:sp>
        <p:nvSpPr>
          <p:cNvPr id="6" name="Rectangle 7"/>
          <p:cNvSpPr>
            <a:spLocks noGrp="1" noChangeArrowheads="1"/>
          </p:cNvSpPr>
          <p:nvPr>
            <p:ph type="sldNum" sz="quarter" idx="5"/>
          </p:nvPr>
        </p:nvSpPr>
        <p:spPr>
          <a:ln/>
        </p:spPr>
        <p:txBody>
          <a:bodyPr/>
          <a:lstStyle/>
          <a:p>
            <a:fld id="{98D0E4CA-BE78-4965-B131-82F582F20113}" type="slidenum">
              <a:rPr lang="en-US"/>
              <a:pPr/>
              <a:t>17</a:t>
            </a:fld>
            <a:endParaRPr lang="en-US"/>
          </a:p>
        </p:txBody>
      </p:sp>
      <p:sp>
        <p:nvSpPr>
          <p:cNvPr id="635906" name="Rectangle 2"/>
          <p:cNvSpPr>
            <a:spLocks noGrp="1" noRot="1" noChangeAspect="1" noChangeArrowheads="1" noTextEdit="1"/>
          </p:cNvSpPr>
          <p:nvPr>
            <p:ph type="sldImg"/>
          </p:nvPr>
        </p:nvSpPr>
        <p:spPr>
          <a:ln/>
        </p:spPr>
      </p:sp>
      <p:sp>
        <p:nvSpPr>
          <p:cNvPr id="6359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ayt Görüntüsü Yer Tutucusu 1"/>
          <p:cNvSpPr>
            <a:spLocks noGrp="1" noRot="1" noChangeAspect="1" noTextEdit="1"/>
          </p:cNvSpPr>
          <p:nvPr>
            <p:ph type="sldImg"/>
          </p:nvPr>
        </p:nvSpPr>
        <p:spPr>
          <a:ln/>
        </p:spPr>
      </p:sp>
      <p:sp>
        <p:nvSpPr>
          <p:cNvPr id="67587" name="Not Yer Tutucusu 2"/>
          <p:cNvSpPr>
            <a:spLocks noGrp="1"/>
          </p:cNvSpPr>
          <p:nvPr>
            <p:ph type="body" idx="1"/>
          </p:nvPr>
        </p:nvSpPr>
        <p:spPr>
          <a:noFill/>
        </p:spPr>
        <p:txBody>
          <a:bodyPr/>
          <a:lstStyle/>
          <a:p>
            <a:endParaRPr lang="tr-TR" smtClean="0">
              <a:latin typeface="Arial" pitchFamily="34" charset="0"/>
            </a:endParaRPr>
          </a:p>
        </p:txBody>
      </p:sp>
      <p:sp>
        <p:nvSpPr>
          <p:cNvPr id="67588" name="Slayt Numarası Yer Tutucusu 3"/>
          <p:cNvSpPr>
            <a:spLocks noGrp="1"/>
          </p:cNvSpPr>
          <p:nvPr>
            <p:ph type="sldNum" sz="quarter" idx="5"/>
          </p:nvPr>
        </p:nvSpPr>
        <p:spPr>
          <a:noFill/>
        </p:spPr>
        <p:txBody>
          <a:bodyPr/>
          <a:lstStyle>
            <a:lvl1pPr defTabSz="912879">
              <a:defRPr sz="2400">
                <a:solidFill>
                  <a:schemeClr val="tx1"/>
                </a:solidFill>
                <a:latin typeface="Arial" pitchFamily="34" charset="0"/>
                <a:ea typeface="MS PGothic" pitchFamily="34" charset="-128"/>
              </a:defRPr>
            </a:lvl1pPr>
            <a:lvl2pPr marL="729057" indent="-280406" defTabSz="912879">
              <a:defRPr sz="2400">
                <a:solidFill>
                  <a:schemeClr val="tx1"/>
                </a:solidFill>
                <a:latin typeface="Arial" pitchFamily="34" charset="0"/>
                <a:ea typeface="MS PGothic" pitchFamily="34" charset="-128"/>
              </a:defRPr>
            </a:lvl2pPr>
            <a:lvl3pPr marL="1121626" indent="-224325" defTabSz="912879">
              <a:defRPr sz="2400">
                <a:solidFill>
                  <a:schemeClr val="tx1"/>
                </a:solidFill>
                <a:latin typeface="Arial" pitchFamily="34" charset="0"/>
                <a:ea typeface="MS PGothic" pitchFamily="34" charset="-128"/>
              </a:defRPr>
            </a:lvl3pPr>
            <a:lvl4pPr marL="1570276" indent="-224325" defTabSz="912879">
              <a:defRPr sz="2400">
                <a:solidFill>
                  <a:schemeClr val="tx1"/>
                </a:solidFill>
                <a:latin typeface="Arial" pitchFamily="34" charset="0"/>
                <a:ea typeface="MS PGothic" pitchFamily="34" charset="-128"/>
              </a:defRPr>
            </a:lvl4pPr>
            <a:lvl5pPr marL="2018927" indent="-224325" defTabSz="912879">
              <a:defRPr sz="2400">
                <a:solidFill>
                  <a:schemeClr val="tx1"/>
                </a:solidFill>
                <a:latin typeface="Arial" pitchFamily="34" charset="0"/>
                <a:ea typeface="MS PGothic" pitchFamily="34" charset="-128"/>
              </a:defRPr>
            </a:lvl5pPr>
            <a:lvl6pPr marL="2467577" indent="-224325" algn="ctr" defTabSz="912879" eaLnBrk="0" fontAlgn="base" hangingPunct="0">
              <a:spcBef>
                <a:spcPct val="0"/>
              </a:spcBef>
              <a:spcAft>
                <a:spcPct val="0"/>
              </a:spcAft>
              <a:defRPr sz="2400">
                <a:solidFill>
                  <a:schemeClr val="tx1"/>
                </a:solidFill>
                <a:latin typeface="Arial" pitchFamily="34" charset="0"/>
                <a:ea typeface="MS PGothic" pitchFamily="34" charset="-128"/>
              </a:defRPr>
            </a:lvl6pPr>
            <a:lvl7pPr marL="2916227" indent="-224325" algn="ctr" defTabSz="912879" eaLnBrk="0" fontAlgn="base" hangingPunct="0">
              <a:spcBef>
                <a:spcPct val="0"/>
              </a:spcBef>
              <a:spcAft>
                <a:spcPct val="0"/>
              </a:spcAft>
              <a:defRPr sz="2400">
                <a:solidFill>
                  <a:schemeClr val="tx1"/>
                </a:solidFill>
                <a:latin typeface="Arial" pitchFamily="34" charset="0"/>
                <a:ea typeface="MS PGothic" pitchFamily="34" charset="-128"/>
              </a:defRPr>
            </a:lvl7pPr>
            <a:lvl8pPr marL="3364878" indent="-224325" algn="ctr" defTabSz="912879" eaLnBrk="0" fontAlgn="base" hangingPunct="0">
              <a:spcBef>
                <a:spcPct val="0"/>
              </a:spcBef>
              <a:spcAft>
                <a:spcPct val="0"/>
              </a:spcAft>
              <a:defRPr sz="2400">
                <a:solidFill>
                  <a:schemeClr val="tx1"/>
                </a:solidFill>
                <a:latin typeface="Arial" pitchFamily="34" charset="0"/>
                <a:ea typeface="MS PGothic" pitchFamily="34" charset="-128"/>
              </a:defRPr>
            </a:lvl8pPr>
            <a:lvl9pPr marL="3813528" indent="-224325" algn="ctr" defTabSz="912879" eaLnBrk="0" fontAlgn="base" hangingPunct="0">
              <a:spcBef>
                <a:spcPct val="0"/>
              </a:spcBef>
              <a:spcAft>
                <a:spcPct val="0"/>
              </a:spcAft>
              <a:defRPr sz="2400">
                <a:solidFill>
                  <a:schemeClr val="tx1"/>
                </a:solidFill>
                <a:latin typeface="Arial" pitchFamily="34" charset="0"/>
                <a:ea typeface="MS PGothic" pitchFamily="34" charset="-128"/>
              </a:defRPr>
            </a:lvl9pPr>
          </a:lstStyle>
          <a:p>
            <a:fld id="{CE986D2F-AFFD-473B-A3A5-C1E5F6B30227}" type="slidenum">
              <a:rPr lang="en-US" sz="1200"/>
              <a:pPr/>
              <a:t>19</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5E7DF9-2CE6-4F3B-9C60-6225D7D770AA}" type="slidenum">
              <a:rPr lang="en-US"/>
              <a:pPr/>
              <a:t>2</a:t>
            </a:fld>
            <a:endParaRPr lang="en-US"/>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p:spPr>
        <p:txBody>
          <a:bodyPr/>
          <a:lstStyle/>
          <a:p>
            <a:pPr eaLnBrk="1" hangingPunct="1"/>
            <a:endParaRPr lang="tr-TR"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33DA34-B302-4182-9FF6-F8C2538BBDF4}" type="slidenum">
              <a:rPr lang="en-US"/>
              <a:pPr/>
              <a:t>30</a:t>
            </a:fld>
            <a:endParaRPr 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r>
              <a:rPr lang="en-US"/>
              <a:t>Review of the criteria</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Future Vision Update Discussion Session RI Convention 2009</a:t>
            </a:r>
          </a:p>
        </p:txBody>
      </p:sp>
      <p:sp>
        <p:nvSpPr>
          <p:cNvPr id="6" name="Rectangle 7"/>
          <p:cNvSpPr>
            <a:spLocks noGrp="1" noChangeArrowheads="1"/>
          </p:cNvSpPr>
          <p:nvPr>
            <p:ph type="sldNum" sz="quarter" idx="5"/>
          </p:nvPr>
        </p:nvSpPr>
        <p:spPr>
          <a:ln/>
        </p:spPr>
        <p:txBody>
          <a:bodyPr/>
          <a:lstStyle/>
          <a:p>
            <a:fld id="{1C958C95-1D12-4107-B4C1-40CA099AFA2E}" type="slidenum">
              <a:rPr lang="en-US"/>
              <a:pPr/>
              <a:t>31</a:t>
            </a:fld>
            <a:endParaRPr lang="en-US"/>
          </a:p>
        </p:txBody>
      </p:sp>
      <p:sp>
        <p:nvSpPr>
          <p:cNvPr id="720898" name="Rectangle 2"/>
          <p:cNvSpPr>
            <a:spLocks noGrp="1" noRot="1" noChangeAspect="1" noChangeArrowheads="1" noTextEdit="1"/>
          </p:cNvSpPr>
          <p:nvPr>
            <p:ph type="sldImg"/>
          </p:nvPr>
        </p:nvSpPr>
        <p:spPr>
          <a:xfrm>
            <a:off x="1739900" y="685800"/>
            <a:ext cx="3381375" cy="2536825"/>
          </a:xfrm>
          <a:ln/>
        </p:spPr>
      </p:sp>
      <p:sp>
        <p:nvSpPr>
          <p:cNvPr id="720899" name="Rectangle 3"/>
          <p:cNvSpPr>
            <a:spLocks noGrp="1" noChangeArrowheads="1"/>
          </p:cNvSpPr>
          <p:nvPr>
            <p:ph type="body" idx="1"/>
          </p:nvPr>
        </p:nvSpPr>
        <p:spPr>
          <a:xfrm>
            <a:off x="456579" y="3297837"/>
            <a:ext cx="6019386" cy="5160677"/>
          </a:xfrm>
        </p:spPr>
        <p:txBody>
          <a:bodyPr/>
          <a:lstStyle/>
          <a:p>
            <a:endParaRPr lang="en-US" sz="10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E58BCC-F2FD-4FE7-A39F-3D8FAF2C7FB4}" type="slidenum">
              <a:rPr lang="en-US"/>
              <a:pPr/>
              <a:t>33</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B96952-3DF9-4ED6-A564-4F824BE0B28E}" type="slidenum">
              <a:rPr lang="en-US"/>
              <a:pPr/>
              <a:t>34</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B96952-3DF9-4ED6-A564-4F824BE0B28E}" type="slidenum">
              <a:rPr lang="en-US"/>
              <a:pPr/>
              <a:t>35</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E2216A-71DE-4B99-AB8F-6A5D61CC2851}" type="slidenum">
              <a:rPr lang="en-US"/>
              <a:pPr/>
              <a:t>36</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E2216A-71DE-4B99-AB8F-6A5D61CC2851}" type="slidenum">
              <a:rPr lang="en-US"/>
              <a:pPr/>
              <a:t>37</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1A5106-FCEF-4591-B29F-626FA25B521D}" type="slidenum">
              <a:rPr lang="en-US"/>
              <a:pPr/>
              <a:t>3</a:t>
            </a:fld>
            <a:endParaRPr lang="en-US"/>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tr-T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E2216A-71DE-4B99-AB8F-6A5D61CC2851}" type="slidenum">
              <a:rPr lang="en-US"/>
              <a:pPr/>
              <a:t>38</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pPr eaLnBrk="1" hangingPunct="1"/>
            <a:endParaRPr lang="tr-TR"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Future Vision Update Discussion Session RI Convention 2009</a:t>
            </a:r>
          </a:p>
        </p:txBody>
      </p:sp>
      <p:sp>
        <p:nvSpPr>
          <p:cNvPr id="6" name="Rectangle 7"/>
          <p:cNvSpPr>
            <a:spLocks noGrp="1" noChangeArrowheads="1"/>
          </p:cNvSpPr>
          <p:nvPr>
            <p:ph type="sldNum" sz="quarter" idx="5"/>
          </p:nvPr>
        </p:nvSpPr>
        <p:spPr>
          <a:ln/>
        </p:spPr>
        <p:txBody>
          <a:bodyPr/>
          <a:lstStyle/>
          <a:p>
            <a:fld id="{67FCA020-2416-424E-8B7C-45C6233FAE84}" type="slidenum">
              <a:rPr lang="en-US"/>
              <a:pPr/>
              <a:t>42</a:t>
            </a:fld>
            <a:endParaRPr lang="en-US"/>
          </a:p>
        </p:txBody>
      </p:sp>
      <p:sp>
        <p:nvSpPr>
          <p:cNvPr id="622594" name="Rectangle 2"/>
          <p:cNvSpPr>
            <a:spLocks noGrp="1" noRot="1" noChangeAspect="1" noChangeArrowheads="1" noTextEdit="1"/>
          </p:cNvSpPr>
          <p:nvPr>
            <p:ph type="sldImg"/>
          </p:nvPr>
        </p:nvSpPr>
        <p:spPr>
          <a:ln/>
        </p:spPr>
      </p:sp>
      <p:sp>
        <p:nvSpPr>
          <p:cNvPr id="622595" name="Rectangle 3"/>
          <p:cNvSpPr>
            <a:spLocks noGrp="1" noChangeArrowheads="1"/>
          </p:cNvSpPr>
          <p:nvPr>
            <p:ph type="body" idx="1"/>
          </p:nvPr>
        </p:nvSpPr>
        <p:spPr>
          <a:xfrm>
            <a:off x="428625" y="4344025"/>
            <a:ext cx="6215063" cy="4114488"/>
          </a:xfrm>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ACEC55-A72D-4FD3-9264-873F90291365}" type="slidenum">
              <a:rPr lang="en-US"/>
              <a:pPr/>
              <a:t>43</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85DC06-C657-4AC5-A73D-0A78E23B15A9}" type="slidenum">
              <a:rPr lang="en-US"/>
              <a:pPr/>
              <a:t>44</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tr-T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Future Vision Plan Update, Nov 2008</a:t>
            </a:r>
          </a:p>
        </p:txBody>
      </p:sp>
      <p:sp>
        <p:nvSpPr>
          <p:cNvPr id="6" name="Rectangle 7"/>
          <p:cNvSpPr>
            <a:spLocks noGrp="1" noChangeArrowheads="1"/>
          </p:cNvSpPr>
          <p:nvPr>
            <p:ph type="sldNum" sz="quarter" idx="5"/>
          </p:nvPr>
        </p:nvSpPr>
        <p:spPr>
          <a:ln/>
        </p:spPr>
        <p:txBody>
          <a:bodyPr/>
          <a:lstStyle/>
          <a:p>
            <a:fld id="{B8B85713-A2A7-42D7-A346-E8295D3F4C35}" type="slidenum">
              <a:rPr lang="en-US"/>
              <a:pPr/>
              <a:t>45</a:t>
            </a:fld>
            <a:endParaRPr lang="en-US"/>
          </a:p>
        </p:txBody>
      </p:sp>
      <p:sp>
        <p:nvSpPr>
          <p:cNvPr id="637954" name="Rectangle 2"/>
          <p:cNvSpPr>
            <a:spLocks noGrp="1" noRot="1" noChangeAspect="1" noChangeArrowheads="1" noTextEdit="1"/>
          </p:cNvSpPr>
          <p:nvPr>
            <p:ph type="sldImg"/>
          </p:nvPr>
        </p:nvSpPr>
        <p:spPr>
          <a:xfrm>
            <a:off x="1106488" y="300038"/>
            <a:ext cx="4570412" cy="3429000"/>
          </a:xfrm>
          <a:ln/>
        </p:spPr>
      </p:sp>
      <p:sp>
        <p:nvSpPr>
          <p:cNvPr id="637955" name="Rectangle 3"/>
          <p:cNvSpPr>
            <a:spLocks noGrp="1" noChangeArrowheads="1"/>
          </p:cNvSpPr>
          <p:nvPr>
            <p:ph type="body" idx="1"/>
          </p:nvPr>
        </p:nvSpPr>
        <p:spPr>
          <a:xfrm>
            <a:off x="298174" y="3822492"/>
            <a:ext cx="6357938" cy="4114488"/>
          </a:xfrm>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eaLnBrk="0" hangingPunct="0">
              <a:defRPr sz="3200">
                <a:solidFill>
                  <a:schemeClr val="bg1"/>
                </a:solidFill>
                <a:latin typeface="Arial" pitchFamily="34" charset="0"/>
              </a:defRPr>
            </a:lvl1pPr>
            <a:lvl2pPr marL="742950" indent="-285750" eaLnBrk="0" hangingPunct="0">
              <a:defRPr sz="3200">
                <a:solidFill>
                  <a:schemeClr val="bg1"/>
                </a:solidFill>
                <a:latin typeface="Arial" pitchFamily="34" charset="0"/>
              </a:defRPr>
            </a:lvl2pPr>
            <a:lvl3pPr marL="1143000" indent="-228600" eaLnBrk="0" hangingPunct="0">
              <a:defRPr sz="3200">
                <a:solidFill>
                  <a:schemeClr val="bg1"/>
                </a:solidFill>
                <a:latin typeface="Arial" pitchFamily="34" charset="0"/>
              </a:defRPr>
            </a:lvl3pPr>
            <a:lvl4pPr marL="1600200" indent="-228600" eaLnBrk="0" hangingPunct="0">
              <a:defRPr sz="3200">
                <a:solidFill>
                  <a:schemeClr val="bg1"/>
                </a:solidFill>
                <a:latin typeface="Arial" pitchFamily="34" charset="0"/>
              </a:defRPr>
            </a:lvl4pPr>
            <a:lvl5pPr marL="2057400" indent="-228600" eaLnBrk="0" hangingPunct="0">
              <a:defRPr sz="3200">
                <a:solidFill>
                  <a:schemeClr val="bg1"/>
                </a:solidFill>
                <a:latin typeface="Arial" pitchFamily="34" charset="0"/>
              </a:defRPr>
            </a:lvl5pPr>
            <a:lvl6pPr marL="2514600" indent="-228600" eaLnBrk="0" fontAlgn="base" hangingPunct="0">
              <a:spcBef>
                <a:spcPct val="50000"/>
              </a:spcBef>
              <a:spcAft>
                <a:spcPct val="0"/>
              </a:spcAft>
              <a:defRPr sz="3200">
                <a:solidFill>
                  <a:schemeClr val="bg1"/>
                </a:solidFill>
                <a:latin typeface="Arial" pitchFamily="34" charset="0"/>
              </a:defRPr>
            </a:lvl6pPr>
            <a:lvl7pPr marL="2971800" indent="-228600" eaLnBrk="0" fontAlgn="base" hangingPunct="0">
              <a:spcBef>
                <a:spcPct val="50000"/>
              </a:spcBef>
              <a:spcAft>
                <a:spcPct val="0"/>
              </a:spcAft>
              <a:defRPr sz="3200">
                <a:solidFill>
                  <a:schemeClr val="bg1"/>
                </a:solidFill>
                <a:latin typeface="Arial" pitchFamily="34" charset="0"/>
              </a:defRPr>
            </a:lvl7pPr>
            <a:lvl8pPr marL="3429000" indent="-228600" eaLnBrk="0" fontAlgn="base" hangingPunct="0">
              <a:spcBef>
                <a:spcPct val="50000"/>
              </a:spcBef>
              <a:spcAft>
                <a:spcPct val="0"/>
              </a:spcAft>
              <a:defRPr sz="3200">
                <a:solidFill>
                  <a:schemeClr val="bg1"/>
                </a:solidFill>
                <a:latin typeface="Arial" pitchFamily="34" charset="0"/>
              </a:defRPr>
            </a:lvl8pPr>
            <a:lvl9pPr marL="3886200" indent="-228600" eaLnBrk="0" fontAlgn="base" hangingPunct="0">
              <a:spcBef>
                <a:spcPct val="50000"/>
              </a:spcBef>
              <a:spcAft>
                <a:spcPct val="0"/>
              </a:spcAft>
              <a:defRPr sz="3200">
                <a:solidFill>
                  <a:schemeClr val="bg1"/>
                </a:solidFill>
                <a:latin typeface="Arial" pitchFamily="34" charset="0"/>
              </a:defRPr>
            </a:lvl9pPr>
          </a:lstStyle>
          <a:p>
            <a:pPr eaLnBrk="1" hangingPunct="1"/>
            <a:fld id="{9CFAC8F8-7AA8-4AFA-B8AD-FC3F4321D433}" type="slidenum">
              <a:rPr lang="en-US" sz="1200" smtClean="0"/>
              <a:pPr eaLnBrk="1" hangingPunct="1"/>
              <a:t>47</a:t>
            </a:fld>
            <a:endParaRPr lang="en-US" sz="120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r>
              <a:rPr lang="en-US" smtClean="0"/>
              <a:t>Review of the criteria</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sz="3200">
                <a:solidFill>
                  <a:schemeClr val="bg1"/>
                </a:solidFill>
                <a:latin typeface="Arial" pitchFamily="34" charset="0"/>
              </a:defRPr>
            </a:lvl1pPr>
            <a:lvl2pPr marL="742950" indent="-285750" eaLnBrk="0" hangingPunct="0">
              <a:defRPr sz="3200">
                <a:solidFill>
                  <a:schemeClr val="bg1"/>
                </a:solidFill>
                <a:latin typeface="Arial" pitchFamily="34" charset="0"/>
              </a:defRPr>
            </a:lvl2pPr>
            <a:lvl3pPr marL="1143000" indent="-228600" eaLnBrk="0" hangingPunct="0">
              <a:defRPr sz="3200">
                <a:solidFill>
                  <a:schemeClr val="bg1"/>
                </a:solidFill>
                <a:latin typeface="Arial" pitchFamily="34" charset="0"/>
              </a:defRPr>
            </a:lvl3pPr>
            <a:lvl4pPr marL="1600200" indent="-228600" eaLnBrk="0" hangingPunct="0">
              <a:defRPr sz="3200">
                <a:solidFill>
                  <a:schemeClr val="bg1"/>
                </a:solidFill>
                <a:latin typeface="Arial" pitchFamily="34" charset="0"/>
              </a:defRPr>
            </a:lvl4pPr>
            <a:lvl5pPr marL="2057400" indent="-228600" eaLnBrk="0" hangingPunct="0">
              <a:defRPr sz="3200">
                <a:solidFill>
                  <a:schemeClr val="bg1"/>
                </a:solidFill>
                <a:latin typeface="Arial" pitchFamily="34" charset="0"/>
              </a:defRPr>
            </a:lvl5pPr>
            <a:lvl6pPr marL="2514600" indent="-228600" eaLnBrk="0" fontAlgn="base" hangingPunct="0">
              <a:spcBef>
                <a:spcPct val="50000"/>
              </a:spcBef>
              <a:spcAft>
                <a:spcPct val="0"/>
              </a:spcAft>
              <a:defRPr sz="3200">
                <a:solidFill>
                  <a:schemeClr val="bg1"/>
                </a:solidFill>
                <a:latin typeface="Arial" pitchFamily="34" charset="0"/>
              </a:defRPr>
            </a:lvl6pPr>
            <a:lvl7pPr marL="2971800" indent="-228600" eaLnBrk="0" fontAlgn="base" hangingPunct="0">
              <a:spcBef>
                <a:spcPct val="50000"/>
              </a:spcBef>
              <a:spcAft>
                <a:spcPct val="0"/>
              </a:spcAft>
              <a:defRPr sz="3200">
                <a:solidFill>
                  <a:schemeClr val="bg1"/>
                </a:solidFill>
                <a:latin typeface="Arial" pitchFamily="34" charset="0"/>
              </a:defRPr>
            </a:lvl7pPr>
            <a:lvl8pPr marL="3429000" indent="-228600" eaLnBrk="0" fontAlgn="base" hangingPunct="0">
              <a:spcBef>
                <a:spcPct val="50000"/>
              </a:spcBef>
              <a:spcAft>
                <a:spcPct val="0"/>
              </a:spcAft>
              <a:defRPr sz="3200">
                <a:solidFill>
                  <a:schemeClr val="bg1"/>
                </a:solidFill>
                <a:latin typeface="Arial" pitchFamily="34" charset="0"/>
              </a:defRPr>
            </a:lvl8pPr>
            <a:lvl9pPr marL="3886200" indent="-228600" eaLnBrk="0" fontAlgn="base" hangingPunct="0">
              <a:spcBef>
                <a:spcPct val="50000"/>
              </a:spcBef>
              <a:spcAft>
                <a:spcPct val="0"/>
              </a:spcAft>
              <a:defRPr sz="3200">
                <a:solidFill>
                  <a:schemeClr val="bg1"/>
                </a:solidFill>
                <a:latin typeface="Arial" pitchFamily="34" charset="0"/>
              </a:defRPr>
            </a:lvl9pPr>
          </a:lstStyle>
          <a:p>
            <a:pPr eaLnBrk="1" hangingPunct="1"/>
            <a:fld id="{D5B40F4D-A7A4-4025-A1FF-2437E68C7E46}" type="slidenum">
              <a:rPr lang="en-US" sz="1200" smtClean="0"/>
              <a:pPr eaLnBrk="1" hangingPunct="1"/>
              <a:t>48</a:t>
            </a:fld>
            <a:endParaRPr lang="en-US" sz="120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r>
              <a:rPr lang="en-US" smtClean="0"/>
              <a:t>Review of the criteria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5E7DF9-2CE6-4F3B-9C60-6225D7D770AA}" type="slidenum">
              <a:rPr lang="en-US"/>
              <a:pPr/>
              <a:t>4</a:t>
            </a:fld>
            <a:endParaRPr lang="en-US"/>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endParaRPr lang="tr-T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59BF08-6B43-4AD2-AAA9-0C6AA54B1211}" type="slidenum">
              <a:rPr lang="en-US"/>
              <a:pPr/>
              <a:t>52</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2BEF7B-13DD-4F1B-B77D-DD1C355680DD}" type="slidenum">
              <a:rPr lang="en-US"/>
              <a:pPr/>
              <a:t>53</a:t>
            </a:fld>
            <a:endParaRPr lang="en-US"/>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19B8A4-DC7B-44F9-90FF-33D3BA033098}" type="slidenum">
              <a:rPr lang="en-US"/>
              <a:pPr/>
              <a:t>54</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A35ABB-EAC8-47BB-91B9-4460D61CE4F3}" type="slidenum">
              <a:rPr lang="en-US"/>
              <a:pPr/>
              <a:t>55</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7CB642-D925-420F-A2FE-94E6993B7B70}" type="slidenum">
              <a:rPr lang="en-US"/>
              <a:pPr/>
              <a:t>56</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eaLnBrk="0" hangingPunct="0">
              <a:defRPr sz="3200">
                <a:solidFill>
                  <a:schemeClr val="bg1"/>
                </a:solidFill>
                <a:latin typeface="Arial" pitchFamily="34" charset="0"/>
              </a:defRPr>
            </a:lvl1pPr>
            <a:lvl2pPr marL="742950" indent="-285750" eaLnBrk="0" hangingPunct="0">
              <a:defRPr sz="3200">
                <a:solidFill>
                  <a:schemeClr val="bg1"/>
                </a:solidFill>
                <a:latin typeface="Arial" pitchFamily="34" charset="0"/>
              </a:defRPr>
            </a:lvl2pPr>
            <a:lvl3pPr marL="1143000" indent="-228600" eaLnBrk="0" hangingPunct="0">
              <a:defRPr sz="3200">
                <a:solidFill>
                  <a:schemeClr val="bg1"/>
                </a:solidFill>
                <a:latin typeface="Arial" pitchFamily="34" charset="0"/>
              </a:defRPr>
            </a:lvl3pPr>
            <a:lvl4pPr marL="1600200" indent="-228600" eaLnBrk="0" hangingPunct="0">
              <a:defRPr sz="3200">
                <a:solidFill>
                  <a:schemeClr val="bg1"/>
                </a:solidFill>
                <a:latin typeface="Arial" pitchFamily="34" charset="0"/>
              </a:defRPr>
            </a:lvl4pPr>
            <a:lvl5pPr marL="2057400" indent="-228600" eaLnBrk="0" hangingPunct="0">
              <a:defRPr sz="3200">
                <a:solidFill>
                  <a:schemeClr val="bg1"/>
                </a:solidFill>
                <a:latin typeface="Arial" pitchFamily="34" charset="0"/>
              </a:defRPr>
            </a:lvl5pPr>
            <a:lvl6pPr marL="2514600" indent="-228600" eaLnBrk="0" fontAlgn="base" hangingPunct="0">
              <a:spcBef>
                <a:spcPct val="50000"/>
              </a:spcBef>
              <a:spcAft>
                <a:spcPct val="0"/>
              </a:spcAft>
              <a:defRPr sz="3200">
                <a:solidFill>
                  <a:schemeClr val="bg1"/>
                </a:solidFill>
                <a:latin typeface="Arial" pitchFamily="34" charset="0"/>
              </a:defRPr>
            </a:lvl6pPr>
            <a:lvl7pPr marL="2971800" indent="-228600" eaLnBrk="0" fontAlgn="base" hangingPunct="0">
              <a:spcBef>
                <a:spcPct val="50000"/>
              </a:spcBef>
              <a:spcAft>
                <a:spcPct val="0"/>
              </a:spcAft>
              <a:defRPr sz="3200">
                <a:solidFill>
                  <a:schemeClr val="bg1"/>
                </a:solidFill>
                <a:latin typeface="Arial" pitchFamily="34" charset="0"/>
              </a:defRPr>
            </a:lvl7pPr>
            <a:lvl8pPr marL="3429000" indent="-228600" eaLnBrk="0" fontAlgn="base" hangingPunct="0">
              <a:spcBef>
                <a:spcPct val="50000"/>
              </a:spcBef>
              <a:spcAft>
                <a:spcPct val="0"/>
              </a:spcAft>
              <a:defRPr sz="3200">
                <a:solidFill>
                  <a:schemeClr val="bg1"/>
                </a:solidFill>
                <a:latin typeface="Arial" pitchFamily="34" charset="0"/>
              </a:defRPr>
            </a:lvl8pPr>
            <a:lvl9pPr marL="3886200" indent="-228600" eaLnBrk="0" fontAlgn="base" hangingPunct="0">
              <a:spcBef>
                <a:spcPct val="50000"/>
              </a:spcBef>
              <a:spcAft>
                <a:spcPct val="0"/>
              </a:spcAft>
              <a:defRPr sz="3200">
                <a:solidFill>
                  <a:schemeClr val="bg1"/>
                </a:solidFill>
                <a:latin typeface="Arial" pitchFamily="34" charset="0"/>
              </a:defRPr>
            </a:lvl9pPr>
          </a:lstStyle>
          <a:p>
            <a:pPr eaLnBrk="1" hangingPunct="1"/>
            <a:fld id="{0ACF4498-FED9-4278-A310-2800426C8D66}" type="slidenum">
              <a:rPr lang="en-US" sz="1200" smtClean="0"/>
              <a:pPr eaLnBrk="1" hangingPunct="1"/>
              <a:t>57</a:t>
            </a:fld>
            <a:endParaRPr lang="en-US" sz="120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5E7DF9-2CE6-4F3B-9C60-6225D7D770AA}" type="slidenum">
              <a:rPr lang="en-US"/>
              <a:pPr/>
              <a:t>5</a:t>
            </a:fld>
            <a:endParaRPr lang="en-US"/>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endParaRPr lang="tr-T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F8712B-88F1-4CDA-8F69-451E0581DE96}" type="slidenum">
              <a:rPr lang="en-US"/>
              <a:pPr/>
              <a:t>67</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tr-T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C78B1C-C0BB-4E01-A346-2BEF7D2834A1}" type="slidenum">
              <a:rPr lang="en-US"/>
              <a:pPr/>
              <a:t>68</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2237C1-1FF9-43FA-B077-552F17883052}" type="slidenum">
              <a:rPr lang="tr-TR" smtClean="0"/>
              <a:pPr/>
              <a:t>69</a:t>
            </a:fld>
            <a:endParaRPr lang="tr-TR"/>
          </a:p>
        </p:txBody>
      </p:sp>
    </p:spTree>
    <p:extLst>
      <p:ext uri="{BB962C8B-B14F-4D97-AF65-F5344CB8AC3E}">
        <p14:creationId xmlns:p14="http://schemas.microsoft.com/office/powerpoint/2010/main" val="29161453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714F3-27F1-4836-8F2D-1EBAED8A4AEA}" type="slidenum">
              <a:rPr lang="en-US"/>
              <a:pPr/>
              <a:t>74</a:t>
            </a:fld>
            <a:endParaRPr 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r>
              <a:rPr lang="en-US"/>
              <a:t>Review of the criteria</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17C3D8-A9A1-42C2-8C21-5A737DF44165}" type="slidenum">
              <a:rPr lang="en-US"/>
              <a:pPr/>
              <a:t>75</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r>
              <a:rPr lang="en-US"/>
              <a:t>Review of the criteria</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5A1B29-4B86-4951-B395-2D5CE4740FBA}" type="slidenum">
              <a:rPr lang="en-US"/>
              <a:pPr/>
              <a:t>76</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9A440D-CF4E-4019-9370-5A8A0925D448}" type="slidenum">
              <a:rPr lang="en-US"/>
              <a:pPr/>
              <a:t>77</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5E7DF9-2CE6-4F3B-9C60-6225D7D770AA}" type="slidenum">
              <a:rPr lang="en-US"/>
              <a:pPr/>
              <a:t>6</a:t>
            </a:fld>
            <a:endParaRPr lang="en-US"/>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endParaRPr lang="tr-T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Future Vision Update Discussion Session RI Convention 2009</a:t>
            </a:r>
          </a:p>
        </p:txBody>
      </p:sp>
      <p:sp>
        <p:nvSpPr>
          <p:cNvPr id="6" name="Rectangle 7"/>
          <p:cNvSpPr>
            <a:spLocks noGrp="1" noChangeArrowheads="1"/>
          </p:cNvSpPr>
          <p:nvPr>
            <p:ph type="sldNum" sz="quarter" idx="5"/>
          </p:nvPr>
        </p:nvSpPr>
        <p:spPr>
          <a:ln/>
        </p:spPr>
        <p:txBody>
          <a:bodyPr/>
          <a:lstStyle/>
          <a:p>
            <a:fld id="{CEB7B634-3FB0-4AFE-AB63-34F5B35CC1B5}" type="slidenum">
              <a:rPr lang="en-US"/>
              <a:pPr/>
              <a:t>7</a:t>
            </a:fld>
            <a:endParaRPr lang="en-US"/>
          </a:p>
        </p:txBody>
      </p:sp>
      <p:sp>
        <p:nvSpPr>
          <p:cNvPr id="605186" name="Rectangle 2"/>
          <p:cNvSpPr>
            <a:spLocks noGrp="1" noRot="1" noChangeAspect="1" noChangeArrowheads="1" noTextEdit="1"/>
          </p:cNvSpPr>
          <p:nvPr>
            <p:ph type="sldImg"/>
          </p:nvPr>
        </p:nvSpPr>
        <p:spPr>
          <a:ln/>
        </p:spPr>
      </p:sp>
      <p:sp>
        <p:nvSpPr>
          <p:cNvPr id="605187" name="Rectangle 3"/>
          <p:cNvSpPr>
            <a:spLocks noGrp="1" noChangeArrowheads="1"/>
          </p:cNvSpPr>
          <p:nvPr>
            <p:ph type="body" idx="1"/>
          </p:nvPr>
        </p:nvSpPr>
        <p:spPr>
          <a:xfrm>
            <a:off x="214313" y="4344025"/>
            <a:ext cx="6357938" cy="4114488"/>
          </a:xfrm>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Future Vision Update Discussion Session RI Convention 2009</a:t>
            </a:r>
          </a:p>
        </p:txBody>
      </p:sp>
      <p:sp>
        <p:nvSpPr>
          <p:cNvPr id="6" name="Rectangle 7"/>
          <p:cNvSpPr>
            <a:spLocks noGrp="1" noChangeArrowheads="1"/>
          </p:cNvSpPr>
          <p:nvPr>
            <p:ph type="sldNum" sz="quarter" idx="5"/>
          </p:nvPr>
        </p:nvSpPr>
        <p:spPr>
          <a:ln/>
        </p:spPr>
        <p:txBody>
          <a:bodyPr/>
          <a:lstStyle/>
          <a:p>
            <a:fld id="{16E09F9D-9B91-485B-B4D3-01BA88957C53}" type="slidenum">
              <a:rPr lang="en-US"/>
              <a:pPr/>
              <a:t>8</a:t>
            </a:fld>
            <a:endParaRPr lang="en-US"/>
          </a:p>
        </p:txBody>
      </p:sp>
      <p:sp>
        <p:nvSpPr>
          <p:cNvPr id="752642" name="Rectangle 2"/>
          <p:cNvSpPr>
            <a:spLocks noGrp="1" noRot="1" noChangeAspect="1" noChangeArrowheads="1" noTextEdit="1"/>
          </p:cNvSpPr>
          <p:nvPr>
            <p:ph type="sldImg"/>
          </p:nvPr>
        </p:nvSpPr>
        <p:spPr>
          <a:ln/>
        </p:spPr>
      </p:sp>
      <p:sp>
        <p:nvSpPr>
          <p:cNvPr id="752643" name="Rectangle 3"/>
          <p:cNvSpPr>
            <a:spLocks noGrp="1" noChangeArrowheads="1"/>
          </p:cNvSpPr>
          <p:nvPr>
            <p:ph type="body" idx="1"/>
          </p:nvPr>
        </p:nvSpPr>
        <p:spPr>
          <a:xfrm>
            <a:off x="214313" y="4344025"/>
            <a:ext cx="6357938" cy="4114488"/>
          </a:xfrm>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03F75C-3261-4E01-9726-2DD44F01D7F7}" type="slidenum">
              <a:rPr lang="en-US"/>
              <a:pPr/>
              <a:t>9</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5" name="Group 1"/>
          <p:cNvGrpSpPr>
            <a:grpSpLocks/>
          </p:cNvGrpSpPr>
          <p:nvPr userDrawn="1"/>
        </p:nvGrpSpPr>
        <p:grpSpPr bwMode="auto">
          <a:xfrm>
            <a:off x="-3175" y="4953000"/>
            <a:ext cx="9147175" cy="1905000"/>
            <a:chOff x="-3765" y="4832896"/>
            <a:chExt cx="9147765" cy="2032192"/>
          </a:xfrm>
        </p:grpSpPr>
        <p:sp>
          <p:nvSpPr>
            <p:cNvPr id="6" name="Freeform 6"/>
            <p:cNvSpPr>
              <a:spLocks/>
            </p:cNvSpPr>
            <p:nvPr/>
          </p:nvSpPr>
          <p:spPr bwMode="auto">
            <a:xfrm>
              <a:off x="1687032" y="4832896"/>
              <a:ext cx="7456968" cy="518209"/>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endParaRPr>
            </a:p>
          </p:txBody>
        </p:sp>
        <p:sp>
          <p:nvSpPr>
            <p:cNvPr id="7" name="Freeform 7"/>
            <p:cNvSpPr>
              <a:spLocks/>
            </p:cNvSpPr>
            <p:nvPr/>
          </p:nvSpPr>
          <p:spPr bwMode="auto">
            <a:xfrm>
              <a:off x="35926" y="5136032"/>
              <a:ext cx="9108074" cy="83827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
          <p:cNvPicPr>
            <a:picLocks noChangeAspect="1" noChangeArrowheads="1"/>
          </p:cNvPicPr>
          <p:nvPr userDrawn="1"/>
        </p:nvPicPr>
        <p:blipFill>
          <a:blip r:embed="rId3" cstate="print"/>
          <a:srcRect/>
          <a:stretch>
            <a:fillRect/>
          </a:stretch>
        </p:blipFill>
        <p:spPr bwMode="auto">
          <a:xfrm>
            <a:off x="4379913" y="6019800"/>
            <a:ext cx="384175" cy="377825"/>
          </a:xfrm>
          <a:prstGeom prst="rect">
            <a:avLst/>
          </a:prstGeom>
          <a:noFill/>
          <a:ln w="9525">
            <a:noFill/>
            <a:miter lim="800000"/>
            <a:headEnd/>
            <a:tailEnd/>
          </a:ln>
        </p:spPr>
      </p:pic>
      <p:sp>
        <p:nvSpPr>
          <p:cNvPr id="9" name="Title 8"/>
          <p:cNvSpPr>
            <a:spLocks noGrp="1"/>
          </p:cNvSpPr>
          <p:nvPr>
            <p:ph type="ctrTitle"/>
          </p:nvPr>
        </p:nvSpPr>
        <p:spPr>
          <a:xfrm>
            <a:off x="683917" y="1295400"/>
            <a:ext cx="7772400" cy="1829761"/>
          </a:xfrm>
        </p:spPr>
        <p:txBody>
          <a:bodyPr anchor="b"/>
          <a:lstStyle>
            <a:lvl1pPr algn="r">
              <a:defRPr sz="4800" b="1">
                <a:solidFill>
                  <a:schemeClr val="accent4">
                    <a:lumMod val="50000"/>
                  </a:schemeClr>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85800" y="3276600"/>
            <a:ext cx="7772400" cy="1720905"/>
          </a:xfrm>
          <a:ln>
            <a:noFill/>
          </a:ln>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pic>
        <p:nvPicPr>
          <p:cNvPr id="409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394074" y="6340475"/>
            <a:ext cx="23526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6403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5" name="Group 1"/>
          <p:cNvGrpSpPr>
            <a:grpSpLocks/>
          </p:cNvGrpSpPr>
          <p:nvPr userDrawn="1"/>
        </p:nvGrpSpPr>
        <p:grpSpPr bwMode="auto">
          <a:xfrm>
            <a:off x="-3175" y="4953000"/>
            <a:ext cx="9147175" cy="1905000"/>
            <a:chOff x="-3765" y="4832896"/>
            <a:chExt cx="9147765" cy="2032192"/>
          </a:xfrm>
        </p:grpSpPr>
        <p:sp>
          <p:nvSpPr>
            <p:cNvPr id="6" name="Freeform 6"/>
            <p:cNvSpPr>
              <a:spLocks/>
            </p:cNvSpPr>
            <p:nvPr/>
          </p:nvSpPr>
          <p:spPr bwMode="auto">
            <a:xfrm>
              <a:off x="1687032" y="4832896"/>
              <a:ext cx="7456968" cy="518209"/>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endParaRPr>
            </a:p>
          </p:txBody>
        </p:sp>
        <p:sp>
          <p:nvSpPr>
            <p:cNvPr id="7" name="Freeform 7"/>
            <p:cNvSpPr>
              <a:spLocks/>
            </p:cNvSpPr>
            <p:nvPr/>
          </p:nvSpPr>
          <p:spPr bwMode="auto">
            <a:xfrm>
              <a:off x="35926" y="5136032"/>
              <a:ext cx="9108074" cy="83827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
          <p:cNvPicPr>
            <a:picLocks noChangeAspect="1" noChangeArrowheads="1"/>
          </p:cNvPicPr>
          <p:nvPr userDrawn="1"/>
        </p:nvPicPr>
        <p:blipFill>
          <a:blip r:embed="rId3" cstate="print"/>
          <a:srcRect/>
          <a:stretch>
            <a:fillRect/>
          </a:stretch>
        </p:blipFill>
        <p:spPr bwMode="auto">
          <a:xfrm>
            <a:off x="4379913" y="5943600"/>
            <a:ext cx="384175" cy="377825"/>
          </a:xfrm>
          <a:prstGeom prst="rect">
            <a:avLst/>
          </a:prstGeom>
          <a:noFill/>
          <a:ln w="9525">
            <a:noFill/>
            <a:miter lim="800000"/>
            <a:headEnd/>
            <a:tailEnd/>
          </a:ln>
        </p:spPr>
      </p:pic>
      <p:sp>
        <p:nvSpPr>
          <p:cNvPr id="9" name="Title 8"/>
          <p:cNvSpPr>
            <a:spLocks noGrp="1"/>
          </p:cNvSpPr>
          <p:nvPr>
            <p:ph type="ctrTitle"/>
          </p:nvPr>
        </p:nvSpPr>
        <p:spPr>
          <a:xfrm>
            <a:off x="683917" y="1295400"/>
            <a:ext cx="7772400" cy="1829761"/>
          </a:xfrm>
        </p:spPr>
        <p:txBody>
          <a:bodyPr anchor="b"/>
          <a:lstStyle>
            <a:lvl1pPr algn="r">
              <a:defRPr sz="4800" b="1">
                <a:solidFill>
                  <a:schemeClr val="accent4">
                    <a:lumMod val="75000"/>
                  </a:schemeClr>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85800" y="3276600"/>
            <a:ext cx="7772400" cy="1720905"/>
          </a:xfrm>
          <a:ln>
            <a:noFill/>
          </a:ln>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pic>
        <p:nvPicPr>
          <p:cNvPr id="102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395663" y="6324600"/>
            <a:ext cx="2352675"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934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lvl1pPr>
              <a:defRPr>
                <a:solidFill>
                  <a:schemeClr val="accent4">
                    <a:lumMod val="75000"/>
                  </a:schemeClr>
                </a:solidFill>
              </a:defRPr>
            </a:lvl1pPr>
            <a:extLst/>
          </a:lstStyle>
          <a:p>
            <a:r>
              <a:rPr lang="en-US" dirty="0" smtClean="0"/>
              <a:t>Click to edit Master title style</a:t>
            </a:r>
            <a:endParaRPr lang="en-US" dirty="0"/>
          </a:p>
        </p:txBody>
      </p:sp>
      <p:sp>
        <p:nvSpPr>
          <p:cNvPr id="5" name="Footer Placeholder 21"/>
          <p:cNvSpPr>
            <a:spLocks noGrp="1"/>
          </p:cNvSpPr>
          <p:nvPr>
            <p:ph type="ftr" sz="quarter" idx="10"/>
          </p:nvPr>
        </p:nvSpPr>
        <p:spPr bwMode="auto">
          <a:xfrm>
            <a:off x="3397250" y="6400800"/>
            <a:ext cx="2349500" cy="457200"/>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tr-TR" sz="900" dirty="0">
                <a:solidFill>
                  <a:prstClr val="black"/>
                </a:solidFill>
              </a:rPr>
              <a:t>UR 2430. Bölge</a:t>
            </a:r>
          </a:p>
          <a:p>
            <a:pPr fontAlgn="base">
              <a:spcBef>
                <a:spcPct val="0"/>
              </a:spcBef>
              <a:spcAft>
                <a:spcPct val="0"/>
              </a:spcAft>
              <a:defRPr/>
            </a:pPr>
            <a:r>
              <a:rPr lang="tr-TR" dirty="0" smtClean="0">
                <a:solidFill>
                  <a:prstClr val="black"/>
                </a:solidFill>
              </a:rPr>
              <a:t>BES ve  ASAMBLE</a:t>
            </a:r>
          </a:p>
          <a:p>
            <a:pPr fontAlgn="base">
              <a:spcBef>
                <a:spcPct val="0"/>
              </a:spcBef>
              <a:spcAft>
                <a:spcPct val="0"/>
              </a:spcAft>
              <a:defRPr/>
            </a:pPr>
            <a:r>
              <a:rPr lang="tr-TR" dirty="0" smtClean="0">
                <a:solidFill>
                  <a:prstClr val="black"/>
                </a:solidFill>
              </a:rPr>
              <a:t>4-8 Nisan 2012</a:t>
            </a:r>
            <a:endParaRPr lang="en-US" dirty="0">
              <a:solidFill>
                <a:prstClr val="black"/>
              </a:solidFill>
            </a:endParaRPr>
          </a:p>
        </p:txBody>
      </p:sp>
    </p:spTree>
    <p:extLst>
      <p:ext uri="{BB962C8B-B14F-4D97-AF65-F5344CB8AC3E}">
        <p14:creationId xmlns:p14="http://schemas.microsoft.com/office/powerpoint/2010/main" val="2964657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7" name="Isosceles Triangle 9"/>
          <p:cNvSpPr/>
          <p:nvPr userDrawn="1"/>
        </p:nvSpPr>
        <p:spPr>
          <a:xfrm>
            <a:off x="0" y="6248400"/>
            <a:ext cx="9144000" cy="609600"/>
          </a:xfrm>
          <a:prstGeom prst="triangle">
            <a:avLst>
              <a:gd name="adj" fmla="val 5011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pic>
        <p:nvPicPr>
          <p:cNvPr id="8" name="Picture 2"/>
          <p:cNvPicPr>
            <a:picLocks noChangeAspect="1" noChangeArrowheads="1"/>
          </p:cNvPicPr>
          <p:nvPr userDrawn="1"/>
        </p:nvPicPr>
        <p:blipFill>
          <a:blip r:embed="rId2" cstate="print"/>
          <a:srcRect/>
          <a:stretch>
            <a:fillRect/>
          </a:stretch>
        </p:blipFill>
        <p:spPr bwMode="auto">
          <a:xfrm>
            <a:off x="4379913" y="6019800"/>
            <a:ext cx="384175" cy="377825"/>
          </a:xfrm>
          <a:prstGeom prst="rect">
            <a:avLst/>
          </a:prstGeom>
          <a:noFill/>
          <a:ln w="9525">
            <a:noFill/>
            <a:miter lim="800000"/>
            <a:headEnd/>
            <a:tailEnd/>
          </a:ln>
        </p:spPr>
      </p:pic>
      <p:sp>
        <p:nvSpPr>
          <p:cNvPr id="2" name="Title 1"/>
          <p:cNvSpPr>
            <a:spLocks noGrp="1"/>
          </p:cNvSpPr>
          <p:nvPr>
            <p:ph type="title"/>
          </p:nvPr>
        </p:nvSpPr>
        <p:spPr>
          <a:xfrm>
            <a:off x="457200" y="273050"/>
            <a:ext cx="8229600" cy="1143000"/>
          </a:xfrm>
        </p:spPr>
        <p:txBody>
          <a:bodyPr/>
          <a:lstStyle>
            <a:lvl1pPr>
              <a:defRPr/>
            </a:lvl1pPr>
            <a:extLst/>
          </a:lstStyle>
          <a:p>
            <a:r>
              <a:rPr lang="en-US" dirty="0" smtClean="0"/>
              <a:t>Click to edit Master title style</a:t>
            </a:r>
            <a:endParaRPr lang="en-US" dirty="0"/>
          </a:p>
        </p:txBody>
      </p:sp>
      <p:sp>
        <p:nvSpPr>
          <p:cNvPr id="3" name="Text Placeholder 2"/>
          <p:cNvSpPr>
            <a:spLocks noGrp="1"/>
          </p:cNvSpPr>
          <p:nvPr>
            <p:ph type="body" idx="1"/>
          </p:nvPr>
        </p:nvSpPr>
        <p:spPr>
          <a:xfrm>
            <a:off x="4648200" y="14478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dirty="0" smtClean="0"/>
              <a:t>Click to edit Master text styles</a:t>
            </a:r>
          </a:p>
        </p:txBody>
      </p:sp>
      <p:sp>
        <p:nvSpPr>
          <p:cNvPr id="4" name="Text Placeholder 3"/>
          <p:cNvSpPr>
            <a:spLocks noGrp="1"/>
          </p:cNvSpPr>
          <p:nvPr>
            <p:ph type="body" sz="half" idx="3"/>
          </p:nvPr>
        </p:nvSpPr>
        <p:spPr>
          <a:xfrm>
            <a:off x="457200" y="14478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dirty="0" smtClean="0"/>
              <a:t>Click to edit Master text styles</a:t>
            </a:r>
          </a:p>
        </p:txBody>
      </p:sp>
      <p:sp>
        <p:nvSpPr>
          <p:cNvPr id="5" name="Content Placeholder 4"/>
          <p:cNvSpPr>
            <a:spLocks noGrp="1"/>
          </p:cNvSpPr>
          <p:nvPr>
            <p:ph sz="quarter" idx="2"/>
          </p:nvPr>
        </p:nvSpPr>
        <p:spPr>
          <a:xfrm>
            <a:off x="457200" y="2230437"/>
            <a:ext cx="4040188" cy="3713163"/>
          </a:xfrm>
          <a:ln>
            <a:solidFill>
              <a:schemeClr val="accent5"/>
            </a:solid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8200" y="2209800"/>
            <a:ext cx="4041775" cy="3733800"/>
          </a:xfrm>
          <a:ln>
            <a:solidFill>
              <a:schemeClr val="accent5"/>
            </a:solid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21"/>
          <p:cNvSpPr>
            <a:spLocks noGrp="1"/>
          </p:cNvSpPr>
          <p:nvPr>
            <p:ph type="ftr" sz="quarter" idx="10"/>
          </p:nvPr>
        </p:nvSpPr>
        <p:spPr bwMode="auto">
          <a:xfrm>
            <a:off x="3397250" y="6400800"/>
            <a:ext cx="2349500" cy="457200"/>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tr-TR" sz="900" dirty="0">
                <a:solidFill>
                  <a:prstClr val="black"/>
                </a:solidFill>
              </a:rPr>
              <a:t>UR 2430. Bölge</a:t>
            </a:r>
          </a:p>
          <a:p>
            <a:pPr fontAlgn="base">
              <a:spcBef>
                <a:spcPct val="0"/>
              </a:spcBef>
              <a:spcAft>
                <a:spcPct val="0"/>
              </a:spcAft>
              <a:defRPr/>
            </a:pPr>
            <a:r>
              <a:rPr lang="tr-TR" dirty="0" smtClean="0">
                <a:solidFill>
                  <a:prstClr val="black"/>
                </a:solidFill>
              </a:rPr>
              <a:t>BES ve  ASAMBLE</a:t>
            </a:r>
          </a:p>
          <a:p>
            <a:pPr fontAlgn="base">
              <a:spcBef>
                <a:spcPct val="0"/>
              </a:spcBef>
              <a:spcAft>
                <a:spcPct val="0"/>
              </a:spcAft>
              <a:defRPr/>
            </a:pPr>
            <a:r>
              <a:rPr lang="tr-TR" dirty="0" smtClean="0">
                <a:solidFill>
                  <a:prstClr val="black"/>
                </a:solidFill>
              </a:rPr>
              <a:t>4-8 Nisan 2012</a:t>
            </a:r>
            <a:endParaRPr lang="en-US" dirty="0">
              <a:solidFill>
                <a:prstClr val="black"/>
              </a:solidFill>
            </a:endParaRPr>
          </a:p>
        </p:txBody>
      </p:sp>
    </p:spTree>
    <p:extLst>
      <p:ext uri="{BB962C8B-B14F-4D97-AF65-F5344CB8AC3E}">
        <p14:creationId xmlns:p14="http://schemas.microsoft.com/office/powerpoint/2010/main" val="361753350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1"/>
          <p:cNvSpPr>
            <a:spLocks noGrp="1"/>
          </p:cNvSpPr>
          <p:nvPr>
            <p:ph type="ftr" sz="quarter" idx="10"/>
          </p:nvPr>
        </p:nvSpPr>
        <p:spPr bwMode="auto">
          <a:xfrm>
            <a:off x="3397250" y="6400800"/>
            <a:ext cx="2349500" cy="457200"/>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tr-TR" sz="900" dirty="0">
                <a:solidFill>
                  <a:prstClr val="black"/>
                </a:solidFill>
              </a:rPr>
              <a:t>UR 2430. Bölge</a:t>
            </a:r>
          </a:p>
          <a:p>
            <a:pPr fontAlgn="base">
              <a:spcBef>
                <a:spcPct val="0"/>
              </a:spcBef>
              <a:spcAft>
                <a:spcPct val="0"/>
              </a:spcAft>
              <a:defRPr/>
            </a:pPr>
            <a:r>
              <a:rPr lang="tr-TR" dirty="0" smtClean="0">
                <a:solidFill>
                  <a:prstClr val="black"/>
                </a:solidFill>
              </a:rPr>
              <a:t>BES ve  ASAMBLE</a:t>
            </a:r>
          </a:p>
          <a:p>
            <a:pPr fontAlgn="base">
              <a:spcBef>
                <a:spcPct val="0"/>
              </a:spcBef>
              <a:spcAft>
                <a:spcPct val="0"/>
              </a:spcAft>
              <a:defRPr/>
            </a:pPr>
            <a:r>
              <a:rPr lang="tr-TR" dirty="0" smtClean="0">
                <a:solidFill>
                  <a:prstClr val="black"/>
                </a:solidFill>
              </a:rPr>
              <a:t>4-8 Nisan 2012</a:t>
            </a:r>
            <a:endParaRPr lang="en-US" dirty="0">
              <a:solidFill>
                <a:prstClr val="black"/>
              </a:solidFill>
            </a:endParaRPr>
          </a:p>
        </p:txBody>
      </p:sp>
    </p:spTree>
    <p:extLst>
      <p:ext uri="{BB962C8B-B14F-4D97-AF65-F5344CB8AC3E}">
        <p14:creationId xmlns:p14="http://schemas.microsoft.com/office/powerpoint/2010/main" val="1205634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990600" y="0"/>
            <a:ext cx="64008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381000" y="1524000"/>
            <a:ext cx="41148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524000"/>
            <a:ext cx="41148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1646360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fourObj">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92100"/>
            <a:ext cx="8229600" cy="13843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9050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9050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40386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40386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8" name="Altbilgi Yer Tutucusu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ayt Numarası Yer Tutucusu 8"/>
          <p:cNvSpPr>
            <a:spLocks noGrp="1"/>
          </p:cNvSpPr>
          <p:nvPr>
            <p:ph type="sldNum" sz="quarter" idx="12"/>
          </p:nvPr>
        </p:nvSpPr>
        <p:spPr>
          <a:xfrm>
            <a:off x="6553200" y="6245225"/>
            <a:ext cx="2133600" cy="476250"/>
          </a:xfrm>
          <a:prstGeom prst="rect">
            <a:avLst/>
          </a:prstGeom>
        </p:spPr>
        <p:txBody>
          <a:bodyPr/>
          <a:lstStyle>
            <a:lvl1pPr>
              <a:defRPr/>
            </a:lvl1pPr>
          </a:lstStyle>
          <a:p>
            <a:fld id="{D4B595CC-7E29-45C6-BDC4-6A0588E6F73E}" type="slidenum">
              <a:rPr lang="en-US"/>
              <a:pPr/>
              <a:t>‹#›</a:t>
            </a:fld>
            <a:endParaRPr lang="en-US"/>
          </a:p>
        </p:txBody>
      </p:sp>
    </p:spTree>
    <p:extLst>
      <p:ext uri="{BB962C8B-B14F-4D97-AF65-F5344CB8AC3E}">
        <p14:creationId xmlns:p14="http://schemas.microsoft.com/office/powerpoint/2010/main" val="18544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cSld name="Başlık, İçerik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92100"/>
            <a:ext cx="8229600" cy="1384300"/>
          </a:xfr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9050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9050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40386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5"/>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7" name="Altbilgi Yer Tutucusu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ayt Numarası Yer Tutucusu 7"/>
          <p:cNvSpPr>
            <a:spLocks noGrp="1"/>
          </p:cNvSpPr>
          <p:nvPr>
            <p:ph type="sldNum" sz="quarter" idx="12"/>
          </p:nvPr>
        </p:nvSpPr>
        <p:spPr>
          <a:xfrm>
            <a:off x="6553200" y="6245225"/>
            <a:ext cx="2133600" cy="476250"/>
          </a:xfrm>
          <a:prstGeom prst="rect">
            <a:avLst/>
          </a:prstGeom>
        </p:spPr>
        <p:txBody>
          <a:bodyPr/>
          <a:lstStyle>
            <a:lvl1pPr>
              <a:defRPr/>
            </a:lvl1pPr>
          </a:lstStyle>
          <a:p>
            <a:fld id="{86FBC52A-EB84-4284-BCD3-C33E85750938}" type="slidenum">
              <a:rPr lang="en-US"/>
              <a:pPr/>
              <a:t>‹#›</a:t>
            </a:fld>
            <a:endParaRPr lang="en-US"/>
          </a:p>
        </p:txBody>
      </p:sp>
    </p:spTree>
    <p:extLst>
      <p:ext uri="{BB962C8B-B14F-4D97-AF65-F5344CB8AC3E}">
        <p14:creationId xmlns:p14="http://schemas.microsoft.com/office/powerpoint/2010/main" val="3565290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4" name="Altbilgi Yer Tutucusu 3"/>
          <p:cNvSpPr>
            <a:spLocks noGrp="1"/>
          </p:cNvSpPr>
          <p:nvPr>
            <p:ph type="ftr" sz="quarter" idx="11"/>
          </p:nvPr>
        </p:nvSpPr>
        <p:spPr/>
        <p:txBody>
          <a:bodyPr/>
          <a:lstStyle>
            <a:lvl1pPr>
              <a:defRPr/>
            </a:lvl1pPr>
          </a:lstStyle>
          <a:p>
            <a:endParaRPr lang="en-US"/>
          </a:p>
        </p:txBody>
      </p:sp>
      <p:sp>
        <p:nvSpPr>
          <p:cNvPr id="5" name="Slayt Numarası Yer Tutucusu 4"/>
          <p:cNvSpPr>
            <a:spLocks noGrp="1"/>
          </p:cNvSpPr>
          <p:nvPr>
            <p:ph type="sldNum" sz="quarter" idx="12"/>
          </p:nvPr>
        </p:nvSpPr>
        <p:spPr>
          <a:xfrm>
            <a:off x="6553200" y="6245225"/>
            <a:ext cx="2133600" cy="476250"/>
          </a:xfrm>
          <a:prstGeom prst="rect">
            <a:avLst/>
          </a:prstGeom>
        </p:spPr>
        <p:txBody>
          <a:bodyPr/>
          <a:lstStyle>
            <a:lvl1pPr>
              <a:defRPr/>
            </a:lvl1pPr>
          </a:lstStyle>
          <a:p>
            <a:fld id="{E1F1D852-D524-45C6-A9F6-62FD3F65AD45}" type="slidenum">
              <a:rPr lang="en-US"/>
              <a:pPr/>
              <a:t>‹#›</a:t>
            </a:fld>
            <a:endParaRPr lang="en-US"/>
          </a:p>
        </p:txBody>
      </p:sp>
    </p:spTree>
    <p:extLst>
      <p:ext uri="{BB962C8B-B14F-4D97-AF65-F5344CB8AC3E}">
        <p14:creationId xmlns:p14="http://schemas.microsoft.com/office/powerpoint/2010/main" val="31936202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dirty="0" smtClean="0"/>
              <a:t>Click to edit Master title style</a:t>
            </a:r>
            <a:endParaRPr lang="en-US" dirty="0"/>
          </a:p>
        </p:txBody>
      </p:sp>
      <p:sp>
        <p:nvSpPr>
          <p:cNvPr id="30" name="Text Placeholder 29"/>
          <p:cNvSpPr>
            <a:spLocks noGrp="1"/>
          </p:cNvSpPr>
          <p:nvPr>
            <p:ph type="body" idx="1"/>
          </p:nvPr>
        </p:nvSpPr>
        <p:spPr>
          <a:xfrm>
            <a:off x="457200" y="1481138"/>
            <a:ext cx="8229600" cy="4525962"/>
          </a:xfrm>
          <a:prstGeom prst="rect">
            <a:avLst/>
          </a:prstGeom>
          <a:ln>
            <a:solidFill>
              <a:schemeClr val="accent5"/>
            </a:solidFill>
          </a:ln>
        </p:spPr>
        <p:txBody>
          <a:bodyPr vert="horz">
            <a:normAutofit/>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Isosceles Triangle 3"/>
          <p:cNvSpPr/>
          <p:nvPr userDrawn="1"/>
        </p:nvSpPr>
        <p:spPr>
          <a:xfrm>
            <a:off x="0" y="6248400"/>
            <a:ext cx="9144000" cy="609600"/>
          </a:xfrm>
          <a:prstGeom prst="triangle">
            <a:avLst>
              <a:gd name="adj" fmla="val 5011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pic>
        <p:nvPicPr>
          <p:cNvPr id="1030" name="Picture 2"/>
          <p:cNvPicPr>
            <a:picLocks noChangeAspect="1" noChangeArrowheads="1"/>
          </p:cNvPicPr>
          <p:nvPr userDrawn="1"/>
        </p:nvPicPr>
        <p:blipFill>
          <a:blip r:embed="rId3" cstate="print"/>
          <a:srcRect/>
          <a:stretch>
            <a:fillRect/>
          </a:stretch>
        </p:blipFill>
        <p:spPr bwMode="auto">
          <a:xfrm>
            <a:off x="4341813" y="6019800"/>
            <a:ext cx="385762" cy="379413"/>
          </a:xfrm>
          <a:prstGeom prst="rect">
            <a:avLst/>
          </a:prstGeom>
          <a:noFill/>
          <a:ln w="9525">
            <a:noFill/>
            <a:miter lim="800000"/>
            <a:headEnd/>
            <a:tailEnd/>
          </a:ln>
        </p:spPr>
      </p:pic>
      <p:pic>
        <p:nvPicPr>
          <p:cNvPr id="307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352800" y="6366927"/>
            <a:ext cx="23526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0560756"/>
      </p:ext>
    </p:extLst>
  </p:cSld>
  <p:clrMap bg1="lt1" tx1="dk1" bg2="lt2" tx2="dk2" accent1="accent1" accent2="accent2" accent3="accent3" accent4="accent4" accent5="accent5" accent6="accent6" hlink="hlink" folHlink="folHlink"/>
  <p:sldLayoutIdLst>
    <p:sldLayoutId id="2147483661" r:id="rId1"/>
  </p:sldLayoutIdLst>
  <p:hf sldNum="0" hdr="0"/>
  <p:txStyles>
    <p:titleStyle>
      <a:lvl1pPr algn="l" rtl="0" eaLnBrk="0" fontAlgn="base" hangingPunct="0">
        <a:spcBef>
          <a:spcPct val="0"/>
        </a:spcBef>
        <a:spcAft>
          <a:spcPct val="0"/>
        </a:spcAft>
        <a:defRPr sz="4100" kern="1200">
          <a:solidFill>
            <a:srgbClr val="474B78"/>
          </a:solidFill>
          <a:effectLst>
            <a:outerShdw blurRad="31750" dist="25400" dir="5400000" algn="tl" rotWithShape="0">
              <a:srgbClr val="000000">
                <a:alpha val="25000"/>
              </a:srgbClr>
            </a:outerShdw>
          </a:effectLst>
          <a:latin typeface="Tahoma" pitchFamily="34" charset="0"/>
          <a:ea typeface="Tahoma" pitchFamily="34" charset="0"/>
          <a:cs typeface="Tahoma" pitchFamily="34" charset="0"/>
        </a:defRPr>
      </a:lvl1pPr>
      <a:lvl2pPr algn="l" rtl="0" eaLnBrk="0" fontAlgn="base" hangingPunct="0">
        <a:spcBef>
          <a:spcPct val="0"/>
        </a:spcBef>
        <a:spcAft>
          <a:spcPct val="0"/>
        </a:spcAft>
        <a:defRPr sz="4100">
          <a:solidFill>
            <a:srgbClr val="474B78"/>
          </a:solidFill>
          <a:latin typeface="Tahoma" pitchFamily="34" charset="0"/>
          <a:cs typeface="Tahoma" pitchFamily="34" charset="0"/>
        </a:defRPr>
      </a:lvl2pPr>
      <a:lvl3pPr algn="l" rtl="0" eaLnBrk="0" fontAlgn="base" hangingPunct="0">
        <a:spcBef>
          <a:spcPct val="0"/>
        </a:spcBef>
        <a:spcAft>
          <a:spcPct val="0"/>
        </a:spcAft>
        <a:defRPr sz="4100">
          <a:solidFill>
            <a:srgbClr val="474B78"/>
          </a:solidFill>
          <a:latin typeface="Tahoma" pitchFamily="34" charset="0"/>
          <a:cs typeface="Tahoma" pitchFamily="34" charset="0"/>
        </a:defRPr>
      </a:lvl3pPr>
      <a:lvl4pPr algn="l" rtl="0" eaLnBrk="0" fontAlgn="base" hangingPunct="0">
        <a:spcBef>
          <a:spcPct val="0"/>
        </a:spcBef>
        <a:spcAft>
          <a:spcPct val="0"/>
        </a:spcAft>
        <a:defRPr sz="4100">
          <a:solidFill>
            <a:srgbClr val="474B78"/>
          </a:solidFill>
          <a:latin typeface="Tahoma" pitchFamily="34" charset="0"/>
          <a:cs typeface="Tahoma" pitchFamily="34" charset="0"/>
        </a:defRPr>
      </a:lvl4pPr>
      <a:lvl5pPr algn="l" rtl="0" eaLnBrk="0" fontAlgn="base" hangingPunct="0">
        <a:spcBef>
          <a:spcPct val="0"/>
        </a:spcBef>
        <a:spcAft>
          <a:spcPct val="0"/>
        </a:spcAft>
        <a:defRPr sz="4100">
          <a:solidFill>
            <a:srgbClr val="474B78"/>
          </a:solidFill>
          <a:latin typeface="Tahoma" pitchFamily="34" charset="0"/>
          <a:cs typeface="Tahoma" pitchFamily="34" charset="0"/>
        </a:defRPr>
      </a:lvl5pPr>
      <a:lvl6pPr marL="457200" algn="l" rtl="0" fontAlgn="base">
        <a:spcBef>
          <a:spcPct val="0"/>
        </a:spcBef>
        <a:spcAft>
          <a:spcPct val="0"/>
        </a:spcAft>
        <a:defRPr sz="4100">
          <a:solidFill>
            <a:srgbClr val="474B78"/>
          </a:solidFill>
          <a:latin typeface="Tahoma" pitchFamily="34" charset="0"/>
          <a:cs typeface="Tahoma" pitchFamily="34" charset="0"/>
        </a:defRPr>
      </a:lvl6pPr>
      <a:lvl7pPr marL="914400" algn="l" rtl="0" fontAlgn="base">
        <a:spcBef>
          <a:spcPct val="0"/>
        </a:spcBef>
        <a:spcAft>
          <a:spcPct val="0"/>
        </a:spcAft>
        <a:defRPr sz="4100">
          <a:solidFill>
            <a:srgbClr val="474B78"/>
          </a:solidFill>
          <a:latin typeface="Tahoma" pitchFamily="34" charset="0"/>
          <a:cs typeface="Tahoma" pitchFamily="34" charset="0"/>
        </a:defRPr>
      </a:lvl7pPr>
      <a:lvl8pPr marL="1371600" algn="l" rtl="0" fontAlgn="base">
        <a:spcBef>
          <a:spcPct val="0"/>
        </a:spcBef>
        <a:spcAft>
          <a:spcPct val="0"/>
        </a:spcAft>
        <a:defRPr sz="4100">
          <a:solidFill>
            <a:srgbClr val="474B78"/>
          </a:solidFill>
          <a:latin typeface="Tahoma" pitchFamily="34" charset="0"/>
          <a:cs typeface="Tahoma" pitchFamily="34" charset="0"/>
        </a:defRPr>
      </a:lvl8pPr>
      <a:lvl9pPr marL="1828800" algn="l" rtl="0" fontAlgn="base">
        <a:spcBef>
          <a:spcPct val="0"/>
        </a:spcBef>
        <a:spcAft>
          <a:spcPct val="0"/>
        </a:spcAft>
        <a:defRPr sz="4100">
          <a:solidFill>
            <a:srgbClr val="474B78"/>
          </a:solidFill>
          <a:latin typeface="Tahoma" pitchFamily="34" charset="0"/>
          <a:cs typeface="Tahoma"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3600" kern="1200">
          <a:solidFill>
            <a:schemeClr val="tx1"/>
          </a:solidFill>
          <a:latin typeface="+mj-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3200" kern="1200">
          <a:solidFill>
            <a:schemeClr val="tx1"/>
          </a:solidFill>
          <a:latin typeface="+mj-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800" kern="1200">
          <a:solidFill>
            <a:schemeClr val="tx1"/>
          </a:solidFill>
          <a:latin typeface="+mj-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2400" kern="1200">
          <a:solidFill>
            <a:schemeClr val="tx1"/>
          </a:solidFill>
          <a:latin typeface="+mj-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400" kern="1200">
          <a:solidFill>
            <a:schemeClr val="tx1"/>
          </a:solidFill>
          <a:latin typeface="+mj-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dirty="0" smtClean="0"/>
              <a:t>Click to edit Master title style</a:t>
            </a:r>
            <a:endParaRPr lang="en-US" dirty="0"/>
          </a:p>
        </p:txBody>
      </p:sp>
      <p:sp>
        <p:nvSpPr>
          <p:cNvPr id="30" name="Text Placeholder 29"/>
          <p:cNvSpPr>
            <a:spLocks noGrp="1"/>
          </p:cNvSpPr>
          <p:nvPr>
            <p:ph type="body" idx="1"/>
          </p:nvPr>
        </p:nvSpPr>
        <p:spPr>
          <a:xfrm>
            <a:off x="457200" y="1481138"/>
            <a:ext cx="8229600" cy="4525962"/>
          </a:xfrm>
          <a:prstGeom prst="rect">
            <a:avLst/>
          </a:prstGeom>
          <a:ln>
            <a:solidFill>
              <a:schemeClr val="accent5"/>
            </a:solidFill>
          </a:ln>
        </p:spPr>
        <p:txBody>
          <a:bodyPr vert="horz">
            <a:normAutofit/>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Isosceles Triangle 3"/>
          <p:cNvSpPr/>
          <p:nvPr userDrawn="1"/>
        </p:nvSpPr>
        <p:spPr>
          <a:xfrm>
            <a:off x="0" y="6248400"/>
            <a:ext cx="9144000" cy="609600"/>
          </a:xfrm>
          <a:prstGeom prst="triangle">
            <a:avLst>
              <a:gd name="adj" fmla="val 5011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16" name="Footer Placeholder 21"/>
          <p:cNvSpPr>
            <a:spLocks noGrp="1"/>
          </p:cNvSpPr>
          <p:nvPr>
            <p:ph type="ftr" sz="quarter" idx="3"/>
          </p:nvPr>
        </p:nvSpPr>
        <p:spPr>
          <a:xfrm>
            <a:off x="3397250" y="6400800"/>
            <a:ext cx="2349500" cy="457200"/>
          </a:xfrm>
          <a:prstGeom prst="rect">
            <a:avLst/>
          </a:prstGeom>
        </p:spPr>
        <p:txBody>
          <a:bodyPr vert="horz" anchor="b"/>
          <a:lstStyle>
            <a:lvl1pPr algn="ctr" eaLnBrk="1" fontAlgn="auto" latinLnBrk="0" hangingPunct="1">
              <a:spcBef>
                <a:spcPts val="0"/>
              </a:spcBef>
              <a:spcAft>
                <a:spcPts val="0"/>
              </a:spcAft>
              <a:defRPr kumimoji="0" sz="800">
                <a:solidFill>
                  <a:schemeClr val="tx1"/>
                </a:solidFill>
                <a:latin typeface="+mn-lt"/>
              </a:defRPr>
            </a:lvl1pPr>
            <a:extLst/>
          </a:lstStyle>
          <a:p>
            <a:pPr>
              <a:defRPr/>
            </a:pPr>
            <a:r>
              <a:rPr lang="tr-TR">
                <a:solidFill>
                  <a:prstClr val="black"/>
                </a:solidFill>
              </a:rPr>
              <a:t>UR 2430. Bölge</a:t>
            </a:r>
          </a:p>
          <a:p>
            <a:pPr>
              <a:defRPr/>
            </a:pPr>
            <a:r>
              <a:rPr lang="tr-TR">
                <a:solidFill>
                  <a:prstClr val="black"/>
                </a:solidFill>
              </a:rPr>
              <a:t>Yöneticiler Eğitim Semineri</a:t>
            </a:r>
          </a:p>
          <a:p>
            <a:pPr>
              <a:defRPr/>
            </a:pPr>
            <a:r>
              <a:rPr lang="tr-TR">
                <a:solidFill>
                  <a:prstClr val="black"/>
                </a:solidFill>
              </a:rPr>
              <a:t>11 Şubat 2012</a:t>
            </a:r>
            <a:endParaRPr lang="en-US">
              <a:solidFill>
                <a:prstClr val="black"/>
              </a:solidFill>
            </a:endParaRPr>
          </a:p>
        </p:txBody>
      </p:sp>
      <p:pic>
        <p:nvPicPr>
          <p:cNvPr id="1030" name="Picture 2"/>
          <p:cNvPicPr>
            <a:picLocks noChangeAspect="1" noChangeArrowheads="1"/>
          </p:cNvPicPr>
          <p:nvPr userDrawn="1"/>
        </p:nvPicPr>
        <p:blipFill>
          <a:blip r:embed="rId10" cstate="print"/>
          <a:srcRect/>
          <a:stretch>
            <a:fillRect/>
          </a:stretch>
        </p:blipFill>
        <p:spPr bwMode="auto">
          <a:xfrm>
            <a:off x="4341813" y="6019800"/>
            <a:ext cx="385762" cy="379413"/>
          </a:xfrm>
          <a:prstGeom prst="rect">
            <a:avLst/>
          </a:prstGeom>
          <a:noFill/>
          <a:ln w="9525">
            <a:noFill/>
            <a:miter lim="800000"/>
            <a:headEnd/>
            <a:tailEnd/>
          </a:ln>
        </p:spPr>
      </p:pic>
    </p:spTree>
    <p:extLst>
      <p:ext uri="{BB962C8B-B14F-4D97-AF65-F5344CB8AC3E}">
        <p14:creationId xmlns:p14="http://schemas.microsoft.com/office/powerpoint/2010/main" val="271039748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2" r:id="rId8"/>
  </p:sldLayoutIdLst>
  <p:hf sldNum="0" hdr="0"/>
  <p:txStyles>
    <p:titleStyle>
      <a:lvl1pPr algn="l" rtl="0" eaLnBrk="0" fontAlgn="base" hangingPunct="0">
        <a:spcBef>
          <a:spcPct val="0"/>
        </a:spcBef>
        <a:spcAft>
          <a:spcPct val="0"/>
        </a:spcAft>
        <a:defRPr sz="4100" kern="1200">
          <a:solidFill>
            <a:srgbClr val="474B78"/>
          </a:solidFill>
          <a:effectLst>
            <a:outerShdw blurRad="31750" dist="25400" dir="5400000" algn="tl" rotWithShape="0">
              <a:srgbClr val="000000">
                <a:alpha val="25000"/>
              </a:srgbClr>
            </a:outerShdw>
          </a:effectLst>
          <a:latin typeface="Tahoma" pitchFamily="34" charset="0"/>
          <a:ea typeface="Tahoma" pitchFamily="34" charset="0"/>
          <a:cs typeface="Tahoma" pitchFamily="34" charset="0"/>
        </a:defRPr>
      </a:lvl1pPr>
      <a:lvl2pPr algn="l" rtl="0" eaLnBrk="0" fontAlgn="base" hangingPunct="0">
        <a:spcBef>
          <a:spcPct val="0"/>
        </a:spcBef>
        <a:spcAft>
          <a:spcPct val="0"/>
        </a:spcAft>
        <a:defRPr sz="4100">
          <a:solidFill>
            <a:srgbClr val="474B78"/>
          </a:solidFill>
          <a:latin typeface="Tahoma" pitchFamily="34" charset="0"/>
          <a:cs typeface="Tahoma" pitchFamily="34" charset="0"/>
        </a:defRPr>
      </a:lvl2pPr>
      <a:lvl3pPr algn="l" rtl="0" eaLnBrk="0" fontAlgn="base" hangingPunct="0">
        <a:spcBef>
          <a:spcPct val="0"/>
        </a:spcBef>
        <a:spcAft>
          <a:spcPct val="0"/>
        </a:spcAft>
        <a:defRPr sz="4100">
          <a:solidFill>
            <a:srgbClr val="474B78"/>
          </a:solidFill>
          <a:latin typeface="Tahoma" pitchFamily="34" charset="0"/>
          <a:cs typeface="Tahoma" pitchFamily="34" charset="0"/>
        </a:defRPr>
      </a:lvl3pPr>
      <a:lvl4pPr algn="l" rtl="0" eaLnBrk="0" fontAlgn="base" hangingPunct="0">
        <a:spcBef>
          <a:spcPct val="0"/>
        </a:spcBef>
        <a:spcAft>
          <a:spcPct val="0"/>
        </a:spcAft>
        <a:defRPr sz="4100">
          <a:solidFill>
            <a:srgbClr val="474B78"/>
          </a:solidFill>
          <a:latin typeface="Tahoma" pitchFamily="34" charset="0"/>
          <a:cs typeface="Tahoma" pitchFamily="34" charset="0"/>
        </a:defRPr>
      </a:lvl4pPr>
      <a:lvl5pPr algn="l" rtl="0" eaLnBrk="0" fontAlgn="base" hangingPunct="0">
        <a:spcBef>
          <a:spcPct val="0"/>
        </a:spcBef>
        <a:spcAft>
          <a:spcPct val="0"/>
        </a:spcAft>
        <a:defRPr sz="4100">
          <a:solidFill>
            <a:srgbClr val="474B78"/>
          </a:solidFill>
          <a:latin typeface="Tahoma" pitchFamily="34" charset="0"/>
          <a:cs typeface="Tahoma" pitchFamily="34" charset="0"/>
        </a:defRPr>
      </a:lvl5pPr>
      <a:lvl6pPr marL="457200" algn="l" rtl="0" fontAlgn="base">
        <a:spcBef>
          <a:spcPct val="0"/>
        </a:spcBef>
        <a:spcAft>
          <a:spcPct val="0"/>
        </a:spcAft>
        <a:defRPr sz="4100">
          <a:solidFill>
            <a:srgbClr val="474B78"/>
          </a:solidFill>
          <a:latin typeface="Tahoma" pitchFamily="34" charset="0"/>
          <a:cs typeface="Tahoma" pitchFamily="34" charset="0"/>
        </a:defRPr>
      </a:lvl6pPr>
      <a:lvl7pPr marL="914400" algn="l" rtl="0" fontAlgn="base">
        <a:spcBef>
          <a:spcPct val="0"/>
        </a:spcBef>
        <a:spcAft>
          <a:spcPct val="0"/>
        </a:spcAft>
        <a:defRPr sz="4100">
          <a:solidFill>
            <a:srgbClr val="474B78"/>
          </a:solidFill>
          <a:latin typeface="Tahoma" pitchFamily="34" charset="0"/>
          <a:cs typeface="Tahoma" pitchFamily="34" charset="0"/>
        </a:defRPr>
      </a:lvl7pPr>
      <a:lvl8pPr marL="1371600" algn="l" rtl="0" fontAlgn="base">
        <a:spcBef>
          <a:spcPct val="0"/>
        </a:spcBef>
        <a:spcAft>
          <a:spcPct val="0"/>
        </a:spcAft>
        <a:defRPr sz="4100">
          <a:solidFill>
            <a:srgbClr val="474B78"/>
          </a:solidFill>
          <a:latin typeface="Tahoma" pitchFamily="34" charset="0"/>
          <a:cs typeface="Tahoma" pitchFamily="34" charset="0"/>
        </a:defRPr>
      </a:lvl8pPr>
      <a:lvl9pPr marL="1828800" algn="l" rtl="0" fontAlgn="base">
        <a:spcBef>
          <a:spcPct val="0"/>
        </a:spcBef>
        <a:spcAft>
          <a:spcPct val="0"/>
        </a:spcAft>
        <a:defRPr sz="4100">
          <a:solidFill>
            <a:srgbClr val="474B78"/>
          </a:solidFill>
          <a:latin typeface="Tahoma" pitchFamily="34" charset="0"/>
          <a:cs typeface="Tahoma"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3600" kern="1200">
          <a:solidFill>
            <a:schemeClr val="tx1"/>
          </a:solidFill>
          <a:latin typeface="+mj-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3200" kern="1200">
          <a:solidFill>
            <a:schemeClr val="tx1"/>
          </a:solidFill>
          <a:latin typeface="+mj-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800" kern="1200">
          <a:solidFill>
            <a:schemeClr val="tx1"/>
          </a:solidFill>
          <a:latin typeface="+mj-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2400" kern="1200">
          <a:solidFill>
            <a:schemeClr val="tx1"/>
          </a:solidFill>
          <a:latin typeface="+mj-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400" kern="1200">
          <a:solidFill>
            <a:schemeClr val="tx1"/>
          </a:solidFill>
          <a:latin typeface="+mj-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matchinggrants.org/"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3.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6.emf"/><Relationship Id="rId4" Type="http://schemas.openxmlformats.org/officeDocument/2006/relationships/oleObject" Target="../embeddings/oleObject2.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8.xml"/><Relationship Id="rId5" Type="http://schemas.openxmlformats.org/officeDocument/2006/relationships/image" Target="../media/image24.jpeg"/><Relationship Id="rId4" Type="http://schemas.openxmlformats.org/officeDocument/2006/relationships/image" Target="../media/image23.jpeg"/></Relationships>
</file>

<file path=ppt/slides/_rels/slide6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8.jpeg"/><Relationship Id="rId4" Type="http://schemas.openxmlformats.org/officeDocument/2006/relationships/image" Target="../media/image27.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228600" y="838200"/>
            <a:ext cx="9448800" cy="2971800"/>
          </a:xfrm>
        </p:spPr>
        <p:txBody>
          <a:bodyPr>
            <a:noAutofit/>
          </a:bodyPr>
          <a:lstStyle/>
          <a:p>
            <a:pPr algn="ctr"/>
            <a:r>
              <a:rPr lang="tr-TR" sz="2400" b="1" dirty="0" err="1" smtClean="0"/>
              <a:t>District</a:t>
            </a:r>
            <a:r>
              <a:rPr lang="tr-TR" sz="2400" b="1" dirty="0" smtClean="0"/>
              <a:t> 2482/</a:t>
            </a:r>
            <a:r>
              <a:rPr lang="tr-TR" sz="2400" b="1" dirty="0" err="1" smtClean="0"/>
              <a:t>Plovdiv</a:t>
            </a:r>
            <a:r>
              <a:rPr lang="tr-TR" sz="2400" b="1" dirty="0" err="1"/>
              <a:t>-</a:t>
            </a:r>
            <a:r>
              <a:rPr lang="tr-TR" sz="2400" b="1" dirty="0" err="1" smtClean="0"/>
              <a:t>Bulgaria</a:t>
            </a:r>
            <a:r>
              <a:rPr lang="tr-TR" sz="2400" b="1" dirty="0" smtClean="0"/>
              <a:t/>
            </a:r>
            <a:br>
              <a:rPr lang="tr-TR" sz="2400" b="1" dirty="0" smtClean="0"/>
            </a:br>
            <a:r>
              <a:rPr lang="tr-TR" sz="2400" b="1" dirty="0" smtClean="0"/>
              <a:t>23 </a:t>
            </a:r>
            <a:r>
              <a:rPr lang="tr-TR" sz="2400" b="1" dirty="0" err="1" smtClean="0"/>
              <a:t>March</a:t>
            </a:r>
            <a:r>
              <a:rPr lang="tr-TR" sz="2400" b="1" dirty="0" smtClean="0"/>
              <a:t> 2013</a:t>
            </a:r>
            <a:br>
              <a:rPr lang="tr-TR" sz="2400" b="1" dirty="0" smtClean="0"/>
            </a:br>
            <a:r>
              <a:rPr lang="en-US" sz="5400" b="1" dirty="0" smtClean="0"/>
              <a:t>Future </a:t>
            </a:r>
            <a:r>
              <a:rPr lang="en-US" sz="5400" b="1" dirty="0"/>
              <a:t>Vision </a:t>
            </a:r>
            <a:r>
              <a:rPr lang="tr-TR" sz="5400" b="1" dirty="0" smtClean="0"/>
              <a:t/>
            </a:r>
            <a:br>
              <a:rPr lang="tr-TR" sz="5400" b="1" dirty="0" smtClean="0"/>
            </a:br>
            <a:r>
              <a:rPr lang="en-US" sz="5400" b="1" dirty="0" smtClean="0"/>
              <a:t>and </a:t>
            </a:r>
            <a:r>
              <a:rPr lang="tr-TR" sz="5400" b="1" dirty="0"/>
              <a:t/>
            </a:r>
            <a:br>
              <a:rPr lang="tr-TR" sz="5400" b="1" dirty="0"/>
            </a:br>
            <a:r>
              <a:rPr lang="en-US" sz="5400" b="1" dirty="0" smtClean="0"/>
              <a:t>The Rotary</a:t>
            </a:r>
            <a:r>
              <a:rPr lang="tr-TR" sz="5400" b="1" dirty="0" smtClean="0"/>
              <a:t> </a:t>
            </a:r>
            <a:r>
              <a:rPr lang="en-US" sz="5400" b="1" dirty="0" smtClean="0"/>
              <a:t>Foundation</a:t>
            </a:r>
            <a:endParaRPr lang="tr-TR" sz="5400" dirty="0"/>
          </a:p>
        </p:txBody>
      </p:sp>
      <p:sp>
        <p:nvSpPr>
          <p:cNvPr id="278531" name="Text Box 3"/>
          <p:cNvSpPr txBox="1">
            <a:spLocks noChangeArrowheads="1"/>
          </p:cNvSpPr>
          <p:nvPr/>
        </p:nvSpPr>
        <p:spPr bwMode="auto">
          <a:xfrm>
            <a:off x="457200" y="3048000"/>
            <a:ext cx="8534400"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90000"/>
              </a:lnSpc>
              <a:spcBef>
                <a:spcPct val="20000"/>
              </a:spcBef>
            </a:pPr>
            <a:endParaRPr lang="tr-TR" sz="3600">
              <a:solidFill>
                <a:srgbClr val="000099"/>
              </a:solidFill>
            </a:endParaRPr>
          </a:p>
        </p:txBody>
      </p:sp>
      <p:sp>
        <p:nvSpPr>
          <p:cNvPr id="278532" name="Rectangle 4"/>
          <p:cNvSpPr>
            <a:spLocks noChangeArrowheads="1"/>
          </p:cNvSpPr>
          <p:nvPr/>
        </p:nvSpPr>
        <p:spPr bwMode="auto">
          <a:xfrm>
            <a:off x="1143000" y="152400"/>
            <a:ext cx="7391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pPr>
            <a:endParaRPr lang="en-US" sz="2800" b="1" dirty="0">
              <a:solidFill>
                <a:srgbClr val="000099"/>
              </a:solidFill>
              <a:effectLst>
                <a:outerShdw blurRad="38100" dist="38100" dir="2700000" algn="tl">
                  <a:srgbClr val="000000"/>
                </a:outerShdw>
              </a:effectLst>
            </a:endParaRPr>
          </a:p>
        </p:txBody>
      </p:sp>
      <p:sp>
        <p:nvSpPr>
          <p:cNvPr id="2" name="İçerik Yer Tutucusu 1"/>
          <p:cNvSpPr>
            <a:spLocks noGrp="1"/>
          </p:cNvSpPr>
          <p:nvPr>
            <p:ph idx="1"/>
          </p:nvPr>
        </p:nvSpPr>
        <p:spPr>
          <a:xfrm>
            <a:off x="457200" y="4248151"/>
            <a:ext cx="8077200" cy="1695449"/>
          </a:xfrm>
        </p:spPr>
        <p:txBody>
          <a:bodyPr>
            <a:normAutofit fontScale="77500" lnSpcReduction="20000"/>
          </a:bodyPr>
          <a:lstStyle/>
          <a:p>
            <a:pPr marL="109537" indent="0" algn="ctr">
              <a:buNone/>
            </a:pPr>
            <a:r>
              <a:rPr lang="tr-TR" b="1" dirty="0" err="1"/>
              <a:t>PDG</a:t>
            </a:r>
            <a:r>
              <a:rPr lang="tr-TR" b="1" dirty="0"/>
              <a:t>. Malik Aviral</a:t>
            </a:r>
          </a:p>
          <a:p>
            <a:pPr marL="109537" indent="0" algn="ctr">
              <a:buNone/>
            </a:pPr>
            <a:r>
              <a:rPr lang="tr-TR" b="1" dirty="0" err="1" smtClean="0"/>
              <a:t>Zone</a:t>
            </a:r>
            <a:r>
              <a:rPr lang="tr-TR" b="1" dirty="0" smtClean="0"/>
              <a:t> </a:t>
            </a:r>
            <a:r>
              <a:rPr lang="tr-TR" b="1" dirty="0" err="1" smtClean="0"/>
              <a:t>20B</a:t>
            </a:r>
            <a:r>
              <a:rPr lang="tr-TR" b="1" dirty="0" smtClean="0"/>
              <a:t> Rotary Foundation </a:t>
            </a:r>
          </a:p>
          <a:p>
            <a:pPr marL="109537" indent="0" algn="ctr">
              <a:buNone/>
            </a:pPr>
            <a:r>
              <a:rPr lang="tr-TR" b="1" dirty="0" err="1" smtClean="0"/>
              <a:t>Alumni</a:t>
            </a:r>
            <a:r>
              <a:rPr lang="tr-TR" b="1" dirty="0" smtClean="0"/>
              <a:t> </a:t>
            </a:r>
            <a:r>
              <a:rPr lang="tr-TR" b="1" dirty="0" err="1" smtClean="0"/>
              <a:t>Coordinator</a:t>
            </a:r>
            <a:r>
              <a:rPr lang="tr-TR" b="1" dirty="0" smtClean="0"/>
              <a:t>, </a:t>
            </a:r>
          </a:p>
          <a:p>
            <a:pPr marL="109537" indent="0" algn="ctr">
              <a:buNone/>
            </a:pPr>
            <a:r>
              <a:rPr lang="tr-TR" b="1" dirty="0" err="1" smtClean="0"/>
              <a:t>Future</a:t>
            </a:r>
            <a:r>
              <a:rPr lang="tr-TR" b="1" dirty="0" smtClean="0"/>
              <a:t> </a:t>
            </a:r>
            <a:r>
              <a:rPr lang="tr-TR" b="1" dirty="0" err="1"/>
              <a:t>Vision</a:t>
            </a:r>
            <a:r>
              <a:rPr lang="tr-TR" b="1" dirty="0"/>
              <a:t> </a:t>
            </a:r>
            <a:r>
              <a:rPr lang="tr-TR" b="1" dirty="0" err="1"/>
              <a:t>Trainer</a:t>
            </a:r>
            <a:endParaRPr lang="en-US" b="1" dirty="0"/>
          </a:p>
          <a:p>
            <a:endParaRPr lang="tr-TR" dirty="0"/>
          </a:p>
        </p:txBody>
      </p:sp>
      <p:pic>
        <p:nvPicPr>
          <p:cNvPr id="6" name="Picture 3" descr="C:\yedek\E\ROTARY\ROTARYDOKUMANLARI(tum)\RotaryResimArsiv\Sakuji Tanak Logos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2400"/>
            <a:ext cx="1619250" cy="22723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yedek\E\ROTARY\ROTARYDOKUMANLARI(tum)\RotaryResimArsiv\Sakuji Tanak Logos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8375" y="206829"/>
            <a:ext cx="1619250" cy="2272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08696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5" name="Rectangle 5"/>
          <p:cNvSpPr>
            <a:spLocks noGrp="1" noChangeArrowheads="1"/>
          </p:cNvSpPr>
          <p:nvPr>
            <p:ph type="title"/>
          </p:nvPr>
        </p:nvSpPr>
        <p:spPr/>
        <p:txBody>
          <a:bodyPr/>
          <a:lstStyle/>
          <a:p>
            <a:r>
              <a:rPr lang="tr-TR"/>
              <a:t>Areas of Focus</a:t>
            </a:r>
          </a:p>
        </p:txBody>
      </p:sp>
      <p:sp>
        <p:nvSpPr>
          <p:cNvPr id="112643" name="Rectangle 3"/>
          <p:cNvSpPr>
            <a:spLocks noGrp="1" noChangeArrowheads="1"/>
          </p:cNvSpPr>
          <p:nvPr>
            <p:ph type="body" sz="half" idx="1"/>
          </p:nvPr>
        </p:nvSpPr>
        <p:spPr>
          <a:xfrm>
            <a:off x="381000" y="1295400"/>
            <a:ext cx="8229600" cy="4724400"/>
          </a:xfrm>
        </p:spPr>
        <p:txBody>
          <a:bodyPr/>
          <a:lstStyle/>
          <a:p>
            <a:pPr>
              <a:buFontTx/>
              <a:buNone/>
            </a:pPr>
            <a:r>
              <a:rPr lang="en-US" sz="3200"/>
              <a:t> </a:t>
            </a:r>
          </a:p>
        </p:txBody>
      </p:sp>
      <p:pic>
        <p:nvPicPr>
          <p:cNvPr id="112644" name="Picture 4" descr="areas of focu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676400" y="1600200"/>
            <a:ext cx="5791200" cy="425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953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381000" y="381000"/>
            <a:ext cx="8229600" cy="914400"/>
          </a:xfrm>
          <a:noFill/>
          <a:ln/>
        </p:spPr>
        <p:txBody>
          <a:bodyPr/>
          <a:lstStyle/>
          <a:p>
            <a:r>
              <a:rPr lang="en-US">
                <a:solidFill>
                  <a:schemeClr val="tx1"/>
                </a:solidFill>
              </a:rPr>
              <a:t>Areas of Focus</a:t>
            </a:r>
          </a:p>
        </p:txBody>
      </p:sp>
      <p:sp>
        <p:nvSpPr>
          <p:cNvPr id="169987" name="Rectangle 3"/>
          <p:cNvSpPr>
            <a:spLocks noGrp="1" noChangeArrowheads="1"/>
          </p:cNvSpPr>
          <p:nvPr>
            <p:ph type="body" idx="1"/>
          </p:nvPr>
        </p:nvSpPr>
        <p:spPr>
          <a:xfrm>
            <a:off x="533400" y="1371600"/>
            <a:ext cx="8305800" cy="4754563"/>
          </a:xfrm>
          <a:noFill/>
          <a:ln/>
        </p:spPr>
        <p:txBody>
          <a:bodyPr>
            <a:normAutofit fontScale="92500"/>
          </a:bodyPr>
          <a:lstStyle/>
          <a:p>
            <a:pPr marL="336550" indent="-336550">
              <a:lnSpc>
                <a:spcPct val="130000"/>
              </a:lnSpc>
            </a:pPr>
            <a:r>
              <a:rPr lang="en-US"/>
              <a:t>Peace and Conflict Resolution/Prevention</a:t>
            </a:r>
          </a:p>
          <a:p>
            <a:pPr marL="336550" indent="-336550">
              <a:lnSpc>
                <a:spcPct val="130000"/>
              </a:lnSpc>
            </a:pPr>
            <a:r>
              <a:rPr lang="en-US"/>
              <a:t>Disease Prevention and Treatment</a:t>
            </a:r>
          </a:p>
          <a:p>
            <a:pPr marL="336550" indent="-336550">
              <a:lnSpc>
                <a:spcPct val="130000"/>
              </a:lnSpc>
            </a:pPr>
            <a:r>
              <a:rPr lang="en-US"/>
              <a:t>Water and Sanitation</a:t>
            </a:r>
          </a:p>
          <a:p>
            <a:pPr marL="336550" indent="-336550">
              <a:lnSpc>
                <a:spcPct val="130000"/>
              </a:lnSpc>
            </a:pPr>
            <a:r>
              <a:rPr lang="en-US"/>
              <a:t>Maternal and Child Health</a:t>
            </a:r>
          </a:p>
          <a:p>
            <a:pPr marL="336550" indent="-336550">
              <a:lnSpc>
                <a:spcPct val="130000"/>
              </a:lnSpc>
            </a:pPr>
            <a:r>
              <a:rPr lang="en-US"/>
              <a:t>Basic Education and Literacy</a:t>
            </a:r>
          </a:p>
          <a:p>
            <a:pPr marL="336550" indent="-336550">
              <a:lnSpc>
                <a:spcPct val="130000"/>
              </a:lnSpc>
            </a:pPr>
            <a:r>
              <a:rPr lang="en-US"/>
              <a:t>Economic and Community Development</a:t>
            </a:r>
          </a:p>
          <a:p>
            <a:pPr marL="336550" indent="-336550"/>
            <a:endParaRPr lang="en-US" sz="3000"/>
          </a:p>
        </p:txBody>
      </p:sp>
      <p:pic>
        <p:nvPicPr>
          <p:cNvPr id="169994" name="Picture 10" descr="Disease-gre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838" y="215265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69995" name="Picture 11" descr="Economic-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88" y="5216525"/>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69996" name="Picture 12" descr="Literacy-oran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13" y="4435475"/>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69997" name="Picture 13" descr="Maternal-pin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838" y="3684588"/>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69998" name="Picture 14" descr="Peace-purp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488" y="1389063"/>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69999" name="Picture 15" descr="Water-blu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188" y="2921000"/>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2149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 calcmode="lin" valueType="num">
                                      <p:cBhvr additive="base">
                                        <p:cTn id="7" dur="1000" fill="hold"/>
                                        <p:tgtEl>
                                          <p:spTgt spid="16998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6998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8" fill="hold" nodeType="afterEffect">
                                  <p:stCondLst>
                                    <p:cond delay="0"/>
                                  </p:stCondLst>
                                  <p:childTnLst>
                                    <p:set>
                                      <p:cBhvr>
                                        <p:cTn id="11" dur="1" fill="hold">
                                          <p:stCondLst>
                                            <p:cond delay="0"/>
                                          </p:stCondLst>
                                        </p:cTn>
                                        <p:tgtEl>
                                          <p:spTgt spid="169987">
                                            <p:txEl>
                                              <p:pRg st="1" end="1"/>
                                            </p:txEl>
                                          </p:spTgt>
                                        </p:tgtEl>
                                        <p:attrNameLst>
                                          <p:attrName>style.visibility</p:attrName>
                                        </p:attrNameLst>
                                      </p:cBhvr>
                                      <p:to>
                                        <p:strVal val="visible"/>
                                      </p:to>
                                    </p:set>
                                    <p:anim calcmode="lin" valueType="num">
                                      <p:cBhvr additive="base">
                                        <p:cTn id="12" dur="1000" fill="hold"/>
                                        <p:tgtEl>
                                          <p:spTgt spid="169987">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169987">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fill="hold" nodeType="afterEffect">
                                  <p:stCondLst>
                                    <p:cond delay="0"/>
                                  </p:stCondLst>
                                  <p:childTnLst>
                                    <p:set>
                                      <p:cBhvr>
                                        <p:cTn id="16" dur="1" fill="hold">
                                          <p:stCondLst>
                                            <p:cond delay="0"/>
                                          </p:stCondLst>
                                        </p:cTn>
                                        <p:tgtEl>
                                          <p:spTgt spid="169987">
                                            <p:txEl>
                                              <p:pRg st="2" end="2"/>
                                            </p:txEl>
                                          </p:spTgt>
                                        </p:tgtEl>
                                        <p:attrNameLst>
                                          <p:attrName>style.visibility</p:attrName>
                                        </p:attrNameLst>
                                      </p:cBhvr>
                                      <p:to>
                                        <p:strVal val="visible"/>
                                      </p:to>
                                    </p:set>
                                    <p:anim calcmode="lin" valueType="num">
                                      <p:cBhvr additive="base">
                                        <p:cTn id="17" dur="1000" fill="hold"/>
                                        <p:tgtEl>
                                          <p:spTgt spid="169987">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169987">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000"/>
                            </p:stCondLst>
                            <p:childTnLst>
                              <p:par>
                                <p:cTn id="20" presetID="2" presetClass="entr" presetSubtype="8" fill="hold" nodeType="afterEffect">
                                  <p:stCondLst>
                                    <p:cond delay="0"/>
                                  </p:stCondLst>
                                  <p:childTnLst>
                                    <p:set>
                                      <p:cBhvr>
                                        <p:cTn id="21" dur="1" fill="hold">
                                          <p:stCondLst>
                                            <p:cond delay="0"/>
                                          </p:stCondLst>
                                        </p:cTn>
                                        <p:tgtEl>
                                          <p:spTgt spid="169987">
                                            <p:txEl>
                                              <p:pRg st="3" end="3"/>
                                            </p:txEl>
                                          </p:spTgt>
                                        </p:tgtEl>
                                        <p:attrNameLst>
                                          <p:attrName>style.visibility</p:attrName>
                                        </p:attrNameLst>
                                      </p:cBhvr>
                                      <p:to>
                                        <p:strVal val="visible"/>
                                      </p:to>
                                    </p:set>
                                    <p:anim calcmode="lin" valueType="num">
                                      <p:cBhvr additive="base">
                                        <p:cTn id="22" dur="1000" fill="hold"/>
                                        <p:tgtEl>
                                          <p:spTgt spid="169987">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169987">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4000"/>
                            </p:stCondLst>
                            <p:childTnLst>
                              <p:par>
                                <p:cTn id="25" presetID="2" presetClass="entr" presetSubtype="8" fill="hold" nodeType="afterEffect">
                                  <p:stCondLst>
                                    <p:cond delay="0"/>
                                  </p:stCondLst>
                                  <p:childTnLst>
                                    <p:set>
                                      <p:cBhvr>
                                        <p:cTn id="26" dur="1" fill="hold">
                                          <p:stCondLst>
                                            <p:cond delay="0"/>
                                          </p:stCondLst>
                                        </p:cTn>
                                        <p:tgtEl>
                                          <p:spTgt spid="169987">
                                            <p:txEl>
                                              <p:pRg st="4" end="4"/>
                                            </p:txEl>
                                          </p:spTgt>
                                        </p:tgtEl>
                                        <p:attrNameLst>
                                          <p:attrName>style.visibility</p:attrName>
                                        </p:attrNameLst>
                                      </p:cBhvr>
                                      <p:to>
                                        <p:strVal val="visible"/>
                                      </p:to>
                                    </p:set>
                                    <p:anim calcmode="lin" valueType="num">
                                      <p:cBhvr additive="base">
                                        <p:cTn id="27" dur="1000" fill="hold"/>
                                        <p:tgtEl>
                                          <p:spTgt spid="169987">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69987">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0"/>
                            </p:stCondLst>
                            <p:childTnLst>
                              <p:par>
                                <p:cTn id="30" presetID="2" presetClass="entr" presetSubtype="8" fill="hold" nodeType="afterEffect">
                                  <p:stCondLst>
                                    <p:cond delay="0"/>
                                  </p:stCondLst>
                                  <p:childTnLst>
                                    <p:set>
                                      <p:cBhvr>
                                        <p:cTn id="31" dur="1" fill="hold">
                                          <p:stCondLst>
                                            <p:cond delay="0"/>
                                          </p:stCondLst>
                                        </p:cTn>
                                        <p:tgtEl>
                                          <p:spTgt spid="169987">
                                            <p:txEl>
                                              <p:pRg st="5" end="5"/>
                                            </p:txEl>
                                          </p:spTgt>
                                        </p:tgtEl>
                                        <p:attrNameLst>
                                          <p:attrName>style.visibility</p:attrName>
                                        </p:attrNameLst>
                                      </p:cBhvr>
                                      <p:to>
                                        <p:strVal val="visible"/>
                                      </p:to>
                                    </p:set>
                                    <p:anim calcmode="lin" valueType="num">
                                      <p:cBhvr additive="base">
                                        <p:cTn id="32" dur="1000" fill="hold"/>
                                        <p:tgtEl>
                                          <p:spTgt spid="169987">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16998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641350" y="1330325"/>
            <a:ext cx="7435850" cy="4613275"/>
          </a:xfrm>
        </p:spPr>
        <p:txBody>
          <a:bodyPr/>
          <a:lstStyle/>
          <a:p>
            <a:pPr eaLnBrk="1" hangingPunct="1">
              <a:buFontTx/>
              <a:buNone/>
            </a:pPr>
            <a:r>
              <a:rPr lang="tr-TR" sz="8000" smtClean="0"/>
              <a:t>   </a:t>
            </a:r>
          </a:p>
        </p:txBody>
      </p:sp>
      <p:sp>
        <p:nvSpPr>
          <p:cNvPr id="19460" name="Text Box 4"/>
          <p:cNvSpPr txBox="1">
            <a:spLocks noChangeArrowheads="1"/>
          </p:cNvSpPr>
          <p:nvPr/>
        </p:nvSpPr>
        <p:spPr bwMode="auto">
          <a:xfrm>
            <a:off x="838200" y="441325"/>
            <a:ext cx="83502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Black" pitchFamily="34" charset="0"/>
                <a:ea typeface="MS PGothic" pitchFamily="34" charset="-128"/>
              </a:defRPr>
            </a:lvl1pPr>
            <a:lvl2pPr marL="742950" indent="-285750">
              <a:defRPr sz="1600">
                <a:solidFill>
                  <a:schemeClr val="tx1"/>
                </a:solidFill>
                <a:latin typeface="Arial Black" pitchFamily="34" charset="0"/>
                <a:ea typeface="MS PGothic" pitchFamily="34" charset="-128"/>
              </a:defRPr>
            </a:lvl2pPr>
            <a:lvl3pPr marL="1143000" indent="-228600">
              <a:defRPr sz="1600">
                <a:solidFill>
                  <a:schemeClr val="tx1"/>
                </a:solidFill>
                <a:latin typeface="Arial Black" pitchFamily="34" charset="0"/>
                <a:ea typeface="MS PGothic" pitchFamily="34" charset="-128"/>
              </a:defRPr>
            </a:lvl3pPr>
            <a:lvl4pPr marL="1600200" indent="-228600">
              <a:defRPr sz="1600">
                <a:solidFill>
                  <a:schemeClr val="tx1"/>
                </a:solidFill>
                <a:latin typeface="Arial Black" pitchFamily="34" charset="0"/>
                <a:ea typeface="MS PGothic" pitchFamily="34" charset="-128"/>
              </a:defRPr>
            </a:lvl4pPr>
            <a:lvl5pPr marL="2057400" indent="-228600">
              <a:defRPr sz="1600">
                <a:solidFill>
                  <a:schemeClr val="tx1"/>
                </a:solidFill>
                <a:latin typeface="Arial Black"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9pPr>
          </a:lstStyle>
          <a:p>
            <a:r>
              <a:rPr lang="tr-TR" sz="4000" b="1" dirty="0" smtClean="0"/>
              <a:t>     </a:t>
            </a:r>
            <a:endParaRPr lang="tr-TR" sz="4000" b="1" dirty="0"/>
          </a:p>
        </p:txBody>
      </p:sp>
      <p:sp>
        <p:nvSpPr>
          <p:cNvPr id="2" name="Metin kutusu 1"/>
          <p:cNvSpPr txBox="1"/>
          <p:nvPr/>
        </p:nvSpPr>
        <p:spPr>
          <a:xfrm>
            <a:off x="1981200" y="2362200"/>
            <a:ext cx="5622052" cy="1200329"/>
          </a:xfrm>
          <a:prstGeom prst="rect">
            <a:avLst/>
          </a:prstGeom>
          <a:noFill/>
        </p:spPr>
        <p:txBody>
          <a:bodyPr wrap="none" rtlCol="0">
            <a:spAutoFit/>
          </a:bodyPr>
          <a:lstStyle/>
          <a:p>
            <a:r>
              <a:rPr lang="tr-TR" sz="7200" b="1" dirty="0" err="1" smtClean="0"/>
              <a:t>Sustainability</a:t>
            </a:r>
            <a:endParaRPr lang="tr-TR" sz="7200" b="1" dirty="0"/>
          </a:p>
        </p:txBody>
      </p:sp>
    </p:spTree>
    <p:extLst>
      <p:ext uri="{BB962C8B-B14F-4D97-AF65-F5344CB8AC3E}">
        <p14:creationId xmlns:p14="http://schemas.microsoft.com/office/powerpoint/2010/main" val="3710201950"/>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a:t>Sustainable Outcomes</a:t>
            </a:r>
          </a:p>
        </p:txBody>
      </p:sp>
      <p:sp>
        <p:nvSpPr>
          <p:cNvPr id="171011" name="Rectangle 3"/>
          <p:cNvSpPr>
            <a:spLocks noGrp="1" noChangeArrowheads="1"/>
          </p:cNvSpPr>
          <p:nvPr>
            <p:ph type="body" idx="1"/>
          </p:nvPr>
        </p:nvSpPr>
        <p:spPr>
          <a:xfrm>
            <a:off x="457200" y="1143000"/>
            <a:ext cx="8382000" cy="3962400"/>
          </a:xfrm>
        </p:spPr>
        <p:txBody>
          <a:bodyPr>
            <a:normAutofit fontScale="92500" lnSpcReduction="10000"/>
          </a:bodyPr>
          <a:lstStyle/>
          <a:p>
            <a:pPr marL="109537" indent="0">
              <a:buNone/>
            </a:pPr>
            <a:endParaRPr lang="tr-TR" sz="2800" dirty="0" smtClean="0"/>
          </a:p>
          <a:p>
            <a:pPr marL="109537" indent="0">
              <a:buNone/>
            </a:pPr>
            <a:endParaRPr lang="en-US" sz="2800" dirty="0"/>
          </a:p>
          <a:p>
            <a:pPr eaLnBrk="1" hangingPunct="1"/>
            <a:r>
              <a:rPr lang="en-US" dirty="0" smtClean="0"/>
              <a:t>For </a:t>
            </a:r>
            <a:r>
              <a:rPr lang="en-US" dirty="0"/>
              <a:t>The Rotary Foundation, sustainability means providing long-term solutions to community needs that the benefiting community can maintain after grant funding ends.  Global grant projects must be </a:t>
            </a:r>
            <a:r>
              <a:rPr lang="en-US" dirty="0" smtClean="0"/>
              <a:t>sustainable</a:t>
            </a:r>
            <a:r>
              <a:rPr lang="tr-TR" sz="2800" dirty="0" smtClean="0"/>
              <a:t>.</a:t>
            </a:r>
            <a:endParaRPr lang="en-US" sz="2800" dirty="0"/>
          </a:p>
        </p:txBody>
      </p:sp>
    </p:spTree>
    <p:extLst>
      <p:ext uri="{BB962C8B-B14F-4D97-AF65-F5344CB8AC3E}">
        <p14:creationId xmlns:p14="http://schemas.microsoft.com/office/powerpoint/2010/main" val="2565671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641350" y="1330325"/>
            <a:ext cx="7435850" cy="4613275"/>
          </a:xfrm>
        </p:spPr>
        <p:txBody>
          <a:bodyPr/>
          <a:lstStyle/>
          <a:p>
            <a:pPr eaLnBrk="1" hangingPunct="1">
              <a:buFontTx/>
              <a:buNone/>
            </a:pPr>
            <a:r>
              <a:rPr lang="tr-TR" sz="8000" smtClean="0"/>
              <a:t>   </a:t>
            </a:r>
          </a:p>
        </p:txBody>
      </p:sp>
      <p:sp>
        <p:nvSpPr>
          <p:cNvPr id="19460" name="Text Box 4"/>
          <p:cNvSpPr txBox="1">
            <a:spLocks noChangeArrowheads="1"/>
          </p:cNvSpPr>
          <p:nvPr/>
        </p:nvSpPr>
        <p:spPr bwMode="auto">
          <a:xfrm>
            <a:off x="838200" y="441325"/>
            <a:ext cx="83502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Black" pitchFamily="34" charset="0"/>
                <a:ea typeface="MS PGothic" pitchFamily="34" charset="-128"/>
              </a:defRPr>
            </a:lvl1pPr>
            <a:lvl2pPr marL="742950" indent="-285750">
              <a:defRPr sz="1600">
                <a:solidFill>
                  <a:schemeClr val="tx1"/>
                </a:solidFill>
                <a:latin typeface="Arial Black" pitchFamily="34" charset="0"/>
                <a:ea typeface="MS PGothic" pitchFamily="34" charset="-128"/>
              </a:defRPr>
            </a:lvl2pPr>
            <a:lvl3pPr marL="1143000" indent="-228600">
              <a:defRPr sz="1600">
                <a:solidFill>
                  <a:schemeClr val="tx1"/>
                </a:solidFill>
                <a:latin typeface="Arial Black" pitchFamily="34" charset="0"/>
                <a:ea typeface="MS PGothic" pitchFamily="34" charset="-128"/>
              </a:defRPr>
            </a:lvl3pPr>
            <a:lvl4pPr marL="1600200" indent="-228600">
              <a:defRPr sz="1600">
                <a:solidFill>
                  <a:schemeClr val="tx1"/>
                </a:solidFill>
                <a:latin typeface="Arial Black" pitchFamily="34" charset="0"/>
                <a:ea typeface="MS PGothic" pitchFamily="34" charset="-128"/>
              </a:defRPr>
            </a:lvl4pPr>
            <a:lvl5pPr marL="2057400" indent="-228600">
              <a:defRPr sz="1600">
                <a:solidFill>
                  <a:schemeClr val="tx1"/>
                </a:solidFill>
                <a:latin typeface="Arial Black"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9pPr>
          </a:lstStyle>
          <a:p>
            <a:r>
              <a:rPr lang="tr-TR" sz="4000" b="1" dirty="0" smtClean="0"/>
              <a:t>     </a:t>
            </a:r>
            <a:endParaRPr lang="tr-TR" sz="4000" b="1" dirty="0"/>
          </a:p>
        </p:txBody>
      </p:sp>
      <p:sp>
        <p:nvSpPr>
          <p:cNvPr id="2" name="Metin kutusu 1"/>
          <p:cNvSpPr txBox="1"/>
          <p:nvPr/>
        </p:nvSpPr>
        <p:spPr>
          <a:xfrm>
            <a:off x="1981200" y="2362200"/>
            <a:ext cx="5365571" cy="1200329"/>
          </a:xfrm>
          <a:prstGeom prst="rect">
            <a:avLst/>
          </a:prstGeom>
          <a:noFill/>
        </p:spPr>
        <p:txBody>
          <a:bodyPr wrap="none" rtlCol="0">
            <a:spAutoFit/>
          </a:bodyPr>
          <a:lstStyle/>
          <a:p>
            <a:r>
              <a:rPr lang="tr-TR" sz="7200" b="1" dirty="0" err="1" smtClean="0"/>
              <a:t>Qualification</a:t>
            </a:r>
            <a:endParaRPr lang="tr-TR" sz="7200" b="1" dirty="0"/>
          </a:p>
        </p:txBody>
      </p:sp>
    </p:spTree>
    <p:extLst>
      <p:ext uri="{BB962C8B-B14F-4D97-AF65-F5344CB8AC3E}">
        <p14:creationId xmlns:p14="http://schemas.microsoft.com/office/powerpoint/2010/main" val="367998939"/>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152400" y="1149211"/>
            <a:ext cx="8839200" cy="4641989"/>
          </a:xfrm>
        </p:spPr>
        <p:txBody>
          <a:bodyPr/>
          <a:lstStyle/>
          <a:p>
            <a:pPr eaLnBrk="1" hangingPunct="1">
              <a:buFontTx/>
              <a:buNone/>
            </a:pPr>
            <a:r>
              <a:rPr lang="tr-TR" sz="8000" smtClean="0"/>
              <a:t>   </a:t>
            </a:r>
          </a:p>
        </p:txBody>
      </p:sp>
      <p:sp>
        <p:nvSpPr>
          <p:cNvPr id="19460" name="Text Box 4"/>
          <p:cNvSpPr txBox="1">
            <a:spLocks noChangeArrowheads="1"/>
          </p:cNvSpPr>
          <p:nvPr/>
        </p:nvSpPr>
        <p:spPr bwMode="auto">
          <a:xfrm>
            <a:off x="863600" y="441325"/>
            <a:ext cx="83502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Black" pitchFamily="34" charset="0"/>
                <a:ea typeface="MS PGothic" pitchFamily="34" charset="-128"/>
              </a:defRPr>
            </a:lvl1pPr>
            <a:lvl2pPr marL="742950" indent="-285750">
              <a:defRPr sz="1600">
                <a:solidFill>
                  <a:schemeClr val="tx1"/>
                </a:solidFill>
                <a:latin typeface="Arial Black" pitchFamily="34" charset="0"/>
                <a:ea typeface="MS PGothic" pitchFamily="34" charset="-128"/>
              </a:defRPr>
            </a:lvl2pPr>
            <a:lvl3pPr marL="1143000" indent="-228600">
              <a:defRPr sz="1600">
                <a:solidFill>
                  <a:schemeClr val="tx1"/>
                </a:solidFill>
                <a:latin typeface="Arial Black" pitchFamily="34" charset="0"/>
                <a:ea typeface="MS PGothic" pitchFamily="34" charset="-128"/>
              </a:defRPr>
            </a:lvl3pPr>
            <a:lvl4pPr marL="1600200" indent="-228600">
              <a:defRPr sz="1600">
                <a:solidFill>
                  <a:schemeClr val="tx1"/>
                </a:solidFill>
                <a:latin typeface="Arial Black" pitchFamily="34" charset="0"/>
                <a:ea typeface="MS PGothic" pitchFamily="34" charset="-128"/>
              </a:defRPr>
            </a:lvl4pPr>
            <a:lvl5pPr marL="2057400" indent="-228600">
              <a:defRPr sz="1600">
                <a:solidFill>
                  <a:schemeClr val="tx1"/>
                </a:solidFill>
                <a:latin typeface="Arial Black"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9pPr>
          </a:lstStyle>
          <a:p>
            <a:r>
              <a:rPr lang="tr-TR" sz="4000" b="1" dirty="0" smtClean="0"/>
              <a:t>     </a:t>
            </a:r>
            <a:endParaRPr lang="tr-TR" sz="4000" b="1" dirty="0"/>
          </a:p>
        </p:txBody>
      </p:sp>
      <p:sp>
        <p:nvSpPr>
          <p:cNvPr id="2" name="Metin kutusu 1"/>
          <p:cNvSpPr txBox="1"/>
          <p:nvPr/>
        </p:nvSpPr>
        <p:spPr>
          <a:xfrm>
            <a:off x="-58931" y="2667000"/>
            <a:ext cx="9507731" cy="2492990"/>
          </a:xfrm>
          <a:prstGeom prst="rect">
            <a:avLst/>
          </a:prstGeom>
          <a:noFill/>
        </p:spPr>
        <p:txBody>
          <a:bodyPr wrap="none" rtlCol="0">
            <a:spAutoFit/>
          </a:bodyPr>
          <a:lstStyle/>
          <a:p>
            <a:pPr algn="ctr"/>
            <a:r>
              <a:rPr lang="tr-TR" sz="4000" b="1" dirty="0" err="1" smtClean="0">
                <a:latin typeface="Arial" pitchFamily="34" charset="0"/>
                <a:cs typeface="Arial" pitchFamily="34" charset="0"/>
              </a:rPr>
              <a:t>Every</a:t>
            </a:r>
            <a:r>
              <a:rPr lang="tr-TR" sz="4000" b="1" dirty="0" smtClean="0">
                <a:latin typeface="Arial" pitchFamily="34" charset="0"/>
                <a:cs typeface="Arial" pitchFamily="34" charset="0"/>
              </a:rPr>
              <a:t> </a:t>
            </a:r>
            <a:r>
              <a:rPr lang="tr-TR" sz="4000" b="1" dirty="0" err="1" smtClean="0">
                <a:latin typeface="Arial" pitchFamily="34" charset="0"/>
                <a:cs typeface="Arial" pitchFamily="34" charset="0"/>
              </a:rPr>
              <a:t>Cent</a:t>
            </a:r>
            <a:r>
              <a:rPr lang="tr-TR" sz="4000" b="1" dirty="0" smtClean="0">
                <a:latin typeface="Arial" pitchFamily="34" charset="0"/>
                <a:cs typeface="Arial" pitchFamily="34" charset="0"/>
              </a:rPr>
              <a:t> of a </a:t>
            </a:r>
            <a:r>
              <a:rPr lang="tr-TR" sz="4000" b="1" dirty="0" err="1" smtClean="0">
                <a:latin typeface="Arial" pitchFamily="34" charset="0"/>
                <a:cs typeface="Arial" pitchFamily="34" charset="0"/>
              </a:rPr>
              <a:t>Rotarian</a:t>
            </a:r>
            <a:r>
              <a:rPr lang="tr-TR" sz="4000" b="1" dirty="0" smtClean="0">
                <a:latin typeface="Arial" pitchFamily="34" charset="0"/>
                <a:cs typeface="Arial" pitchFamily="34" charset="0"/>
              </a:rPr>
              <a:t> is </a:t>
            </a:r>
            <a:r>
              <a:rPr lang="tr-TR" sz="4000" b="1" dirty="0" err="1" smtClean="0">
                <a:latin typeface="Arial" pitchFamily="34" charset="0"/>
                <a:cs typeface="Arial" pitchFamily="34" charset="0"/>
              </a:rPr>
              <a:t>valuable</a:t>
            </a:r>
            <a:r>
              <a:rPr lang="tr-TR" sz="4000" b="1" dirty="0" smtClean="0">
                <a:latin typeface="Arial" pitchFamily="34" charset="0"/>
                <a:cs typeface="Arial" pitchFamily="34" charset="0"/>
              </a:rPr>
              <a:t>!</a:t>
            </a:r>
            <a:r>
              <a:rPr lang="en-US" sz="4000" b="1" dirty="0">
                <a:latin typeface="Arial" pitchFamily="34" charset="0"/>
                <a:cs typeface="Arial" pitchFamily="34" charset="0"/>
              </a:rPr>
              <a:t> </a:t>
            </a:r>
            <a:endParaRPr lang="tr-TR" sz="4000" b="1" dirty="0" smtClean="0">
              <a:latin typeface="Arial" pitchFamily="34" charset="0"/>
              <a:cs typeface="Arial" pitchFamily="34" charset="0"/>
            </a:endParaRPr>
          </a:p>
          <a:p>
            <a:pPr algn="ctr"/>
            <a:endParaRPr lang="tr-TR" sz="4400" b="1" dirty="0">
              <a:latin typeface="Arial" pitchFamily="34" charset="0"/>
              <a:cs typeface="Arial" pitchFamily="34" charset="0"/>
            </a:endParaRPr>
          </a:p>
          <a:p>
            <a:endParaRPr lang="tr-TR" dirty="0" smtClean="0"/>
          </a:p>
          <a:p>
            <a:endParaRPr lang="tr-TR" dirty="0" smtClean="0"/>
          </a:p>
          <a:p>
            <a:endParaRPr lang="tr-TR" dirty="0"/>
          </a:p>
          <a:p>
            <a:endParaRPr lang="tr-TR" dirty="0"/>
          </a:p>
        </p:txBody>
      </p:sp>
    </p:spTree>
    <p:extLst>
      <p:ext uri="{BB962C8B-B14F-4D97-AF65-F5344CB8AC3E}">
        <p14:creationId xmlns:p14="http://schemas.microsoft.com/office/powerpoint/2010/main" val="1081207769"/>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t>Qualification</a:t>
            </a:r>
          </a:p>
        </p:txBody>
      </p:sp>
      <p:sp>
        <p:nvSpPr>
          <p:cNvPr id="88067" name="Rectangle 3"/>
          <p:cNvSpPr>
            <a:spLocks noGrp="1" noChangeArrowheads="1"/>
          </p:cNvSpPr>
          <p:nvPr>
            <p:ph type="body" idx="1"/>
          </p:nvPr>
        </p:nvSpPr>
        <p:spPr/>
        <p:txBody>
          <a:bodyPr/>
          <a:lstStyle/>
          <a:p>
            <a:pPr marL="0" indent="0">
              <a:buFontTx/>
              <a:buNone/>
            </a:pPr>
            <a:r>
              <a:rPr lang="en-US"/>
              <a:t>Provides clubs with the necessary financial and stewardship controls for meeting Foundation requirements and successfully managing grant-funded activities</a:t>
            </a:r>
          </a:p>
        </p:txBody>
      </p:sp>
    </p:spTree>
    <p:extLst>
      <p:ext uri="{BB962C8B-B14F-4D97-AF65-F5344CB8AC3E}">
        <p14:creationId xmlns:p14="http://schemas.microsoft.com/office/powerpoint/2010/main" val="903054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p:txBody>
          <a:bodyPr/>
          <a:lstStyle/>
          <a:p>
            <a:r>
              <a:rPr lang="en-US"/>
              <a:t>Qualification</a:t>
            </a:r>
          </a:p>
        </p:txBody>
      </p:sp>
      <p:sp>
        <p:nvSpPr>
          <p:cNvPr id="634883" name="Rectangle 3"/>
          <p:cNvSpPr>
            <a:spLocks noGrp="1" noChangeArrowheads="1"/>
          </p:cNvSpPr>
          <p:nvPr>
            <p:ph type="body" idx="1"/>
          </p:nvPr>
        </p:nvSpPr>
        <p:spPr>
          <a:xfrm>
            <a:off x="457200" y="1828800"/>
            <a:ext cx="8229600" cy="2971800"/>
          </a:xfrm>
        </p:spPr>
        <p:txBody>
          <a:bodyPr>
            <a:normAutofit/>
          </a:bodyPr>
          <a:lstStyle/>
          <a:p>
            <a:r>
              <a:rPr lang="en-US" sz="2800" dirty="0"/>
              <a:t>Clubs and districts will </a:t>
            </a:r>
            <a:r>
              <a:rPr lang="tr-TR" sz="2800" dirty="0" err="1" smtClean="0"/>
              <a:t>sign</a:t>
            </a:r>
            <a:r>
              <a:rPr lang="tr-TR" sz="2800" dirty="0" smtClean="0"/>
              <a:t> an </a:t>
            </a:r>
            <a:r>
              <a:rPr lang="tr-TR" sz="2800" dirty="0" err="1" smtClean="0"/>
              <a:t>agreement</a:t>
            </a:r>
            <a:r>
              <a:rPr lang="en-US" sz="2800" dirty="0" smtClean="0"/>
              <a:t> </a:t>
            </a:r>
            <a:r>
              <a:rPr lang="tr-TR" sz="2800" dirty="0" smtClean="0"/>
              <a:t> </a:t>
            </a:r>
            <a:r>
              <a:rPr lang="tr-TR" sz="2800" dirty="0" err="1" smtClean="0"/>
              <a:t>to</a:t>
            </a:r>
            <a:r>
              <a:rPr lang="tr-TR" sz="2800" dirty="0" smtClean="0"/>
              <a:t> be </a:t>
            </a:r>
            <a:r>
              <a:rPr lang="en-US" sz="2800" dirty="0" smtClean="0"/>
              <a:t>qualified </a:t>
            </a:r>
            <a:r>
              <a:rPr lang="en-US" sz="2800" dirty="0"/>
              <a:t>to receive </a:t>
            </a:r>
            <a:r>
              <a:rPr lang="tr-TR" sz="2800" dirty="0" smtClean="0"/>
              <a:t> </a:t>
            </a:r>
            <a:r>
              <a:rPr lang="en-US" sz="2800" dirty="0" smtClean="0"/>
              <a:t>Rotary </a:t>
            </a:r>
            <a:r>
              <a:rPr lang="en-US" sz="2800" dirty="0"/>
              <a:t>Foundation funds</a:t>
            </a:r>
          </a:p>
          <a:p>
            <a:r>
              <a:rPr lang="en-US" sz="2800" dirty="0"/>
              <a:t>Qualification process is simple</a:t>
            </a:r>
          </a:p>
          <a:p>
            <a:r>
              <a:rPr lang="en-US" sz="2800" dirty="0"/>
              <a:t>Ensures proper legal, financial, and stewardship </a:t>
            </a:r>
            <a:br>
              <a:rPr lang="en-US" sz="2800" dirty="0"/>
            </a:br>
            <a:r>
              <a:rPr lang="en-US" sz="2800" dirty="0"/>
              <a:t>controls of grants</a:t>
            </a:r>
          </a:p>
          <a:p>
            <a:r>
              <a:rPr lang="en-US" sz="2800" dirty="0"/>
              <a:t>Districts will be trained to qualify their </a:t>
            </a:r>
            <a:r>
              <a:rPr lang="en-US" sz="2800" dirty="0" smtClean="0"/>
              <a:t>clubs</a:t>
            </a:r>
            <a:endParaRPr lang="en-US" sz="2800" dirty="0"/>
          </a:p>
        </p:txBody>
      </p:sp>
    </p:spTree>
    <p:extLst>
      <p:ext uri="{BB962C8B-B14F-4D97-AF65-F5344CB8AC3E}">
        <p14:creationId xmlns:p14="http://schemas.microsoft.com/office/powerpoint/2010/main" val="3118763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643263" y="265831"/>
            <a:ext cx="7375706" cy="5254077"/>
          </a:xfrm>
        </p:spPr>
        <p:txBody>
          <a:bodyPr lIns="64310" tIns="32155" rIns="64310" bIns="32155">
            <a:normAutofit fontScale="90000"/>
          </a:bodyPr>
          <a:lstStyle/>
          <a:p>
            <a:pPr algn="l"/>
            <a:r>
              <a:rPr lang="tr-TR" sz="4200" dirty="0" err="1" smtClean="0"/>
              <a:t>District</a:t>
            </a:r>
            <a:r>
              <a:rPr lang="tr-TR" sz="4200" dirty="0" smtClean="0"/>
              <a:t> </a:t>
            </a:r>
            <a:r>
              <a:rPr lang="tr-TR" sz="4200" dirty="0" err="1" smtClean="0"/>
              <a:t>Qualification</a:t>
            </a:r>
            <a:r>
              <a:rPr lang="tr-TR" sz="4200" dirty="0" smtClean="0"/>
              <a:t> </a:t>
            </a:r>
            <a:r>
              <a:rPr lang="tr-TR" sz="4200" dirty="0" err="1" smtClean="0"/>
              <a:t>MOU</a:t>
            </a:r>
            <a:r>
              <a:rPr lang="tr-TR" sz="4200" dirty="0" smtClean="0"/>
              <a:t/>
            </a:r>
            <a:br>
              <a:rPr lang="tr-TR" sz="4200" dirty="0" smtClean="0"/>
            </a:br>
            <a:r>
              <a:rPr lang="tr-TR" sz="3100" dirty="0" smtClean="0">
                <a:solidFill>
                  <a:schemeClr val="tx1"/>
                </a:solidFill>
              </a:rPr>
              <a:t>1</a:t>
            </a:r>
            <a:r>
              <a:rPr lang="tr-TR" sz="3100" dirty="0">
                <a:solidFill>
                  <a:schemeClr val="tx1"/>
                </a:solidFill>
              </a:rPr>
              <a:t>. </a:t>
            </a:r>
            <a:r>
              <a:rPr lang="tr-TR" sz="3100" dirty="0" err="1">
                <a:solidFill>
                  <a:schemeClr val="tx1"/>
                </a:solidFill>
              </a:rPr>
              <a:t>District</a:t>
            </a:r>
            <a:r>
              <a:rPr lang="tr-TR" sz="3100" dirty="0">
                <a:solidFill>
                  <a:schemeClr val="tx1"/>
                </a:solidFill>
              </a:rPr>
              <a:t> </a:t>
            </a:r>
            <a:r>
              <a:rPr lang="tr-TR" sz="3100" dirty="0" err="1">
                <a:solidFill>
                  <a:schemeClr val="tx1"/>
                </a:solidFill>
              </a:rPr>
              <a:t>Qualification</a:t>
            </a:r>
            <a:r>
              <a:rPr lang="tr-TR" sz="3100" dirty="0">
                <a:solidFill>
                  <a:schemeClr val="tx1"/>
                </a:solidFill>
              </a:rPr>
              <a:t/>
            </a:r>
            <a:br>
              <a:rPr lang="tr-TR" sz="3100" dirty="0">
                <a:solidFill>
                  <a:schemeClr val="tx1"/>
                </a:solidFill>
              </a:rPr>
            </a:br>
            <a:r>
              <a:rPr lang="tr-TR" sz="3100" dirty="0">
                <a:solidFill>
                  <a:schemeClr val="tx1"/>
                </a:solidFill>
              </a:rPr>
              <a:t>2. </a:t>
            </a:r>
            <a:r>
              <a:rPr lang="tr-TR" sz="3100" dirty="0" err="1">
                <a:solidFill>
                  <a:schemeClr val="tx1"/>
                </a:solidFill>
              </a:rPr>
              <a:t>District</a:t>
            </a:r>
            <a:r>
              <a:rPr lang="tr-TR" sz="3100" dirty="0">
                <a:solidFill>
                  <a:schemeClr val="tx1"/>
                </a:solidFill>
              </a:rPr>
              <a:t> </a:t>
            </a:r>
            <a:r>
              <a:rPr lang="tr-TR" sz="3100" dirty="0" err="1">
                <a:solidFill>
                  <a:schemeClr val="tx1"/>
                </a:solidFill>
              </a:rPr>
              <a:t>Officer</a:t>
            </a:r>
            <a:r>
              <a:rPr lang="tr-TR" sz="3100" dirty="0">
                <a:solidFill>
                  <a:schemeClr val="tx1"/>
                </a:solidFill>
              </a:rPr>
              <a:t> </a:t>
            </a:r>
            <a:r>
              <a:rPr lang="tr-TR" sz="3100" dirty="0" err="1">
                <a:solidFill>
                  <a:schemeClr val="tx1"/>
                </a:solidFill>
              </a:rPr>
              <a:t>Responsibilities</a:t>
            </a:r>
            <a:r>
              <a:rPr lang="tr-TR" sz="3100" dirty="0">
                <a:solidFill>
                  <a:schemeClr val="tx1"/>
                </a:solidFill>
              </a:rPr>
              <a:t/>
            </a:r>
            <a:br>
              <a:rPr lang="tr-TR" sz="3100" dirty="0">
                <a:solidFill>
                  <a:schemeClr val="tx1"/>
                </a:solidFill>
              </a:rPr>
            </a:br>
            <a:r>
              <a:rPr lang="tr-TR" sz="3100" dirty="0">
                <a:solidFill>
                  <a:schemeClr val="tx1"/>
                </a:solidFill>
              </a:rPr>
              <a:t>3. Club </a:t>
            </a:r>
            <a:r>
              <a:rPr lang="tr-TR" sz="3100" dirty="0" err="1">
                <a:solidFill>
                  <a:schemeClr val="tx1"/>
                </a:solidFill>
              </a:rPr>
              <a:t>Qualification</a:t>
            </a:r>
            <a:r>
              <a:rPr lang="tr-TR" sz="3100" dirty="0">
                <a:solidFill>
                  <a:schemeClr val="tx1"/>
                </a:solidFill>
              </a:rPr>
              <a:t/>
            </a:r>
            <a:br>
              <a:rPr lang="tr-TR" sz="3100" dirty="0">
                <a:solidFill>
                  <a:schemeClr val="tx1"/>
                </a:solidFill>
              </a:rPr>
            </a:br>
            <a:r>
              <a:rPr lang="tr-TR" sz="3100" dirty="0">
                <a:solidFill>
                  <a:schemeClr val="tx1"/>
                </a:solidFill>
              </a:rPr>
              <a:t>4. Financial Management Plan</a:t>
            </a:r>
            <a:br>
              <a:rPr lang="tr-TR" sz="3100" dirty="0">
                <a:solidFill>
                  <a:schemeClr val="tx1"/>
                </a:solidFill>
              </a:rPr>
            </a:br>
            <a:r>
              <a:rPr lang="tr-TR" sz="3100" dirty="0">
                <a:solidFill>
                  <a:schemeClr val="tx1"/>
                </a:solidFill>
              </a:rPr>
              <a:t>5. </a:t>
            </a:r>
            <a:r>
              <a:rPr lang="tr-TR" sz="3100" dirty="0" err="1">
                <a:solidFill>
                  <a:schemeClr val="tx1"/>
                </a:solidFill>
              </a:rPr>
              <a:t>Annual</a:t>
            </a:r>
            <a:r>
              <a:rPr lang="tr-TR" sz="3100" dirty="0">
                <a:solidFill>
                  <a:schemeClr val="tx1"/>
                </a:solidFill>
              </a:rPr>
              <a:t> Financial </a:t>
            </a:r>
            <a:r>
              <a:rPr lang="tr-TR" sz="3100" dirty="0" err="1">
                <a:solidFill>
                  <a:schemeClr val="tx1"/>
                </a:solidFill>
              </a:rPr>
              <a:t>Assessment</a:t>
            </a:r>
            <a:r>
              <a:rPr lang="tr-TR" sz="3100" dirty="0">
                <a:solidFill>
                  <a:schemeClr val="tx1"/>
                </a:solidFill>
              </a:rPr>
              <a:t/>
            </a:r>
            <a:br>
              <a:rPr lang="tr-TR" sz="3100" dirty="0">
                <a:solidFill>
                  <a:schemeClr val="tx1"/>
                </a:solidFill>
              </a:rPr>
            </a:br>
            <a:r>
              <a:rPr lang="tr-TR" sz="3100" dirty="0">
                <a:solidFill>
                  <a:schemeClr val="tx1"/>
                </a:solidFill>
              </a:rPr>
              <a:t>6. Bank </a:t>
            </a:r>
            <a:r>
              <a:rPr lang="tr-TR" sz="3100" dirty="0" err="1">
                <a:solidFill>
                  <a:schemeClr val="tx1"/>
                </a:solidFill>
              </a:rPr>
              <a:t>Account</a:t>
            </a:r>
            <a:r>
              <a:rPr lang="tr-TR" sz="3100" dirty="0">
                <a:solidFill>
                  <a:schemeClr val="tx1"/>
                </a:solidFill>
              </a:rPr>
              <a:t> </a:t>
            </a:r>
            <a:r>
              <a:rPr lang="tr-TR" sz="3100" dirty="0" err="1">
                <a:solidFill>
                  <a:schemeClr val="tx1"/>
                </a:solidFill>
              </a:rPr>
              <a:t>Requirements</a:t>
            </a:r>
            <a:r>
              <a:rPr lang="tr-TR" sz="3100" dirty="0">
                <a:solidFill>
                  <a:schemeClr val="tx1"/>
                </a:solidFill>
              </a:rPr>
              <a:t/>
            </a:r>
            <a:br>
              <a:rPr lang="tr-TR" sz="3100" dirty="0">
                <a:solidFill>
                  <a:schemeClr val="tx1"/>
                </a:solidFill>
              </a:rPr>
            </a:br>
            <a:r>
              <a:rPr lang="en-US" sz="3100" dirty="0">
                <a:solidFill>
                  <a:schemeClr val="tx1"/>
                </a:solidFill>
              </a:rPr>
              <a:t>7. Report on Use of Grant Funds</a:t>
            </a:r>
            <a:br>
              <a:rPr lang="en-US" sz="3100" dirty="0">
                <a:solidFill>
                  <a:schemeClr val="tx1"/>
                </a:solidFill>
              </a:rPr>
            </a:br>
            <a:r>
              <a:rPr lang="tr-TR" sz="3100" dirty="0">
                <a:solidFill>
                  <a:schemeClr val="tx1"/>
                </a:solidFill>
              </a:rPr>
              <a:t>8. </a:t>
            </a:r>
            <a:r>
              <a:rPr lang="tr-TR" sz="3100" dirty="0" err="1">
                <a:solidFill>
                  <a:schemeClr val="tx1"/>
                </a:solidFill>
              </a:rPr>
              <a:t>Document</a:t>
            </a:r>
            <a:r>
              <a:rPr lang="tr-TR" sz="3100" dirty="0">
                <a:solidFill>
                  <a:schemeClr val="tx1"/>
                </a:solidFill>
              </a:rPr>
              <a:t> </a:t>
            </a:r>
            <a:r>
              <a:rPr lang="tr-TR" sz="3100" dirty="0" err="1">
                <a:solidFill>
                  <a:schemeClr val="tx1"/>
                </a:solidFill>
              </a:rPr>
              <a:t>Retention</a:t>
            </a:r>
            <a:r>
              <a:rPr lang="tr-TR" sz="3100" dirty="0">
                <a:solidFill>
                  <a:schemeClr val="tx1"/>
                </a:solidFill>
              </a:rPr>
              <a:t/>
            </a:r>
            <a:br>
              <a:rPr lang="tr-TR" sz="3100" dirty="0">
                <a:solidFill>
                  <a:schemeClr val="tx1"/>
                </a:solidFill>
              </a:rPr>
            </a:br>
            <a:r>
              <a:rPr lang="en-US" sz="3100" dirty="0">
                <a:solidFill>
                  <a:schemeClr val="tx1"/>
                </a:solidFill>
              </a:rPr>
              <a:t>9. Method for Reporting and </a:t>
            </a:r>
            <a:r>
              <a:rPr lang="tr-TR" sz="3100" dirty="0">
                <a:solidFill>
                  <a:schemeClr val="tx1"/>
                </a:solidFill>
              </a:rPr>
              <a:t/>
            </a:r>
            <a:br>
              <a:rPr lang="tr-TR" sz="3100" dirty="0">
                <a:solidFill>
                  <a:schemeClr val="tx1"/>
                </a:solidFill>
              </a:rPr>
            </a:br>
            <a:r>
              <a:rPr lang="en-US" sz="3100" dirty="0">
                <a:solidFill>
                  <a:schemeClr val="tx1"/>
                </a:solidFill>
              </a:rPr>
              <a:t>Resolving Misuse of Grant Funds</a:t>
            </a:r>
            <a:endParaRPr lang="tr-TR" sz="3100" dirty="0">
              <a:solidFill>
                <a:schemeClr val="tx1"/>
              </a:solidFill>
            </a:endParaRPr>
          </a:p>
        </p:txBody>
      </p:sp>
    </p:spTree>
    <p:extLst>
      <p:ext uri="{BB962C8B-B14F-4D97-AF65-F5344CB8AC3E}">
        <p14:creationId xmlns:p14="http://schemas.microsoft.com/office/powerpoint/2010/main" val="291607082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lIns="64310" tIns="32155" rIns="64310" bIns="32155"/>
          <a:lstStyle/>
          <a:p>
            <a:r>
              <a:rPr lang="en-US" dirty="0" smtClean="0"/>
              <a:t>Club Qualification</a:t>
            </a:r>
            <a:r>
              <a:rPr lang="tr-TR" dirty="0" smtClean="0"/>
              <a:t> </a:t>
            </a:r>
            <a:r>
              <a:rPr lang="tr-TR" dirty="0" err="1" smtClean="0"/>
              <a:t>MOU</a:t>
            </a:r>
            <a:endParaRPr lang="en-US" dirty="0" smtClean="0"/>
          </a:p>
        </p:txBody>
      </p:sp>
      <p:sp>
        <p:nvSpPr>
          <p:cNvPr id="43011" name="Content Placeholder 2"/>
          <p:cNvSpPr>
            <a:spLocks noGrp="1"/>
          </p:cNvSpPr>
          <p:nvPr>
            <p:ph idx="1"/>
          </p:nvPr>
        </p:nvSpPr>
        <p:spPr>
          <a:xfrm>
            <a:off x="685437" y="1662004"/>
            <a:ext cx="7773126" cy="4072356"/>
          </a:xfrm>
        </p:spPr>
        <p:txBody>
          <a:bodyPr lIns="64310" tIns="32155" rIns="64310" bIns="32155"/>
          <a:lstStyle/>
          <a:p>
            <a:r>
              <a:rPr lang="en-US" smtClean="0"/>
              <a:t>Managed by the district</a:t>
            </a:r>
          </a:p>
          <a:p>
            <a:r>
              <a:rPr lang="en-US" smtClean="0"/>
              <a:t>Two minimum requirements:</a:t>
            </a:r>
          </a:p>
          <a:p>
            <a:pPr lvl="1"/>
            <a:r>
              <a:rPr lang="en-US" sz="2500"/>
              <a:t>At least one club member attends a grant management seminar</a:t>
            </a:r>
          </a:p>
          <a:p>
            <a:pPr lvl="1"/>
            <a:r>
              <a:rPr lang="en-US" sz="2500"/>
              <a:t>The club agrees to implement the club MOU with signatures of the president and president-elect</a:t>
            </a:r>
          </a:p>
          <a:p>
            <a:endParaRPr lang="en-US" smtClean="0"/>
          </a:p>
        </p:txBody>
      </p:sp>
      <p:sp>
        <p:nvSpPr>
          <p:cNvPr id="43012" name="Rectangle 7"/>
          <p:cNvSpPr>
            <a:spLocks noChangeArrowheads="1"/>
          </p:cNvSpPr>
          <p:nvPr/>
        </p:nvSpPr>
        <p:spPr bwMode="auto">
          <a:xfrm>
            <a:off x="1735920" y="4930165"/>
            <a:ext cx="5733559" cy="844405"/>
          </a:xfrm>
          <a:prstGeom prst="rect">
            <a:avLst/>
          </a:prstGeom>
          <a:noFill/>
          <a:ln w="25400">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310" tIns="32155" rIns="64310" bIns="32155">
            <a:spAutoFit/>
          </a:bodyPr>
          <a:lstStyle/>
          <a:p>
            <a:r>
              <a:rPr lang="en-US" sz="2500"/>
              <a:t>Districts may also add qualification requirements for their clubs</a:t>
            </a:r>
          </a:p>
        </p:txBody>
      </p:sp>
    </p:spTree>
    <p:extLst>
      <p:ext uri="{BB962C8B-B14F-4D97-AF65-F5344CB8AC3E}">
        <p14:creationId xmlns:p14="http://schemas.microsoft.com/office/powerpoint/2010/main" val="209590176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990600" y="-1066800"/>
            <a:ext cx="6400800" cy="1143000"/>
          </a:xfrm>
        </p:spPr>
        <p:txBody>
          <a:bodyPr/>
          <a:lstStyle/>
          <a:p>
            <a:endParaRPr lang="tr-TR"/>
          </a:p>
        </p:txBody>
      </p:sp>
      <p:sp>
        <p:nvSpPr>
          <p:cNvPr id="278531" name="Text Box 3"/>
          <p:cNvSpPr txBox="1">
            <a:spLocks noChangeArrowheads="1"/>
          </p:cNvSpPr>
          <p:nvPr/>
        </p:nvSpPr>
        <p:spPr bwMode="auto">
          <a:xfrm>
            <a:off x="457200" y="914400"/>
            <a:ext cx="85344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90000"/>
              </a:lnSpc>
              <a:spcBef>
                <a:spcPct val="20000"/>
              </a:spcBef>
            </a:pPr>
            <a:endParaRPr lang="tr-TR" sz="3600">
              <a:solidFill>
                <a:srgbClr val="000099"/>
              </a:solidFill>
            </a:endParaRPr>
          </a:p>
        </p:txBody>
      </p:sp>
      <p:sp>
        <p:nvSpPr>
          <p:cNvPr id="2" name="İçerik Yer Tutucusu 1"/>
          <p:cNvSpPr>
            <a:spLocks noGrp="1"/>
          </p:cNvSpPr>
          <p:nvPr>
            <p:ph idx="1"/>
          </p:nvPr>
        </p:nvSpPr>
        <p:spPr/>
        <p:txBody>
          <a:bodyPr>
            <a:normAutofit lnSpcReduction="10000"/>
          </a:bodyPr>
          <a:lstStyle/>
          <a:p>
            <a:pPr marL="109537" indent="0" algn="ctr">
              <a:buNone/>
            </a:pPr>
            <a:r>
              <a:rPr lang="tr-TR" sz="6000" b="1" dirty="0" err="1"/>
              <a:t>OUR</a:t>
            </a:r>
            <a:r>
              <a:rPr lang="tr-TR" sz="6000" b="1" dirty="0"/>
              <a:t> </a:t>
            </a:r>
            <a:r>
              <a:rPr lang="tr-TR" sz="6000" b="1" dirty="0" err="1" smtClean="0"/>
              <a:t>DISTINCTION</a:t>
            </a:r>
            <a:endParaRPr lang="tr-TR" sz="6000" b="1" dirty="0" smtClean="0"/>
          </a:p>
          <a:p>
            <a:pPr marL="109537" indent="0" algn="ctr">
              <a:buNone/>
            </a:pPr>
            <a:r>
              <a:rPr lang="tr-TR" sz="6000" b="1" dirty="0" smtClean="0"/>
              <a:t>is</a:t>
            </a:r>
            <a:r>
              <a:rPr lang="tr-TR" sz="6000" b="1" dirty="0"/>
              <a:t/>
            </a:r>
            <a:br>
              <a:rPr lang="tr-TR" sz="6000" b="1" dirty="0"/>
            </a:br>
            <a:r>
              <a:rPr lang="tr-TR" sz="6000" b="1" dirty="0"/>
              <a:t>«Rotary Foundation</a:t>
            </a:r>
            <a:r>
              <a:rPr lang="tr-TR" sz="6000" b="1" dirty="0" smtClean="0"/>
              <a:t>»</a:t>
            </a:r>
          </a:p>
          <a:p>
            <a:pPr marL="109537" indent="0" algn="ctr">
              <a:buNone/>
            </a:pPr>
            <a:r>
              <a:rPr lang="tr-TR" sz="6000" b="1" dirty="0" err="1" smtClean="0"/>
              <a:t>Comparing</a:t>
            </a:r>
            <a:r>
              <a:rPr lang="tr-TR" sz="6000" b="1" dirty="0" smtClean="0"/>
              <a:t> </a:t>
            </a:r>
            <a:r>
              <a:rPr lang="tr-TR" sz="6000" b="1" dirty="0" err="1" smtClean="0"/>
              <a:t>with</a:t>
            </a:r>
            <a:r>
              <a:rPr lang="tr-TR" sz="6000" b="1" dirty="0" smtClean="0"/>
              <a:t> </a:t>
            </a:r>
            <a:r>
              <a:rPr lang="tr-TR" sz="6000" b="1" dirty="0" err="1" smtClean="0"/>
              <a:t>other</a:t>
            </a:r>
            <a:r>
              <a:rPr lang="tr-TR" sz="6000" b="1" dirty="0" smtClean="0"/>
              <a:t> </a:t>
            </a:r>
            <a:r>
              <a:rPr lang="tr-TR" sz="6000" b="1" dirty="0" err="1" smtClean="0"/>
              <a:t>NGOs</a:t>
            </a:r>
            <a:endParaRPr lang="tr-TR" sz="6000" dirty="0"/>
          </a:p>
        </p:txBody>
      </p:sp>
    </p:spTree>
    <p:extLst>
      <p:ext uri="{BB962C8B-B14F-4D97-AF65-F5344CB8AC3E}">
        <p14:creationId xmlns:p14="http://schemas.microsoft.com/office/powerpoint/2010/main" val="357782411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1552544"/>
            <a:ext cx="8966500" cy="2841491"/>
          </a:xfrm>
        </p:spPr>
        <p:txBody>
          <a:bodyPr lIns="64310" tIns="32155" rIns="64310" bIns="32155">
            <a:normAutofit fontScale="90000"/>
          </a:bodyPr>
          <a:lstStyle/>
          <a:p>
            <a:pPr marL="241162" indent="-241162" eaLnBrk="1" hangingPunct="1"/>
            <a:r>
              <a:rPr lang="en-US" sz="5100"/>
              <a:t>At least one club member attends a grant management seminar</a:t>
            </a:r>
            <a:r>
              <a:rPr lang="tr-TR" sz="5100"/>
              <a:t/>
            </a:r>
            <a:br>
              <a:rPr lang="tr-TR" sz="5100"/>
            </a:br>
            <a:r>
              <a:rPr lang="tr-TR" sz="5100"/>
              <a:t>Preferably President-Elect</a:t>
            </a:r>
            <a:r>
              <a:rPr lang="en-US" sz="2500"/>
              <a:t/>
            </a:r>
            <a:br>
              <a:rPr lang="en-US" sz="2500"/>
            </a:br>
            <a:endParaRPr lang="tr-TR" smtClean="0"/>
          </a:p>
        </p:txBody>
      </p:sp>
    </p:spTree>
    <p:extLst>
      <p:ext uri="{BB962C8B-B14F-4D97-AF65-F5344CB8AC3E}">
        <p14:creationId xmlns:p14="http://schemas.microsoft.com/office/powerpoint/2010/main" val="2115249504"/>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587510"/>
            <a:ext cx="9144000" cy="857808"/>
          </a:xfrm>
        </p:spPr>
        <p:txBody>
          <a:bodyPr lIns="64310" tIns="32155" rIns="64310" bIns="32155"/>
          <a:lstStyle/>
          <a:p>
            <a:pPr eaLnBrk="1" hangingPunct="1"/>
            <a:r>
              <a:rPr lang="en-US" smtClean="0"/>
              <a:t>CLUB QUALIFICATION MO</a:t>
            </a:r>
            <a:r>
              <a:rPr lang="tr-TR" smtClean="0"/>
              <a:t>U</a:t>
            </a:r>
          </a:p>
        </p:txBody>
      </p:sp>
      <p:sp>
        <p:nvSpPr>
          <p:cNvPr id="45059" name="Rectangle 3"/>
          <p:cNvSpPr>
            <a:spLocks noGrp="1" noChangeArrowheads="1"/>
          </p:cNvSpPr>
          <p:nvPr>
            <p:ph type="body" idx="1"/>
          </p:nvPr>
        </p:nvSpPr>
        <p:spPr>
          <a:xfrm>
            <a:off x="660878" y="1391705"/>
            <a:ext cx="8036584" cy="3806525"/>
          </a:xfrm>
        </p:spPr>
        <p:txBody>
          <a:bodyPr lIns="64310" tIns="32155" rIns="64310" bIns="32155"/>
          <a:lstStyle/>
          <a:p>
            <a:r>
              <a:rPr lang="tr-TR" sz="2800"/>
              <a:t>1. Club Qualification</a:t>
            </a:r>
          </a:p>
          <a:p>
            <a:r>
              <a:rPr lang="tr-TR" sz="2800"/>
              <a:t>2. Club Officer Responsibilities</a:t>
            </a:r>
          </a:p>
          <a:p>
            <a:r>
              <a:rPr lang="tr-TR" sz="2800"/>
              <a:t>3. Financial Management Plan</a:t>
            </a:r>
          </a:p>
          <a:p>
            <a:r>
              <a:rPr lang="tr-TR" sz="2800"/>
              <a:t>4. Bank Account Requirements</a:t>
            </a:r>
          </a:p>
          <a:p>
            <a:r>
              <a:rPr lang="en-US" sz="2800"/>
              <a:t>5. Report on Use of Grant Funds</a:t>
            </a:r>
          </a:p>
          <a:p>
            <a:r>
              <a:rPr lang="tr-TR" sz="2800"/>
              <a:t>6. Document Retention</a:t>
            </a:r>
          </a:p>
          <a:p>
            <a:r>
              <a:rPr lang="en-US" sz="2800"/>
              <a:t>7. Reporting Misuse of Grant Funds</a:t>
            </a:r>
            <a:endParaRPr lang="tr-TR" sz="2800"/>
          </a:p>
        </p:txBody>
      </p:sp>
    </p:spTree>
    <p:extLst>
      <p:ext uri="{BB962C8B-B14F-4D97-AF65-F5344CB8AC3E}">
        <p14:creationId xmlns:p14="http://schemas.microsoft.com/office/powerpoint/2010/main" val="403509283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1123640"/>
            <a:ext cx="9144000" cy="2090908"/>
          </a:xfrm>
        </p:spPr>
        <p:txBody>
          <a:bodyPr lIns="64310" tIns="32155" rIns="64310" bIns="32155">
            <a:normAutofit fontScale="90000"/>
          </a:bodyPr>
          <a:lstStyle/>
          <a:p>
            <a:pPr marL="241162" indent="-241162" eaLnBrk="1" hangingPunct="1"/>
            <a:r>
              <a:rPr lang="en-US" sz="5100"/>
              <a:t>The club agrees to implement the club MOU with signatures of the president and president-elect</a:t>
            </a:r>
            <a:r>
              <a:rPr lang="en-US" sz="2500"/>
              <a:t/>
            </a:r>
            <a:br>
              <a:rPr lang="en-US" sz="2500"/>
            </a:br>
            <a:endParaRPr lang="tr-TR" smtClean="0"/>
          </a:p>
        </p:txBody>
      </p:sp>
    </p:spTree>
    <p:extLst>
      <p:ext uri="{BB962C8B-B14F-4D97-AF65-F5344CB8AC3E}">
        <p14:creationId xmlns:p14="http://schemas.microsoft.com/office/powerpoint/2010/main" val="416188497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660878" y="480284"/>
            <a:ext cx="8572430" cy="6058272"/>
          </a:xfrm>
        </p:spPr>
        <p:txBody>
          <a:bodyPr lIns="64310" tIns="32155" rIns="64310" bIns="32155"/>
          <a:lstStyle/>
          <a:p>
            <a:r>
              <a:rPr lang="tr-TR" sz="1700" b="1"/>
              <a:t>Authorization and Agreement</a:t>
            </a:r>
          </a:p>
          <a:p>
            <a:r>
              <a:rPr lang="en-US" sz="1700" i="1"/>
              <a:t>This memorandum of understanding is an agreement between the club and the district and acknowledges</a:t>
            </a:r>
            <a:r>
              <a:rPr lang="tr-TR" sz="1700" i="1"/>
              <a:t> t</a:t>
            </a:r>
            <a:r>
              <a:rPr lang="en-US" sz="1700" i="1"/>
              <a:t>hat the club will undertake measures to ensure the proper implementation of grant activities and proper</a:t>
            </a:r>
            <a:r>
              <a:rPr lang="tr-TR" sz="1700" i="1"/>
              <a:t> </a:t>
            </a:r>
            <a:r>
              <a:rPr lang="en-US" sz="1700" i="1"/>
              <a:t>management of Foundation grant funds. By authorizing this document, the club agrees to comply with all</a:t>
            </a:r>
          </a:p>
          <a:p>
            <a:r>
              <a:rPr lang="en-US" sz="1700" i="1"/>
              <a:t>of the conditions and requirements of the MOU.</a:t>
            </a:r>
          </a:p>
          <a:p>
            <a:r>
              <a:rPr lang="en-US" sz="1700" i="1"/>
              <a:t>On behalf of the Rotary Club of ___________________________, the undersigned agree to comply with</a:t>
            </a:r>
          </a:p>
          <a:p>
            <a:r>
              <a:rPr lang="en-US" sz="1700" i="1"/>
              <a:t>all of the conditions and requirements of the MOU for Rotary year ______________ and will notify</a:t>
            </a:r>
          </a:p>
          <a:p>
            <a:r>
              <a:rPr lang="en-US" sz="1700" i="1"/>
              <a:t>Rotary International District __________ of any changes or revisions to club policies and procedures</a:t>
            </a:r>
            <a:r>
              <a:rPr lang="tr-TR" sz="1700" i="1"/>
              <a:t> related to these requirements.</a:t>
            </a:r>
          </a:p>
          <a:p>
            <a:r>
              <a:rPr lang="tr-TR" sz="1700" b="1"/>
              <a:t>Club President                                                       Club President-elect</a:t>
            </a:r>
          </a:p>
          <a:p>
            <a:r>
              <a:rPr lang="tr-TR" sz="1700" b="1"/>
              <a:t>Term                                                                        Term</a:t>
            </a:r>
          </a:p>
          <a:p>
            <a:r>
              <a:rPr lang="tr-TR" sz="1700" b="1"/>
              <a:t>Name                                                                        Name</a:t>
            </a:r>
          </a:p>
          <a:p>
            <a:r>
              <a:rPr lang="tr-TR" sz="1700" b="1"/>
              <a:t>Signature                                                                 Signature</a:t>
            </a:r>
          </a:p>
          <a:p>
            <a:r>
              <a:rPr lang="tr-TR" sz="1700" b="1"/>
              <a:t>Date                                                                          Date</a:t>
            </a:r>
            <a:endParaRPr lang="tr-TR" sz="1700"/>
          </a:p>
        </p:txBody>
      </p:sp>
    </p:spTree>
    <p:extLst>
      <p:ext uri="{BB962C8B-B14F-4D97-AF65-F5344CB8AC3E}">
        <p14:creationId xmlns:p14="http://schemas.microsoft.com/office/powerpoint/2010/main" val="303117559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472564" y="1219200"/>
            <a:ext cx="8214236" cy="4537075"/>
          </a:xfrm>
        </p:spPr>
        <p:txBody>
          <a:bodyPr/>
          <a:lstStyle/>
          <a:p>
            <a:pPr eaLnBrk="1" hangingPunct="1">
              <a:buFontTx/>
              <a:buNone/>
            </a:pPr>
            <a:r>
              <a:rPr lang="tr-TR" sz="8000" smtClean="0"/>
              <a:t>   </a:t>
            </a:r>
          </a:p>
        </p:txBody>
      </p:sp>
      <p:sp>
        <p:nvSpPr>
          <p:cNvPr id="2" name="Metin kutusu 1"/>
          <p:cNvSpPr txBox="1"/>
          <p:nvPr/>
        </p:nvSpPr>
        <p:spPr>
          <a:xfrm>
            <a:off x="472564" y="3048000"/>
            <a:ext cx="8214236" cy="923330"/>
          </a:xfrm>
          <a:prstGeom prst="rect">
            <a:avLst/>
          </a:prstGeom>
          <a:noFill/>
        </p:spPr>
        <p:txBody>
          <a:bodyPr wrap="none" rtlCol="0">
            <a:spAutoFit/>
          </a:bodyPr>
          <a:lstStyle/>
          <a:p>
            <a:r>
              <a:rPr lang="tr-TR" sz="5400" dirty="0" smtClean="0">
                <a:latin typeface="Arial Black" pitchFamily="34" charset="0"/>
              </a:rPr>
              <a:t>How </a:t>
            </a:r>
            <a:r>
              <a:rPr lang="tr-TR" sz="5400" dirty="0" err="1" smtClean="0">
                <a:latin typeface="Arial Black" pitchFamily="34" charset="0"/>
              </a:rPr>
              <a:t>to</a:t>
            </a:r>
            <a:r>
              <a:rPr lang="tr-TR" sz="5400" dirty="0" smtClean="0">
                <a:latin typeface="Arial Black" pitchFamily="34" charset="0"/>
              </a:rPr>
              <a:t> </a:t>
            </a:r>
            <a:r>
              <a:rPr lang="tr-TR" sz="5400" dirty="0" err="1" smtClean="0">
                <a:latin typeface="Arial Black" pitchFamily="34" charset="0"/>
              </a:rPr>
              <a:t>Find</a:t>
            </a:r>
            <a:r>
              <a:rPr lang="tr-TR" sz="5400" dirty="0" smtClean="0">
                <a:latin typeface="Arial Black" pitchFamily="34" charset="0"/>
              </a:rPr>
              <a:t> </a:t>
            </a:r>
            <a:r>
              <a:rPr lang="tr-TR" sz="5400" dirty="0" err="1" smtClean="0">
                <a:latin typeface="Arial Black" pitchFamily="34" charset="0"/>
              </a:rPr>
              <a:t>Partners</a:t>
            </a:r>
            <a:endParaRPr lang="tr-TR" sz="5400" dirty="0">
              <a:latin typeface="Arial Black" pitchFamily="34" charset="0"/>
            </a:endParaRPr>
          </a:p>
        </p:txBody>
      </p:sp>
    </p:spTree>
    <p:extLst>
      <p:ext uri="{BB962C8B-B14F-4D97-AF65-F5344CB8AC3E}">
        <p14:creationId xmlns:p14="http://schemas.microsoft.com/office/powerpoint/2010/main" val="293011688"/>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838200" y="-762000"/>
            <a:ext cx="83502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Black" pitchFamily="34" charset="0"/>
                <a:ea typeface="MS PGothic" pitchFamily="34" charset="-128"/>
              </a:defRPr>
            </a:lvl1pPr>
            <a:lvl2pPr marL="742950" indent="-285750">
              <a:defRPr sz="1600">
                <a:solidFill>
                  <a:schemeClr val="tx1"/>
                </a:solidFill>
                <a:latin typeface="Arial Black" pitchFamily="34" charset="0"/>
                <a:ea typeface="MS PGothic" pitchFamily="34" charset="-128"/>
              </a:defRPr>
            </a:lvl2pPr>
            <a:lvl3pPr marL="1143000" indent="-228600">
              <a:defRPr sz="1600">
                <a:solidFill>
                  <a:schemeClr val="tx1"/>
                </a:solidFill>
                <a:latin typeface="Arial Black" pitchFamily="34" charset="0"/>
                <a:ea typeface="MS PGothic" pitchFamily="34" charset="-128"/>
              </a:defRPr>
            </a:lvl3pPr>
            <a:lvl4pPr marL="1600200" indent="-228600">
              <a:defRPr sz="1600">
                <a:solidFill>
                  <a:schemeClr val="tx1"/>
                </a:solidFill>
                <a:latin typeface="Arial Black" pitchFamily="34" charset="0"/>
                <a:ea typeface="MS PGothic" pitchFamily="34" charset="-128"/>
              </a:defRPr>
            </a:lvl4pPr>
            <a:lvl5pPr marL="2057400" indent="-228600">
              <a:defRPr sz="1600">
                <a:solidFill>
                  <a:schemeClr val="tx1"/>
                </a:solidFill>
                <a:latin typeface="Arial Black"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9pPr>
          </a:lstStyle>
          <a:p>
            <a:r>
              <a:rPr lang="tr-TR" sz="4000" b="1" dirty="0" smtClean="0"/>
              <a:t>     </a:t>
            </a:r>
            <a:endParaRPr lang="tr-TR" sz="4000" b="1" dirty="0"/>
          </a:p>
        </p:txBody>
      </p:sp>
      <p:sp>
        <p:nvSpPr>
          <p:cNvPr id="2" name="İçerik Yer Tutucusu 1"/>
          <p:cNvSpPr>
            <a:spLocks noGrp="1"/>
          </p:cNvSpPr>
          <p:nvPr>
            <p:ph idx="1"/>
          </p:nvPr>
        </p:nvSpPr>
        <p:spPr>
          <a:xfrm>
            <a:off x="533400" y="1570038"/>
            <a:ext cx="8229600" cy="4525962"/>
          </a:xfrm>
        </p:spPr>
        <p:txBody>
          <a:bodyPr/>
          <a:lstStyle/>
          <a:p>
            <a:pPr marL="109537" indent="0">
              <a:buNone/>
            </a:pPr>
            <a:r>
              <a:rPr lang="tr-TR" dirty="0" smtClean="0"/>
              <a:t>   </a:t>
            </a:r>
            <a:r>
              <a:rPr lang="tr-TR" dirty="0" err="1" smtClean="0"/>
              <a:t>Send</a:t>
            </a:r>
            <a:r>
              <a:rPr lang="tr-TR" dirty="0" smtClean="0"/>
              <a:t> </a:t>
            </a:r>
            <a:r>
              <a:rPr lang="tr-TR" dirty="0" err="1" smtClean="0"/>
              <a:t>mails</a:t>
            </a:r>
            <a:r>
              <a:rPr lang="tr-TR" dirty="0" smtClean="0"/>
              <a:t> </a:t>
            </a:r>
            <a:r>
              <a:rPr lang="tr-TR" dirty="0" err="1" smtClean="0"/>
              <a:t>to</a:t>
            </a:r>
            <a:r>
              <a:rPr lang="tr-TR" dirty="0" smtClean="0"/>
              <a:t> </a:t>
            </a:r>
            <a:r>
              <a:rPr lang="tr-TR" dirty="0" err="1" smtClean="0"/>
              <a:t>District</a:t>
            </a:r>
            <a:r>
              <a:rPr lang="tr-TR" dirty="0" smtClean="0"/>
              <a:t> </a:t>
            </a:r>
            <a:r>
              <a:rPr lang="tr-TR" dirty="0" err="1"/>
              <a:t>G</a:t>
            </a:r>
            <a:r>
              <a:rPr lang="tr-TR" dirty="0" err="1" smtClean="0"/>
              <a:t>overnors</a:t>
            </a:r>
            <a:r>
              <a:rPr lang="tr-TR" dirty="0" smtClean="0"/>
              <a:t>,</a:t>
            </a:r>
          </a:p>
          <a:p>
            <a:pPr marL="109537" indent="0">
              <a:buNone/>
            </a:pPr>
            <a:endParaRPr lang="tr-TR" dirty="0" smtClean="0"/>
          </a:p>
          <a:p>
            <a:pPr marL="109537" indent="0">
              <a:buNone/>
            </a:pPr>
            <a:r>
              <a:rPr lang="tr-TR" dirty="0" smtClean="0"/>
              <a:t>   RI. Assembly,</a:t>
            </a:r>
          </a:p>
          <a:p>
            <a:pPr marL="109537" indent="0">
              <a:buNone/>
            </a:pPr>
            <a:endParaRPr lang="tr-TR" dirty="0" smtClean="0"/>
          </a:p>
          <a:p>
            <a:pPr marL="109537" indent="0">
              <a:buNone/>
            </a:pPr>
            <a:r>
              <a:rPr lang="tr-TR" dirty="0" smtClean="0"/>
              <a:t>   RI. </a:t>
            </a:r>
            <a:r>
              <a:rPr lang="tr-TR" dirty="0" err="1" smtClean="0"/>
              <a:t>Conventions</a:t>
            </a:r>
            <a:r>
              <a:rPr lang="tr-TR" dirty="0" smtClean="0"/>
              <a:t>,</a:t>
            </a:r>
          </a:p>
          <a:p>
            <a:pPr marL="109537" indent="0">
              <a:buNone/>
            </a:pPr>
            <a:endParaRPr lang="tr-TR" dirty="0" smtClean="0"/>
          </a:p>
          <a:p>
            <a:pPr marL="109537" indent="0">
              <a:buNone/>
            </a:pPr>
            <a:r>
              <a:rPr lang="tr-TR" dirty="0" smtClean="0"/>
              <a:t>   </a:t>
            </a:r>
            <a:r>
              <a:rPr lang="tr-TR" dirty="0" err="1" smtClean="0"/>
              <a:t>Group</a:t>
            </a:r>
            <a:r>
              <a:rPr lang="tr-TR" dirty="0" smtClean="0"/>
              <a:t> </a:t>
            </a:r>
            <a:r>
              <a:rPr lang="tr-TR" dirty="0" err="1" smtClean="0"/>
              <a:t>Study</a:t>
            </a:r>
            <a:r>
              <a:rPr lang="tr-TR" dirty="0" smtClean="0"/>
              <a:t> Exchange,</a:t>
            </a:r>
          </a:p>
          <a:p>
            <a:pPr marL="109537" indent="0">
              <a:buNone/>
            </a:pPr>
            <a:endParaRPr lang="tr-TR" dirty="0"/>
          </a:p>
        </p:txBody>
      </p:sp>
      <p:sp>
        <p:nvSpPr>
          <p:cNvPr id="4" name="Metin kutusu 3"/>
          <p:cNvSpPr txBox="1"/>
          <p:nvPr/>
        </p:nvSpPr>
        <p:spPr>
          <a:xfrm>
            <a:off x="549316" y="457200"/>
            <a:ext cx="8137484" cy="1107996"/>
          </a:xfrm>
          <a:prstGeom prst="rect">
            <a:avLst/>
          </a:prstGeom>
          <a:noFill/>
        </p:spPr>
        <p:txBody>
          <a:bodyPr wrap="none" rtlCol="0">
            <a:spAutoFit/>
          </a:bodyPr>
          <a:lstStyle/>
          <a:p>
            <a:r>
              <a:rPr lang="tr-TR" sz="4800" b="1" u="sng" dirty="0"/>
              <a:t>HOW </a:t>
            </a:r>
            <a:r>
              <a:rPr lang="tr-TR" sz="4800" b="1" u="sng" dirty="0" err="1"/>
              <a:t>TO</a:t>
            </a:r>
            <a:r>
              <a:rPr lang="tr-TR" sz="4800" b="1" u="sng" dirty="0"/>
              <a:t> </a:t>
            </a:r>
            <a:r>
              <a:rPr lang="tr-TR" sz="4800" b="1" u="sng" dirty="0" err="1"/>
              <a:t>FIND</a:t>
            </a:r>
            <a:r>
              <a:rPr lang="tr-TR" sz="4800" b="1" u="sng" dirty="0"/>
              <a:t> </a:t>
            </a:r>
            <a:r>
              <a:rPr lang="tr-TR" sz="4800" b="1" u="sng" dirty="0" err="1"/>
              <a:t>PARTNERS</a:t>
            </a:r>
            <a:r>
              <a:rPr lang="tr-TR" sz="4800" b="1" u="sng" dirty="0"/>
              <a:t>?</a:t>
            </a:r>
          </a:p>
          <a:p>
            <a:endParaRPr lang="tr-TR" dirty="0"/>
          </a:p>
        </p:txBody>
      </p:sp>
      <p:pic>
        <p:nvPicPr>
          <p:cNvPr id="5"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676400"/>
            <a:ext cx="4572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114800"/>
            <a:ext cx="4572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873375"/>
            <a:ext cx="4572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5257800"/>
            <a:ext cx="4572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5549552"/>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838200" y="-762000"/>
            <a:ext cx="83502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Black" pitchFamily="34" charset="0"/>
                <a:ea typeface="MS PGothic" pitchFamily="34" charset="-128"/>
              </a:defRPr>
            </a:lvl1pPr>
            <a:lvl2pPr marL="742950" indent="-285750">
              <a:defRPr sz="1600">
                <a:solidFill>
                  <a:schemeClr val="tx1"/>
                </a:solidFill>
                <a:latin typeface="Arial Black" pitchFamily="34" charset="0"/>
                <a:ea typeface="MS PGothic" pitchFamily="34" charset="-128"/>
              </a:defRPr>
            </a:lvl2pPr>
            <a:lvl3pPr marL="1143000" indent="-228600">
              <a:defRPr sz="1600">
                <a:solidFill>
                  <a:schemeClr val="tx1"/>
                </a:solidFill>
                <a:latin typeface="Arial Black" pitchFamily="34" charset="0"/>
                <a:ea typeface="MS PGothic" pitchFamily="34" charset="-128"/>
              </a:defRPr>
            </a:lvl3pPr>
            <a:lvl4pPr marL="1600200" indent="-228600">
              <a:defRPr sz="1600">
                <a:solidFill>
                  <a:schemeClr val="tx1"/>
                </a:solidFill>
                <a:latin typeface="Arial Black" pitchFamily="34" charset="0"/>
                <a:ea typeface="MS PGothic" pitchFamily="34" charset="-128"/>
              </a:defRPr>
            </a:lvl4pPr>
            <a:lvl5pPr marL="2057400" indent="-228600">
              <a:defRPr sz="1600">
                <a:solidFill>
                  <a:schemeClr val="tx1"/>
                </a:solidFill>
                <a:latin typeface="Arial Black"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9pPr>
          </a:lstStyle>
          <a:p>
            <a:r>
              <a:rPr lang="tr-TR" sz="4000" b="1" dirty="0" smtClean="0"/>
              <a:t>     </a:t>
            </a:r>
            <a:endParaRPr lang="tr-TR" sz="4000" b="1" dirty="0"/>
          </a:p>
        </p:txBody>
      </p:sp>
      <p:sp>
        <p:nvSpPr>
          <p:cNvPr id="2" name="İçerik Yer Tutucusu 1"/>
          <p:cNvSpPr>
            <a:spLocks noGrp="1"/>
          </p:cNvSpPr>
          <p:nvPr>
            <p:ph idx="1"/>
          </p:nvPr>
        </p:nvSpPr>
        <p:spPr>
          <a:xfrm>
            <a:off x="457200" y="1570038"/>
            <a:ext cx="8229600" cy="4525962"/>
          </a:xfrm>
        </p:spPr>
        <p:txBody>
          <a:bodyPr>
            <a:normAutofit/>
          </a:bodyPr>
          <a:lstStyle/>
          <a:p>
            <a:pPr marL="109537" indent="0">
              <a:buNone/>
            </a:pPr>
            <a:r>
              <a:rPr lang="tr-TR" dirty="0"/>
              <a:t> </a:t>
            </a:r>
            <a:r>
              <a:rPr lang="tr-TR" dirty="0" smtClean="0"/>
              <a:t>  Business </a:t>
            </a:r>
            <a:r>
              <a:rPr lang="tr-TR" dirty="0" err="1" smtClean="0"/>
              <a:t>travels</a:t>
            </a:r>
            <a:r>
              <a:rPr lang="tr-TR" dirty="0" smtClean="0"/>
              <a:t>,</a:t>
            </a:r>
          </a:p>
          <a:p>
            <a:pPr marL="109537" indent="0">
              <a:buNone/>
            </a:pPr>
            <a:endParaRPr lang="tr-TR" dirty="0" smtClean="0"/>
          </a:p>
          <a:p>
            <a:pPr marL="109537" indent="0">
              <a:buNone/>
            </a:pPr>
            <a:r>
              <a:rPr lang="tr-TR" dirty="0"/>
              <a:t> </a:t>
            </a:r>
            <a:r>
              <a:rPr lang="tr-TR" dirty="0" smtClean="0"/>
              <a:t>  </a:t>
            </a:r>
            <a:r>
              <a:rPr lang="tr-TR" dirty="0" err="1" smtClean="0"/>
              <a:t>Youth</a:t>
            </a:r>
            <a:r>
              <a:rPr lang="tr-TR" dirty="0" smtClean="0"/>
              <a:t> </a:t>
            </a:r>
            <a:r>
              <a:rPr lang="tr-TR" dirty="0" err="1" smtClean="0"/>
              <a:t>Exhange</a:t>
            </a:r>
            <a:r>
              <a:rPr lang="tr-TR" dirty="0" smtClean="0"/>
              <a:t> </a:t>
            </a:r>
            <a:r>
              <a:rPr lang="tr-TR" dirty="0" err="1" smtClean="0"/>
              <a:t>Students</a:t>
            </a:r>
            <a:r>
              <a:rPr lang="tr-TR" dirty="0" smtClean="0"/>
              <a:t>,</a:t>
            </a:r>
          </a:p>
          <a:p>
            <a:pPr marL="109537" indent="0">
              <a:buNone/>
            </a:pPr>
            <a:endParaRPr lang="tr-TR" dirty="0" smtClean="0"/>
          </a:p>
          <a:p>
            <a:pPr marL="109537" indent="0">
              <a:buNone/>
            </a:pPr>
            <a:r>
              <a:rPr lang="tr-TR" dirty="0"/>
              <a:t> </a:t>
            </a:r>
            <a:r>
              <a:rPr lang="tr-TR" dirty="0" smtClean="0"/>
              <a:t>  </a:t>
            </a:r>
            <a:r>
              <a:rPr lang="tr-TR" dirty="0" err="1" smtClean="0"/>
              <a:t>Other</a:t>
            </a:r>
            <a:r>
              <a:rPr lang="tr-TR" dirty="0" smtClean="0"/>
              <a:t> International Rotary </a:t>
            </a:r>
            <a:r>
              <a:rPr lang="tr-TR" dirty="0" err="1" smtClean="0"/>
              <a:t>Meetings</a:t>
            </a:r>
            <a:endParaRPr lang="tr-TR" dirty="0" smtClean="0"/>
          </a:p>
          <a:p>
            <a:pPr marL="109537" indent="0">
              <a:buNone/>
            </a:pPr>
            <a:endParaRPr lang="tr-TR" dirty="0" smtClean="0"/>
          </a:p>
          <a:p>
            <a:pPr marL="109537" indent="0">
              <a:buNone/>
            </a:pPr>
            <a:r>
              <a:rPr lang="tr-TR" dirty="0"/>
              <a:t> </a:t>
            </a:r>
            <a:r>
              <a:rPr lang="tr-TR" dirty="0" smtClean="0"/>
              <a:t>  </a:t>
            </a:r>
            <a:r>
              <a:rPr lang="tr-TR" dirty="0" err="1" smtClean="0"/>
              <a:t>Rotarian</a:t>
            </a:r>
            <a:r>
              <a:rPr lang="tr-TR" dirty="0" smtClean="0"/>
              <a:t> </a:t>
            </a:r>
            <a:r>
              <a:rPr lang="tr-TR" dirty="0" err="1"/>
              <a:t>Visitors</a:t>
            </a:r>
            <a:r>
              <a:rPr lang="tr-TR" dirty="0"/>
              <a:t> </a:t>
            </a:r>
            <a:r>
              <a:rPr lang="tr-TR" dirty="0" err="1"/>
              <a:t>to</a:t>
            </a:r>
            <a:r>
              <a:rPr lang="tr-TR" dirty="0"/>
              <a:t> </a:t>
            </a:r>
            <a:r>
              <a:rPr lang="tr-TR" dirty="0" err="1"/>
              <a:t>your</a:t>
            </a:r>
            <a:r>
              <a:rPr lang="tr-TR" dirty="0"/>
              <a:t> </a:t>
            </a:r>
            <a:r>
              <a:rPr lang="tr-TR" dirty="0" err="1"/>
              <a:t>club</a:t>
            </a:r>
            <a:r>
              <a:rPr lang="tr-TR" dirty="0"/>
              <a:t>,</a:t>
            </a:r>
          </a:p>
          <a:p>
            <a:pPr marL="109537" indent="0">
              <a:buNone/>
            </a:pPr>
            <a:endParaRPr lang="tr-TR" dirty="0"/>
          </a:p>
        </p:txBody>
      </p:sp>
      <p:sp>
        <p:nvSpPr>
          <p:cNvPr id="4" name="Metin kutusu 3"/>
          <p:cNvSpPr txBox="1"/>
          <p:nvPr/>
        </p:nvSpPr>
        <p:spPr>
          <a:xfrm>
            <a:off x="549316" y="457200"/>
            <a:ext cx="8137484" cy="1107996"/>
          </a:xfrm>
          <a:prstGeom prst="rect">
            <a:avLst/>
          </a:prstGeom>
          <a:noFill/>
        </p:spPr>
        <p:txBody>
          <a:bodyPr wrap="none" rtlCol="0">
            <a:spAutoFit/>
          </a:bodyPr>
          <a:lstStyle/>
          <a:p>
            <a:r>
              <a:rPr lang="tr-TR" sz="4800" b="1" u="sng" dirty="0"/>
              <a:t>HOW </a:t>
            </a:r>
            <a:r>
              <a:rPr lang="tr-TR" sz="4800" b="1" u="sng" dirty="0" err="1"/>
              <a:t>TO</a:t>
            </a:r>
            <a:r>
              <a:rPr lang="tr-TR" sz="4800" b="1" u="sng" dirty="0"/>
              <a:t> </a:t>
            </a:r>
            <a:r>
              <a:rPr lang="tr-TR" sz="4800" b="1" u="sng" dirty="0" err="1"/>
              <a:t>FIND</a:t>
            </a:r>
            <a:r>
              <a:rPr lang="tr-TR" sz="4800" b="1" u="sng" dirty="0"/>
              <a:t> </a:t>
            </a:r>
            <a:r>
              <a:rPr lang="tr-TR" sz="4800" b="1" u="sng" dirty="0" err="1"/>
              <a:t>PARTNERS</a:t>
            </a:r>
            <a:r>
              <a:rPr lang="tr-TR" sz="4800" b="1" u="sng" dirty="0"/>
              <a:t>?</a:t>
            </a:r>
          </a:p>
          <a:p>
            <a:endParaRPr lang="tr-TR" dirty="0"/>
          </a:p>
        </p:txBody>
      </p:sp>
      <p:pic>
        <p:nvPicPr>
          <p:cNvPr id="5"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654175"/>
            <a:ext cx="4572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873375"/>
            <a:ext cx="4572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114800"/>
            <a:ext cx="4572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5235575"/>
            <a:ext cx="4572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3953330"/>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838200" y="441325"/>
            <a:ext cx="83502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Black" pitchFamily="34" charset="0"/>
                <a:ea typeface="MS PGothic" pitchFamily="34" charset="-128"/>
              </a:defRPr>
            </a:lvl1pPr>
            <a:lvl2pPr marL="742950" indent="-285750">
              <a:defRPr sz="1600">
                <a:solidFill>
                  <a:schemeClr val="tx1"/>
                </a:solidFill>
                <a:latin typeface="Arial Black" pitchFamily="34" charset="0"/>
                <a:ea typeface="MS PGothic" pitchFamily="34" charset="-128"/>
              </a:defRPr>
            </a:lvl2pPr>
            <a:lvl3pPr marL="1143000" indent="-228600">
              <a:defRPr sz="1600">
                <a:solidFill>
                  <a:schemeClr val="tx1"/>
                </a:solidFill>
                <a:latin typeface="Arial Black" pitchFamily="34" charset="0"/>
                <a:ea typeface="MS PGothic" pitchFamily="34" charset="-128"/>
              </a:defRPr>
            </a:lvl3pPr>
            <a:lvl4pPr marL="1600200" indent="-228600">
              <a:defRPr sz="1600">
                <a:solidFill>
                  <a:schemeClr val="tx1"/>
                </a:solidFill>
                <a:latin typeface="Arial Black" pitchFamily="34" charset="0"/>
                <a:ea typeface="MS PGothic" pitchFamily="34" charset="-128"/>
              </a:defRPr>
            </a:lvl4pPr>
            <a:lvl5pPr marL="2057400" indent="-228600">
              <a:defRPr sz="1600">
                <a:solidFill>
                  <a:schemeClr val="tx1"/>
                </a:solidFill>
                <a:latin typeface="Arial Black"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9pPr>
          </a:lstStyle>
          <a:p>
            <a:r>
              <a:rPr lang="tr-TR" sz="4000" b="1" dirty="0" smtClean="0"/>
              <a:t>     </a:t>
            </a:r>
            <a:endParaRPr lang="tr-TR" sz="4000" b="1" dirty="0"/>
          </a:p>
        </p:txBody>
      </p:sp>
      <p:sp>
        <p:nvSpPr>
          <p:cNvPr id="2" name="İçerik Yer Tutucusu 1"/>
          <p:cNvSpPr>
            <a:spLocks noGrp="1"/>
          </p:cNvSpPr>
          <p:nvPr>
            <p:ph idx="1"/>
          </p:nvPr>
        </p:nvSpPr>
        <p:spPr/>
        <p:txBody>
          <a:bodyPr/>
          <a:lstStyle/>
          <a:p>
            <a:pPr marL="109537" indent="0">
              <a:buNone/>
            </a:pPr>
            <a:r>
              <a:rPr lang="tr-TR" dirty="0"/>
              <a:t> </a:t>
            </a:r>
            <a:r>
              <a:rPr lang="tr-TR" dirty="0" smtClean="0"/>
              <a:t>  </a:t>
            </a:r>
            <a:r>
              <a:rPr lang="tr-TR" dirty="0" err="1" smtClean="0"/>
              <a:t>Twin</a:t>
            </a:r>
            <a:r>
              <a:rPr lang="tr-TR" dirty="0" smtClean="0"/>
              <a:t> </a:t>
            </a:r>
            <a:r>
              <a:rPr lang="tr-TR" dirty="0" err="1"/>
              <a:t>C</a:t>
            </a:r>
            <a:r>
              <a:rPr lang="tr-TR" dirty="0" err="1" smtClean="0"/>
              <a:t>lubs</a:t>
            </a:r>
            <a:r>
              <a:rPr lang="tr-TR" dirty="0" smtClean="0"/>
              <a:t>,</a:t>
            </a:r>
          </a:p>
          <a:p>
            <a:pPr marL="109537" indent="0">
              <a:buNone/>
            </a:pPr>
            <a:endParaRPr lang="tr-TR" dirty="0" smtClean="0"/>
          </a:p>
          <a:p>
            <a:pPr marL="109537" indent="0">
              <a:buNone/>
            </a:pPr>
            <a:r>
              <a:rPr lang="tr-TR" dirty="0"/>
              <a:t> </a:t>
            </a:r>
            <a:r>
              <a:rPr lang="tr-TR" dirty="0" smtClean="0"/>
              <a:t>  </a:t>
            </a:r>
            <a:r>
              <a:rPr lang="tr-TR" dirty="0" err="1" smtClean="0"/>
              <a:t>ICC</a:t>
            </a:r>
            <a:r>
              <a:rPr lang="tr-TR" dirty="0" smtClean="0"/>
              <a:t> </a:t>
            </a:r>
            <a:r>
              <a:rPr lang="tr-TR" dirty="0"/>
              <a:t>P</a:t>
            </a:r>
            <a:r>
              <a:rPr lang="tr-TR" dirty="0" smtClean="0"/>
              <a:t>rograms,</a:t>
            </a:r>
          </a:p>
          <a:p>
            <a:pPr marL="109537" indent="0">
              <a:buNone/>
            </a:pPr>
            <a:endParaRPr lang="tr-TR" dirty="0" smtClean="0"/>
          </a:p>
          <a:p>
            <a:pPr marL="109537" indent="0">
              <a:buNone/>
            </a:pPr>
            <a:r>
              <a:rPr lang="tr-TR" dirty="0"/>
              <a:t> </a:t>
            </a:r>
            <a:r>
              <a:rPr lang="tr-TR" dirty="0" smtClean="0"/>
              <a:t>  </a:t>
            </a:r>
            <a:r>
              <a:rPr lang="tr-TR" dirty="0" err="1" smtClean="0"/>
              <a:t>Scholarship</a:t>
            </a:r>
            <a:r>
              <a:rPr lang="tr-TR" dirty="0" smtClean="0"/>
              <a:t> </a:t>
            </a:r>
            <a:r>
              <a:rPr lang="tr-TR" dirty="0" err="1"/>
              <a:t>S</a:t>
            </a:r>
            <a:r>
              <a:rPr lang="tr-TR" dirty="0" err="1" smtClean="0"/>
              <a:t>tudents</a:t>
            </a:r>
            <a:r>
              <a:rPr lang="tr-TR" dirty="0" smtClean="0"/>
              <a:t>,</a:t>
            </a:r>
          </a:p>
          <a:p>
            <a:pPr marL="109537" indent="0">
              <a:buNone/>
            </a:pPr>
            <a:endParaRPr lang="tr-TR" dirty="0" smtClean="0"/>
          </a:p>
          <a:p>
            <a:pPr marL="109537" indent="0">
              <a:buNone/>
            </a:pPr>
            <a:r>
              <a:rPr lang="tr-TR" dirty="0"/>
              <a:t> </a:t>
            </a:r>
            <a:r>
              <a:rPr lang="tr-TR" dirty="0" smtClean="0"/>
              <a:t>  </a:t>
            </a:r>
            <a:r>
              <a:rPr lang="tr-TR" dirty="0" err="1" smtClean="0"/>
              <a:t>Family</a:t>
            </a:r>
            <a:r>
              <a:rPr lang="tr-TR" dirty="0" smtClean="0"/>
              <a:t> Exchange </a:t>
            </a:r>
            <a:r>
              <a:rPr lang="tr-TR" dirty="0" err="1" smtClean="0"/>
              <a:t>programs</a:t>
            </a:r>
            <a:endParaRPr lang="tr-TR" dirty="0" smtClean="0"/>
          </a:p>
        </p:txBody>
      </p:sp>
      <p:sp>
        <p:nvSpPr>
          <p:cNvPr id="4" name="Metin kutusu 3"/>
          <p:cNvSpPr txBox="1"/>
          <p:nvPr/>
        </p:nvSpPr>
        <p:spPr>
          <a:xfrm>
            <a:off x="549316" y="457200"/>
            <a:ext cx="8137484" cy="1107996"/>
          </a:xfrm>
          <a:prstGeom prst="rect">
            <a:avLst/>
          </a:prstGeom>
          <a:noFill/>
        </p:spPr>
        <p:txBody>
          <a:bodyPr wrap="none" rtlCol="0">
            <a:spAutoFit/>
          </a:bodyPr>
          <a:lstStyle/>
          <a:p>
            <a:r>
              <a:rPr lang="tr-TR" sz="4800" b="1" u="sng" dirty="0"/>
              <a:t>HOW </a:t>
            </a:r>
            <a:r>
              <a:rPr lang="tr-TR" sz="4800" b="1" u="sng" dirty="0" err="1"/>
              <a:t>TO</a:t>
            </a:r>
            <a:r>
              <a:rPr lang="tr-TR" sz="4800" b="1" u="sng" dirty="0"/>
              <a:t> </a:t>
            </a:r>
            <a:r>
              <a:rPr lang="tr-TR" sz="4800" b="1" u="sng" dirty="0" err="1"/>
              <a:t>FIND</a:t>
            </a:r>
            <a:r>
              <a:rPr lang="tr-TR" sz="4800" b="1" u="sng" dirty="0"/>
              <a:t> </a:t>
            </a:r>
            <a:r>
              <a:rPr lang="tr-TR" sz="4800" b="1" u="sng" dirty="0" err="1"/>
              <a:t>PARTNERS</a:t>
            </a:r>
            <a:r>
              <a:rPr lang="tr-TR" sz="4800" b="1" u="sng" dirty="0"/>
              <a:t>?</a:t>
            </a:r>
          </a:p>
          <a:p>
            <a:endParaRPr lang="tr-TR" dirty="0"/>
          </a:p>
        </p:txBody>
      </p:sp>
      <p:pic>
        <p:nvPicPr>
          <p:cNvPr id="5"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600200"/>
            <a:ext cx="4572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743200"/>
            <a:ext cx="4572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016375"/>
            <a:ext cx="4572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5181600"/>
            <a:ext cx="4572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5225261"/>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838200" y="441325"/>
            <a:ext cx="83502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Black" pitchFamily="34" charset="0"/>
                <a:ea typeface="MS PGothic" pitchFamily="34" charset="-128"/>
              </a:defRPr>
            </a:lvl1pPr>
            <a:lvl2pPr marL="742950" indent="-285750">
              <a:defRPr sz="1600">
                <a:solidFill>
                  <a:schemeClr val="tx1"/>
                </a:solidFill>
                <a:latin typeface="Arial Black" pitchFamily="34" charset="0"/>
                <a:ea typeface="MS PGothic" pitchFamily="34" charset="-128"/>
              </a:defRPr>
            </a:lvl2pPr>
            <a:lvl3pPr marL="1143000" indent="-228600">
              <a:defRPr sz="1600">
                <a:solidFill>
                  <a:schemeClr val="tx1"/>
                </a:solidFill>
                <a:latin typeface="Arial Black" pitchFamily="34" charset="0"/>
                <a:ea typeface="MS PGothic" pitchFamily="34" charset="-128"/>
              </a:defRPr>
            </a:lvl3pPr>
            <a:lvl4pPr marL="1600200" indent="-228600">
              <a:defRPr sz="1600">
                <a:solidFill>
                  <a:schemeClr val="tx1"/>
                </a:solidFill>
                <a:latin typeface="Arial Black" pitchFamily="34" charset="0"/>
                <a:ea typeface="MS PGothic" pitchFamily="34" charset="-128"/>
              </a:defRPr>
            </a:lvl4pPr>
            <a:lvl5pPr marL="2057400" indent="-228600">
              <a:defRPr sz="1600">
                <a:solidFill>
                  <a:schemeClr val="tx1"/>
                </a:solidFill>
                <a:latin typeface="Arial Black"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9pPr>
          </a:lstStyle>
          <a:p>
            <a:r>
              <a:rPr lang="tr-TR" sz="4000" b="1" dirty="0" smtClean="0"/>
              <a:t>     </a:t>
            </a:r>
            <a:endParaRPr lang="tr-TR" sz="4000" b="1" dirty="0"/>
          </a:p>
        </p:txBody>
      </p:sp>
      <p:sp>
        <p:nvSpPr>
          <p:cNvPr id="2" name="İçerik Yer Tutucusu 1"/>
          <p:cNvSpPr>
            <a:spLocks noGrp="1"/>
          </p:cNvSpPr>
          <p:nvPr>
            <p:ph idx="1"/>
          </p:nvPr>
        </p:nvSpPr>
        <p:spPr/>
        <p:txBody>
          <a:bodyPr/>
          <a:lstStyle/>
          <a:p>
            <a:pPr marL="109537" indent="0">
              <a:buNone/>
            </a:pPr>
            <a:endParaRPr lang="tr-TR" dirty="0" smtClean="0"/>
          </a:p>
          <a:p>
            <a:pPr marL="109537" indent="0" algn="ctr">
              <a:buNone/>
            </a:pPr>
            <a:endParaRPr lang="tr-TR" dirty="0"/>
          </a:p>
          <a:p>
            <a:pPr marL="109537" indent="0" algn="ctr">
              <a:buNone/>
            </a:pPr>
            <a:r>
              <a:rPr lang="tr-TR" dirty="0" smtClean="0"/>
              <a:t> </a:t>
            </a:r>
            <a:r>
              <a:rPr lang="tr-TR" sz="6600" dirty="0"/>
              <a:t> </a:t>
            </a:r>
            <a:r>
              <a:rPr lang="tr-TR" sz="6600" dirty="0" smtClean="0"/>
              <a:t>  Internet-web </a:t>
            </a:r>
            <a:r>
              <a:rPr lang="tr-TR" sz="6600" dirty="0" err="1" smtClean="0"/>
              <a:t>sites</a:t>
            </a:r>
            <a:r>
              <a:rPr lang="tr-TR" sz="6600" dirty="0" smtClean="0"/>
              <a:t>     </a:t>
            </a:r>
            <a:r>
              <a:rPr lang="tr-TR" dirty="0" err="1" smtClean="0">
                <a:hlinkClick r:id="rId3"/>
              </a:rPr>
              <a:t>www.matchinggrants.org</a:t>
            </a:r>
            <a:r>
              <a:rPr lang="tr-TR" dirty="0" smtClean="0"/>
              <a:t> </a:t>
            </a:r>
            <a:endParaRPr lang="tr-TR" dirty="0"/>
          </a:p>
        </p:txBody>
      </p:sp>
      <p:pic>
        <p:nvPicPr>
          <p:cNvPr id="4" name="Picture 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2819400"/>
            <a:ext cx="688975" cy="660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238034"/>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5110163" y="63055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Black" pitchFamily="34" charset="0"/>
                <a:ea typeface="MS PGothic" pitchFamily="34" charset="-128"/>
              </a:defRPr>
            </a:lvl1pPr>
            <a:lvl2pPr marL="742950" indent="-285750">
              <a:defRPr sz="1600">
                <a:solidFill>
                  <a:schemeClr val="tx1"/>
                </a:solidFill>
                <a:latin typeface="Arial Black" pitchFamily="34" charset="0"/>
                <a:ea typeface="MS PGothic" pitchFamily="34" charset="-128"/>
              </a:defRPr>
            </a:lvl2pPr>
            <a:lvl3pPr marL="1143000" indent="-228600">
              <a:defRPr sz="1600">
                <a:solidFill>
                  <a:schemeClr val="tx1"/>
                </a:solidFill>
                <a:latin typeface="Arial Black" pitchFamily="34" charset="0"/>
                <a:ea typeface="MS PGothic" pitchFamily="34" charset="-128"/>
              </a:defRPr>
            </a:lvl3pPr>
            <a:lvl4pPr marL="1600200" indent="-228600">
              <a:defRPr sz="1600">
                <a:solidFill>
                  <a:schemeClr val="tx1"/>
                </a:solidFill>
                <a:latin typeface="Arial Black" pitchFamily="34" charset="0"/>
                <a:ea typeface="MS PGothic" pitchFamily="34" charset="-128"/>
              </a:defRPr>
            </a:lvl4pPr>
            <a:lvl5pPr marL="2057400" indent="-228600">
              <a:defRPr sz="1600">
                <a:solidFill>
                  <a:schemeClr val="tx1"/>
                </a:solidFill>
                <a:latin typeface="Arial Black"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9pPr>
          </a:lstStyle>
          <a:p>
            <a:endParaRPr lang="tr-TR" sz="1800">
              <a:solidFill>
                <a:schemeClr val="bg1"/>
              </a:solidFill>
              <a:latin typeface="Arial" pitchFamily="34" charset="0"/>
            </a:endParaRPr>
          </a:p>
        </p:txBody>
      </p:sp>
      <p:sp>
        <p:nvSpPr>
          <p:cNvPr id="10" name="Title 1"/>
          <p:cNvSpPr txBox="1">
            <a:spLocks/>
          </p:cNvSpPr>
          <p:nvPr/>
        </p:nvSpPr>
        <p:spPr>
          <a:xfrm>
            <a:off x="685800" y="-228600"/>
            <a:ext cx="7772400" cy="1219200"/>
          </a:xfrm>
          <a:prstGeom prst="rect">
            <a:avLst/>
          </a:prstGeom>
        </p:spPr>
        <p:txBody>
          <a:bodyPr vert="horz" rtlCol="0" anchor="ctr">
            <a:normAutofit fontScale="97500" lnSpcReduction="1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100" b="0" i="0"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ahoma" pitchFamily="34" charset="0"/>
                <a:ea typeface="Tahoma" pitchFamily="34" charset="0"/>
                <a:cs typeface="Tahoma" pitchFamily="34" charset="0"/>
              </a:rPr>
              <a:t/>
            </a:r>
            <a:br>
              <a:rPr kumimoji="0" lang="tr-TR" sz="4100" b="0" i="0"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ahoma" pitchFamily="34" charset="0"/>
                <a:ea typeface="Tahoma" pitchFamily="34" charset="0"/>
                <a:cs typeface="Tahoma" pitchFamily="34" charset="0"/>
              </a:rPr>
            </a:br>
            <a:endParaRPr kumimoji="0" lang="tr-TR" sz="4000" b="1" i="0" u="none" strike="noStrike" kern="1200" cap="none" spc="0" normalizeH="0" baseline="0" noProof="0" dirty="0">
              <a:ln>
                <a:noFill/>
              </a:ln>
              <a:solidFill>
                <a:schemeClr val="accent4">
                  <a:lumMod val="75000"/>
                </a:schemeClr>
              </a:solidFill>
              <a:effectLst/>
              <a:uLnTx/>
              <a:uFillTx/>
              <a:latin typeface="Tahoma" pitchFamily="34" charset="0"/>
              <a:ea typeface="Tahoma" pitchFamily="34" charset="0"/>
              <a:cs typeface="Tahoma" pitchFamily="34" charset="0"/>
            </a:endParaRPr>
          </a:p>
        </p:txBody>
      </p:sp>
      <p:sp>
        <p:nvSpPr>
          <p:cNvPr id="14" name="13 Dikdörtgen"/>
          <p:cNvSpPr/>
          <p:nvPr/>
        </p:nvSpPr>
        <p:spPr>
          <a:xfrm>
            <a:off x="457200" y="2450473"/>
            <a:ext cx="8153400" cy="2336024"/>
          </a:xfrm>
          <a:prstGeom prst="rect">
            <a:avLst/>
          </a:prstGeom>
        </p:spPr>
        <p:txBody>
          <a:bodyPr wrap="square">
            <a:spAutoFit/>
          </a:bodyPr>
          <a:lstStyle/>
          <a:p>
            <a:pPr algn="ctr">
              <a:lnSpc>
                <a:spcPct val="90000"/>
              </a:lnSpc>
            </a:pPr>
            <a:r>
              <a:rPr lang="tr-TR" sz="5400" b="1" dirty="0" smtClean="0">
                <a:latin typeface="Arial Black" pitchFamily="34" charset="0"/>
              </a:rPr>
              <a:t>How </a:t>
            </a:r>
            <a:r>
              <a:rPr lang="tr-TR" sz="5400" b="1" dirty="0" err="1" smtClean="0">
                <a:latin typeface="Arial Black" pitchFamily="34" charset="0"/>
              </a:rPr>
              <a:t>to</a:t>
            </a:r>
            <a:r>
              <a:rPr lang="tr-TR" sz="5400" b="1" dirty="0" smtClean="0">
                <a:latin typeface="Arial Black" pitchFamily="34" charset="0"/>
              </a:rPr>
              <a:t> </a:t>
            </a:r>
            <a:r>
              <a:rPr lang="tr-TR" sz="5400" b="1" dirty="0" err="1" smtClean="0">
                <a:latin typeface="Arial Black" pitchFamily="34" charset="0"/>
              </a:rPr>
              <a:t>make</a:t>
            </a:r>
            <a:r>
              <a:rPr lang="tr-TR" sz="5400" b="1" dirty="0" smtClean="0">
                <a:latin typeface="Arial Black" pitchFamily="34" charset="0"/>
              </a:rPr>
              <a:t> </a:t>
            </a:r>
          </a:p>
          <a:p>
            <a:pPr algn="ctr">
              <a:lnSpc>
                <a:spcPct val="90000"/>
              </a:lnSpc>
            </a:pPr>
            <a:r>
              <a:rPr lang="tr-TR" sz="5400" b="1" dirty="0" smtClean="0">
                <a:latin typeface="Arial Black" pitchFamily="34" charset="0"/>
              </a:rPr>
              <a:t>a </a:t>
            </a:r>
            <a:r>
              <a:rPr lang="tr-TR" sz="5400" b="1" dirty="0" err="1" smtClean="0">
                <a:latin typeface="Arial Black" pitchFamily="34" charset="0"/>
              </a:rPr>
              <a:t>project</a:t>
            </a:r>
            <a:r>
              <a:rPr lang="tr-TR" sz="5400" b="1" dirty="0" smtClean="0">
                <a:latin typeface="Arial Black" pitchFamily="34" charset="0"/>
              </a:rPr>
              <a:t> </a:t>
            </a:r>
            <a:r>
              <a:rPr lang="tr-TR" sz="5400" b="1" dirty="0" err="1">
                <a:latin typeface="Arial Black" pitchFamily="34" charset="0"/>
              </a:rPr>
              <a:t>u</a:t>
            </a:r>
            <a:r>
              <a:rPr lang="tr-TR" sz="5400" b="1" dirty="0" err="1" smtClean="0">
                <a:latin typeface="Arial Black" pitchFamily="34" charset="0"/>
              </a:rPr>
              <a:t>sing</a:t>
            </a:r>
            <a:r>
              <a:rPr lang="tr-TR" sz="5400" b="1" dirty="0" smtClean="0">
                <a:latin typeface="Arial Black" pitchFamily="34" charset="0"/>
              </a:rPr>
              <a:t> FV </a:t>
            </a:r>
            <a:r>
              <a:rPr lang="tr-TR" sz="5400" b="1" dirty="0" err="1" smtClean="0">
                <a:latin typeface="Arial Black" pitchFamily="34" charset="0"/>
              </a:rPr>
              <a:t>rules</a:t>
            </a:r>
            <a:endParaRPr lang="tr-TR" sz="5400" b="1" dirty="0">
              <a:latin typeface="Arial Black" pitchFamily="34" charset="0"/>
            </a:endParaRPr>
          </a:p>
        </p:txBody>
      </p:sp>
    </p:spTree>
    <p:extLst>
      <p:ext uri="{BB962C8B-B14F-4D97-AF65-F5344CB8AC3E}">
        <p14:creationId xmlns:p14="http://schemas.microsoft.com/office/powerpoint/2010/main" val="35225389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228600" y="838200"/>
            <a:ext cx="8686800" cy="4495800"/>
          </a:xfrm>
        </p:spPr>
        <p:txBody>
          <a:bodyPr>
            <a:normAutofit/>
          </a:bodyPr>
          <a:lstStyle/>
          <a:p>
            <a:pPr algn="ctr"/>
            <a:r>
              <a:rPr lang="tr-TR" sz="3600" b="1" dirty="0" smtClean="0"/>
              <a:t>Rotary Foundation  Motto</a:t>
            </a:r>
            <a:r>
              <a:rPr lang="tr-TR" sz="6000" b="1" dirty="0" smtClean="0"/>
              <a:t/>
            </a:r>
            <a:br>
              <a:rPr lang="tr-TR" sz="6000" b="1" dirty="0" smtClean="0"/>
            </a:br>
            <a:r>
              <a:rPr lang="tr-TR" sz="6000" b="1" dirty="0"/>
              <a:t/>
            </a:r>
            <a:br>
              <a:rPr lang="tr-TR" sz="6000" b="1" dirty="0"/>
            </a:br>
            <a:r>
              <a:rPr lang="tr-TR" sz="4900" b="1" dirty="0" smtClean="0"/>
              <a:t>«</a:t>
            </a:r>
            <a:r>
              <a:rPr lang="tr-TR" sz="4900" b="1" dirty="0" err="1" smtClean="0">
                <a:latin typeface="Comic Sans MS" pitchFamily="66" charset="0"/>
              </a:rPr>
              <a:t>Doing</a:t>
            </a:r>
            <a:r>
              <a:rPr lang="tr-TR" sz="4900" b="1" dirty="0" smtClean="0">
                <a:latin typeface="Comic Sans MS" pitchFamily="66" charset="0"/>
              </a:rPr>
              <a:t> </a:t>
            </a:r>
            <a:r>
              <a:rPr lang="tr-TR" sz="4900" b="1" dirty="0" err="1">
                <a:latin typeface="Comic Sans MS" pitchFamily="66" charset="0"/>
              </a:rPr>
              <a:t>G</a:t>
            </a:r>
            <a:r>
              <a:rPr lang="tr-TR" sz="4900" b="1" dirty="0" err="1" smtClean="0">
                <a:latin typeface="Comic Sans MS" pitchFamily="66" charset="0"/>
              </a:rPr>
              <a:t>ood</a:t>
            </a:r>
            <a:r>
              <a:rPr lang="tr-TR" sz="4900" b="1" dirty="0" smtClean="0">
                <a:latin typeface="Comic Sans MS" pitchFamily="66" charset="0"/>
              </a:rPr>
              <a:t> in </a:t>
            </a:r>
            <a:r>
              <a:rPr lang="tr-TR" sz="4900" b="1" dirty="0" err="1" smtClean="0">
                <a:latin typeface="Comic Sans MS" pitchFamily="66" charset="0"/>
              </a:rPr>
              <a:t>the</a:t>
            </a:r>
            <a:r>
              <a:rPr lang="tr-TR" sz="4900" b="1" dirty="0" smtClean="0">
                <a:latin typeface="Comic Sans MS" pitchFamily="66" charset="0"/>
              </a:rPr>
              <a:t> World»</a:t>
            </a:r>
            <a:endParaRPr lang="tr-TR" sz="4900" b="1" dirty="0">
              <a:latin typeface="Comic Sans MS" pitchFamily="66" charset="0"/>
            </a:endParaRPr>
          </a:p>
        </p:txBody>
      </p:sp>
    </p:spTree>
    <p:extLst>
      <p:ext uri="{BB962C8B-B14F-4D97-AF65-F5344CB8AC3E}">
        <p14:creationId xmlns:p14="http://schemas.microsoft.com/office/powerpoint/2010/main" val="114586213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endParaRPr lang="tr-TR"/>
          </a:p>
        </p:txBody>
      </p:sp>
      <p:sp>
        <p:nvSpPr>
          <p:cNvPr id="284675" name="Rectangle 3"/>
          <p:cNvSpPr>
            <a:spLocks noGrp="1" noChangeArrowheads="1"/>
          </p:cNvSpPr>
          <p:nvPr>
            <p:ph type="body" idx="1"/>
          </p:nvPr>
        </p:nvSpPr>
        <p:spPr>
          <a:xfrm>
            <a:off x="381000" y="1628775"/>
            <a:ext cx="8426450" cy="4162425"/>
          </a:xfrm>
        </p:spPr>
        <p:txBody>
          <a:bodyPr/>
          <a:lstStyle/>
          <a:p>
            <a:endParaRPr lang="tr-TR" dirty="0"/>
          </a:p>
        </p:txBody>
      </p:sp>
      <p:sp>
        <p:nvSpPr>
          <p:cNvPr id="284676" name="Rectangle 4"/>
          <p:cNvSpPr>
            <a:spLocks noChangeArrowheads="1"/>
          </p:cNvSpPr>
          <p:nvPr/>
        </p:nvSpPr>
        <p:spPr bwMode="auto">
          <a:xfrm>
            <a:off x="946150" y="525463"/>
            <a:ext cx="5835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pPr>
            <a:r>
              <a:rPr lang="tr-TR" sz="3600" b="1">
                <a:solidFill>
                  <a:srgbClr val="002F8C"/>
                </a:solidFill>
                <a:latin typeface="Chilada ICG Uno" pitchFamily="2" charset="0"/>
              </a:rPr>
              <a:t>SHARE(%50WF+%50DDF)</a:t>
            </a:r>
          </a:p>
        </p:txBody>
      </p:sp>
      <p:sp>
        <p:nvSpPr>
          <p:cNvPr id="284677" name="Text Box 5"/>
          <p:cNvSpPr txBox="1">
            <a:spLocks noChangeArrowheads="1"/>
          </p:cNvSpPr>
          <p:nvPr/>
        </p:nvSpPr>
        <p:spPr bwMode="auto">
          <a:xfrm>
            <a:off x="3902075" y="4289425"/>
            <a:ext cx="4905375" cy="1524000"/>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spcBef>
                <a:spcPct val="0"/>
              </a:spcBef>
            </a:pPr>
            <a:endParaRPr lang="tr-TR" sz="1400" b="1" dirty="0">
              <a:solidFill>
                <a:schemeClr val="accent2"/>
              </a:solidFill>
              <a:latin typeface="Alleycat ICG" pitchFamily="2" charset="0"/>
            </a:endParaRPr>
          </a:p>
          <a:p>
            <a:pPr eaLnBrk="0" hangingPunct="0">
              <a:spcBef>
                <a:spcPct val="0"/>
              </a:spcBef>
            </a:pPr>
            <a:r>
              <a:rPr lang="tr-TR" sz="2400" b="1" dirty="0" err="1">
                <a:solidFill>
                  <a:schemeClr val="accent2"/>
                </a:solidFill>
                <a:latin typeface="Alleycat ICG" pitchFamily="2" charset="0"/>
              </a:rPr>
              <a:t>DISTRICT</a:t>
            </a:r>
            <a:r>
              <a:rPr lang="tr-TR" sz="2400" b="1" dirty="0">
                <a:solidFill>
                  <a:schemeClr val="accent2"/>
                </a:solidFill>
                <a:latin typeface="Alleycat ICG" pitchFamily="2" charset="0"/>
              </a:rPr>
              <a:t> </a:t>
            </a:r>
            <a:r>
              <a:rPr lang="tr-TR" sz="2400" b="1" dirty="0" err="1">
                <a:solidFill>
                  <a:schemeClr val="accent2"/>
                </a:solidFill>
                <a:latin typeface="Alleycat ICG" pitchFamily="2" charset="0"/>
              </a:rPr>
              <a:t>DESIGNATED</a:t>
            </a:r>
            <a:r>
              <a:rPr lang="tr-TR" sz="2400" b="1" dirty="0">
                <a:solidFill>
                  <a:schemeClr val="accent2"/>
                </a:solidFill>
                <a:latin typeface="Alleycat ICG" pitchFamily="2" charset="0"/>
              </a:rPr>
              <a:t> </a:t>
            </a:r>
            <a:r>
              <a:rPr lang="tr-TR" sz="2400" b="1" dirty="0" err="1">
                <a:solidFill>
                  <a:schemeClr val="accent2"/>
                </a:solidFill>
                <a:latin typeface="Alleycat ICG" pitchFamily="2" charset="0"/>
              </a:rPr>
              <a:t>FUND</a:t>
            </a:r>
            <a:endParaRPr lang="tr-TR" sz="2400" b="1" dirty="0">
              <a:solidFill>
                <a:schemeClr val="accent2"/>
              </a:solidFill>
              <a:latin typeface="Alleycat ICG" pitchFamily="2" charset="0"/>
            </a:endParaRPr>
          </a:p>
          <a:p>
            <a:pPr eaLnBrk="0" hangingPunct="0">
              <a:spcBef>
                <a:spcPct val="0"/>
              </a:spcBef>
            </a:pPr>
            <a:r>
              <a:rPr lang="tr-TR" sz="2800" b="1" dirty="0">
                <a:solidFill>
                  <a:schemeClr val="accent2"/>
                </a:solidFill>
                <a:latin typeface="Alleycat ICG" pitchFamily="2" charset="0"/>
              </a:rPr>
              <a:t>a- %50 si </a:t>
            </a:r>
            <a:r>
              <a:rPr lang="tr-TR" sz="2800" b="1" dirty="0" err="1">
                <a:solidFill>
                  <a:schemeClr val="accent2"/>
                </a:solidFill>
                <a:latin typeface="Alleycat ICG" pitchFamily="2" charset="0"/>
              </a:rPr>
              <a:t>District</a:t>
            </a:r>
            <a:r>
              <a:rPr lang="tr-TR" sz="2800" b="1" dirty="0">
                <a:solidFill>
                  <a:schemeClr val="accent2"/>
                </a:solidFill>
                <a:latin typeface="Alleycat ICG" pitchFamily="2" charset="0"/>
              </a:rPr>
              <a:t> </a:t>
            </a:r>
            <a:r>
              <a:rPr lang="tr-TR" sz="2800" b="1" dirty="0" err="1">
                <a:solidFill>
                  <a:schemeClr val="accent2"/>
                </a:solidFill>
                <a:latin typeface="Alleycat ICG" pitchFamily="2" charset="0"/>
              </a:rPr>
              <a:t>Grants</a:t>
            </a:r>
            <a:r>
              <a:rPr lang="tr-TR" sz="1600" b="1" dirty="0">
                <a:solidFill>
                  <a:schemeClr val="accent2"/>
                </a:solidFill>
                <a:latin typeface="Alleycat ICG" pitchFamily="2" charset="0"/>
              </a:rPr>
              <a:t>(</a:t>
            </a:r>
            <a:r>
              <a:rPr lang="tr-TR" sz="1600" b="1" dirty="0" err="1">
                <a:solidFill>
                  <a:schemeClr val="accent2"/>
                </a:solidFill>
                <a:latin typeface="Alleycat ICG" pitchFamily="2" charset="0"/>
              </a:rPr>
              <a:t>max</a:t>
            </a:r>
            <a:r>
              <a:rPr lang="tr-TR" sz="1600" b="1" dirty="0">
                <a:solidFill>
                  <a:schemeClr val="accent2"/>
                </a:solidFill>
                <a:latin typeface="Alleycat ICG" pitchFamily="2" charset="0"/>
              </a:rPr>
              <a:t>)</a:t>
            </a:r>
          </a:p>
          <a:p>
            <a:pPr eaLnBrk="0" hangingPunct="0">
              <a:spcBef>
                <a:spcPct val="0"/>
              </a:spcBef>
            </a:pPr>
            <a:r>
              <a:rPr lang="tr-TR" sz="2800" b="1" dirty="0">
                <a:solidFill>
                  <a:schemeClr val="accent2"/>
                </a:solidFill>
                <a:latin typeface="Alleycat ICG" pitchFamily="2" charset="0"/>
              </a:rPr>
              <a:t>b- %50 si Global </a:t>
            </a:r>
            <a:r>
              <a:rPr lang="tr-TR" sz="2800" b="1" dirty="0" err="1">
                <a:solidFill>
                  <a:schemeClr val="accent2"/>
                </a:solidFill>
                <a:latin typeface="Alleycat ICG" pitchFamily="2" charset="0"/>
              </a:rPr>
              <a:t>Grants</a:t>
            </a:r>
            <a:r>
              <a:rPr lang="tr-TR" sz="2800" b="1" dirty="0">
                <a:solidFill>
                  <a:schemeClr val="accent2"/>
                </a:solidFill>
                <a:latin typeface="Alleycat ICG" pitchFamily="2" charset="0"/>
              </a:rPr>
              <a:t> </a:t>
            </a:r>
            <a:r>
              <a:rPr lang="tr-TR" sz="1600" b="1" dirty="0">
                <a:solidFill>
                  <a:schemeClr val="accent2"/>
                </a:solidFill>
                <a:latin typeface="Alleycat ICG" pitchFamily="2" charset="0"/>
              </a:rPr>
              <a:t>(</a:t>
            </a:r>
            <a:r>
              <a:rPr lang="tr-TR" sz="1600" b="1" dirty="0" err="1">
                <a:solidFill>
                  <a:schemeClr val="accent2"/>
                </a:solidFill>
                <a:latin typeface="Alleycat ICG" pitchFamily="2" charset="0"/>
              </a:rPr>
              <a:t>min</a:t>
            </a:r>
            <a:r>
              <a:rPr lang="tr-TR" sz="1600" b="1" dirty="0">
                <a:solidFill>
                  <a:schemeClr val="accent2"/>
                </a:solidFill>
                <a:latin typeface="Alleycat ICG" pitchFamily="2" charset="0"/>
              </a:rPr>
              <a:t>)</a:t>
            </a:r>
          </a:p>
        </p:txBody>
      </p:sp>
      <p:sp>
        <p:nvSpPr>
          <p:cNvPr id="284678" name="Text Box 6"/>
          <p:cNvSpPr txBox="1">
            <a:spLocks noChangeArrowheads="1"/>
          </p:cNvSpPr>
          <p:nvPr/>
        </p:nvSpPr>
        <p:spPr bwMode="auto">
          <a:xfrm>
            <a:off x="431800" y="4454525"/>
            <a:ext cx="3454400" cy="1373188"/>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spcBef>
                <a:spcPct val="0"/>
              </a:spcBef>
            </a:pPr>
            <a:r>
              <a:rPr lang="tr-TR" sz="2800" b="1">
                <a:solidFill>
                  <a:srgbClr val="FFFF00"/>
                </a:solidFill>
                <a:latin typeface="Alleycat ICG" pitchFamily="2" charset="0"/>
              </a:rPr>
              <a:t>WORLD FUND</a:t>
            </a:r>
          </a:p>
          <a:p>
            <a:pPr eaLnBrk="0" hangingPunct="0">
              <a:spcBef>
                <a:spcPct val="0"/>
              </a:spcBef>
            </a:pPr>
            <a:r>
              <a:rPr lang="tr-TR" sz="2800" b="1">
                <a:solidFill>
                  <a:srgbClr val="FFFF00"/>
                </a:solidFill>
                <a:latin typeface="Alleycat ICG" pitchFamily="2" charset="0"/>
              </a:rPr>
              <a:t>GLOBAL GRANTS</a:t>
            </a:r>
          </a:p>
          <a:p>
            <a:pPr eaLnBrk="0" hangingPunct="0">
              <a:spcBef>
                <a:spcPct val="0"/>
              </a:spcBef>
            </a:pPr>
            <a:r>
              <a:rPr lang="tr-TR" sz="2800" b="1">
                <a:solidFill>
                  <a:srgbClr val="FFFF00"/>
                </a:solidFill>
                <a:latin typeface="Alleycat ICG" pitchFamily="2" charset="0"/>
              </a:rPr>
              <a:t>TRF SUPPORT</a:t>
            </a:r>
          </a:p>
        </p:txBody>
      </p:sp>
      <p:graphicFrame>
        <p:nvGraphicFramePr>
          <p:cNvPr id="284679" name="Object 7"/>
          <p:cNvGraphicFramePr>
            <a:graphicFrameLocks noChangeAspect="1"/>
          </p:cNvGraphicFramePr>
          <p:nvPr>
            <p:extLst>
              <p:ext uri="{D42A27DB-BD31-4B8C-83A1-F6EECF244321}">
                <p14:modId xmlns:p14="http://schemas.microsoft.com/office/powerpoint/2010/main" val="4022873578"/>
              </p:ext>
            </p:extLst>
          </p:nvPr>
        </p:nvGraphicFramePr>
        <p:xfrm>
          <a:off x="838200" y="1983581"/>
          <a:ext cx="8128000" cy="2571750"/>
        </p:xfrm>
        <a:graphic>
          <a:graphicData uri="http://schemas.openxmlformats.org/presentationml/2006/ole">
            <mc:AlternateContent xmlns:mc="http://schemas.openxmlformats.org/markup-compatibility/2006">
              <mc:Choice xmlns:v="urn:schemas-microsoft-com:vml" Requires="v">
                <p:oleObj spid="_x0000_s4175" name="Çizelge" r:id="rId5" imgW="3543300" imgH="1295310" progId="Excel.Chart.8">
                  <p:embed/>
                </p:oleObj>
              </mc:Choice>
              <mc:Fallback>
                <p:oleObj name="Çizelge" r:id="rId5" imgW="3543300" imgH="1295310" progId="Excel.Chart.8">
                  <p:embed/>
                  <p:pic>
                    <p:nvPicPr>
                      <p:cNvPr id="0" name=""/>
                      <p:cNvPicPr>
                        <a:picLocks noChangeAspect="1" noChangeArrowheads="1"/>
                      </p:cNvPicPr>
                      <p:nvPr/>
                    </p:nvPicPr>
                    <p:blipFill>
                      <a:blip r:embed="rId6"/>
                      <a:srcRect/>
                      <a:stretch>
                        <a:fillRect/>
                      </a:stretch>
                    </p:blipFill>
                    <p:spPr bwMode="auto">
                      <a:xfrm>
                        <a:off x="838200" y="1983581"/>
                        <a:ext cx="81280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4680" name="Rectangle 8"/>
          <p:cNvSpPr>
            <a:spLocks noChangeArrowheads="1"/>
          </p:cNvSpPr>
          <p:nvPr/>
        </p:nvSpPr>
        <p:spPr bwMode="auto">
          <a:xfrm>
            <a:off x="2235200" y="1628775"/>
            <a:ext cx="1543050" cy="519113"/>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spcBef>
                <a:spcPct val="0"/>
              </a:spcBef>
            </a:pPr>
            <a:r>
              <a:rPr lang="tr-TR" sz="2800" b="1">
                <a:solidFill>
                  <a:srgbClr val="FFFF00"/>
                </a:solidFill>
                <a:latin typeface="Alleycat ICG" pitchFamily="2" charset="0"/>
              </a:rPr>
              <a:t>%50 WF</a:t>
            </a:r>
          </a:p>
        </p:txBody>
      </p:sp>
      <p:sp>
        <p:nvSpPr>
          <p:cNvPr id="284681" name="Rectangle 9"/>
          <p:cNvSpPr>
            <a:spLocks noChangeArrowheads="1"/>
          </p:cNvSpPr>
          <p:nvPr/>
        </p:nvSpPr>
        <p:spPr bwMode="auto">
          <a:xfrm>
            <a:off x="6634163" y="1724025"/>
            <a:ext cx="1722437" cy="519113"/>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spcBef>
                <a:spcPct val="0"/>
              </a:spcBef>
            </a:pPr>
            <a:r>
              <a:rPr lang="tr-TR" sz="2800" b="1">
                <a:solidFill>
                  <a:schemeClr val="accent2"/>
                </a:solidFill>
                <a:latin typeface="Alleycat ICG" pitchFamily="2" charset="0"/>
              </a:rPr>
              <a:t>%50 DDF</a:t>
            </a:r>
            <a:endParaRPr lang="tr-TR" sz="1800" b="1">
              <a:solidFill>
                <a:schemeClr val="accent2"/>
              </a:solidFill>
              <a:latin typeface="Alleycat ICG" pitchFamily="2" charset="0"/>
            </a:endParaRPr>
          </a:p>
        </p:txBody>
      </p:sp>
    </p:spTree>
    <p:extLst>
      <p:ext uri="{BB962C8B-B14F-4D97-AF65-F5344CB8AC3E}">
        <p14:creationId xmlns:p14="http://schemas.microsoft.com/office/powerpoint/2010/main" val="266885803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846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ChangeArrowheads="1"/>
          </p:cNvSpPr>
          <p:nvPr/>
        </p:nvSpPr>
        <p:spPr bwMode="auto">
          <a:xfrm>
            <a:off x="914400" y="1143000"/>
            <a:ext cx="7391400" cy="663575"/>
          </a:xfrm>
          <a:prstGeom prst="rect">
            <a:avLst/>
          </a:prstGeom>
          <a:solidFill>
            <a:srgbClr val="2752C0"/>
          </a:solidFill>
          <a:ln w="12700" algn="ctr">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en-US" sz="2400" dirty="0">
                <a:solidFill>
                  <a:schemeClr val="bg1"/>
                </a:solidFill>
              </a:rPr>
              <a:t>ANNUAL PROGRAMS FUND (US $</a:t>
            </a:r>
            <a:r>
              <a:rPr lang="en-US" sz="2400" dirty="0" smtClean="0">
                <a:solidFill>
                  <a:schemeClr val="bg1"/>
                </a:solidFill>
              </a:rPr>
              <a:t>100</a:t>
            </a:r>
            <a:r>
              <a:rPr lang="tr-TR" sz="2400" dirty="0" smtClean="0">
                <a:solidFill>
                  <a:schemeClr val="bg1"/>
                </a:solidFill>
              </a:rPr>
              <a:t>0</a:t>
            </a:r>
            <a:r>
              <a:rPr lang="en-US" sz="2400" dirty="0" smtClean="0">
                <a:solidFill>
                  <a:schemeClr val="bg1"/>
                </a:solidFill>
              </a:rPr>
              <a:t> </a:t>
            </a:r>
            <a:r>
              <a:rPr lang="en-US" sz="2400" dirty="0">
                <a:solidFill>
                  <a:schemeClr val="bg1"/>
                </a:solidFill>
              </a:rPr>
              <a:t>Donation)</a:t>
            </a:r>
            <a:endParaRPr lang="en-US" sz="2000" b="1" dirty="0">
              <a:solidFill>
                <a:schemeClr val="bg1"/>
              </a:solidFill>
            </a:endParaRPr>
          </a:p>
        </p:txBody>
      </p:sp>
      <p:sp>
        <p:nvSpPr>
          <p:cNvPr id="719875" name="Text Box 3"/>
          <p:cNvSpPr txBox="1">
            <a:spLocks noChangeArrowheads="1"/>
          </p:cNvSpPr>
          <p:nvPr/>
        </p:nvSpPr>
        <p:spPr bwMode="auto">
          <a:xfrm>
            <a:off x="4068763" y="1797050"/>
            <a:ext cx="884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a:solidFill>
                  <a:srgbClr val="2752C0"/>
                </a:solidFill>
              </a:rPr>
              <a:t>SHARE</a:t>
            </a:r>
            <a:endParaRPr lang="en-US" sz="1600">
              <a:solidFill>
                <a:srgbClr val="333399"/>
              </a:solidFill>
            </a:endParaRPr>
          </a:p>
        </p:txBody>
      </p:sp>
      <p:sp>
        <p:nvSpPr>
          <p:cNvPr id="719876" name="Line 4"/>
          <p:cNvSpPr>
            <a:spLocks noChangeShapeType="1"/>
          </p:cNvSpPr>
          <p:nvPr/>
        </p:nvSpPr>
        <p:spPr bwMode="auto">
          <a:xfrm>
            <a:off x="3614738" y="1958975"/>
            <a:ext cx="423862" cy="31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719877" name="Line 5"/>
          <p:cNvSpPr>
            <a:spLocks noChangeShapeType="1"/>
          </p:cNvSpPr>
          <p:nvPr/>
        </p:nvSpPr>
        <p:spPr bwMode="auto">
          <a:xfrm>
            <a:off x="4953000" y="1958975"/>
            <a:ext cx="566738" cy="15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719878" name="Line 6"/>
          <p:cNvSpPr>
            <a:spLocks noChangeShapeType="1"/>
          </p:cNvSpPr>
          <p:nvPr/>
        </p:nvSpPr>
        <p:spPr bwMode="auto">
          <a:xfrm flipH="1">
            <a:off x="1676400" y="2057400"/>
            <a:ext cx="1371600" cy="609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719879" name="Line 7"/>
          <p:cNvSpPr>
            <a:spLocks noChangeShapeType="1"/>
          </p:cNvSpPr>
          <p:nvPr/>
        </p:nvSpPr>
        <p:spPr bwMode="auto">
          <a:xfrm>
            <a:off x="1752600" y="3657600"/>
            <a:ext cx="0" cy="1219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719880" name="Rectangle 8"/>
          <p:cNvSpPr>
            <a:spLocks noChangeArrowheads="1"/>
          </p:cNvSpPr>
          <p:nvPr/>
        </p:nvSpPr>
        <p:spPr bwMode="auto">
          <a:xfrm>
            <a:off x="762000" y="4648200"/>
            <a:ext cx="1981200" cy="914400"/>
          </a:xfrm>
          <a:prstGeom prst="rect">
            <a:avLst/>
          </a:prstGeom>
          <a:solidFill>
            <a:srgbClr val="801A23"/>
          </a:solidFill>
          <a:ln w="12700" algn="ctr">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en-US">
                <a:solidFill>
                  <a:schemeClr val="bg1"/>
                </a:solidFill>
              </a:rPr>
              <a:t>District Grants</a:t>
            </a:r>
          </a:p>
        </p:txBody>
      </p:sp>
      <p:sp>
        <p:nvSpPr>
          <p:cNvPr id="719881" name="Rectangle 9"/>
          <p:cNvSpPr>
            <a:spLocks noChangeArrowheads="1"/>
          </p:cNvSpPr>
          <p:nvPr/>
        </p:nvSpPr>
        <p:spPr bwMode="auto">
          <a:xfrm>
            <a:off x="990600" y="4038600"/>
            <a:ext cx="1600200" cy="304800"/>
          </a:xfrm>
          <a:prstGeom prst="rect">
            <a:avLst/>
          </a:prstGeom>
          <a:solidFill>
            <a:srgbClr val="801A2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en-US" dirty="0">
                <a:solidFill>
                  <a:schemeClr val="bg1"/>
                </a:solidFill>
              </a:rPr>
              <a:t>Up to US $</a:t>
            </a:r>
            <a:r>
              <a:rPr lang="en-US" dirty="0" smtClean="0">
                <a:solidFill>
                  <a:schemeClr val="bg1"/>
                </a:solidFill>
              </a:rPr>
              <a:t>25</a:t>
            </a:r>
            <a:r>
              <a:rPr lang="tr-TR" dirty="0" smtClean="0">
                <a:solidFill>
                  <a:schemeClr val="bg1"/>
                </a:solidFill>
              </a:rPr>
              <a:t>0</a:t>
            </a:r>
            <a:endParaRPr lang="en-US" dirty="0"/>
          </a:p>
        </p:txBody>
      </p:sp>
      <p:sp>
        <p:nvSpPr>
          <p:cNvPr id="719882" name="Rectangle 10"/>
          <p:cNvSpPr>
            <a:spLocks noChangeArrowheads="1"/>
          </p:cNvSpPr>
          <p:nvPr/>
        </p:nvSpPr>
        <p:spPr bwMode="auto">
          <a:xfrm>
            <a:off x="990600" y="2590800"/>
            <a:ext cx="1524000" cy="1143000"/>
          </a:xfrm>
          <a:prstGeom prst="rect">
            <a:avLst/>
          </a:prstGeom>
          <a:solidFill>
            <a:srgbClr val="801A23"/>
          </a:solidFill>
          <a:ln w="12700" algn="ctr">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en-US">
                <a:solidFill>
                  <a:schemeClr val="bg1"/>
                </a:solidFill>
              </a:rPr>
              <a:t>District Designated Fund</a:t>
            </a:r>
          </a:p>
        </p:txBody>
      </p:sp>
      <p:sp>
        <p:nvSpPr>
          <p:cNvPr id="719883" name="Rectangle 11"/>
          <p:cNvSpPr>
            <a:spLocks noChangeArrowheads="1"/>
          </p:cNvSpPr>
          <p:nvPr/>
        </p:nvSpPr>
        <p:spPr bwMode="auto">
          <a:xfrm>
            <a:off x="2743200" y="1676400"/>
            <a:ext cx="1143000" cy="457200"/>
          </a:xfrm>
          <a:prstGeom prst="rect">
            <a:avLst/>
          </a:prstGeom>
          <a:solidFill>
            <a:srgbClr val="801A23"/>
          </a:solidFill>
          <a:ln w="12700" algn="ctr">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en-US" dirty="0">
                <a:solidFill>
                  <a:schemeClr val="bg1"/>
                </a:solidFill>
              </a:rPr>
              <a:t>US $</a:t>
            </a:r>
            <a:r>
              <a:rPr lang="en-US" dirty="0" smtClean="0">
                <a:solidFill>
                  <a:schemeClr val="bg1"/>
                </a:solidFill>
              </a:rPr>
              <a:t>50</a:t>
            </a:r>
            <a:r>
              <a:rPr lang="tr-TR" dirty="0" smtClean="0">
                <a:solidFill>
                  <a:schemeClr val="bg1"/>
                </a:solidFill>
              </a:rPr>
              <a:t>0</a:t>
            </a:r>
            <a:endParaRPr lang="en-US" dirty="0">
              <a:solidFill>
                <a:schemeClr val="bg1"/>
              </a:solidFill>
            </a:endParaRPr>
          </a:p>
        </p:txBody>
      </p:sp>
      <p:sp>
        <p:nvSpPr>
          <p:cNvPr id="719884" name="Line 12"/>
          <p:cNvSpPr>
            <a:spLocks noChangeShapeType="1"/>
          </p:cNvSpPr>
          <p:nvPr/>
        </p:nvSpPr>
        <p:spPr bwMode="auto">
          <a:xfrm>
            <a:off x="5638800" y="2133600"/>
            <a:ext cx="0" cy="762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p>
        </p:txBody>
      </p:sp>
      <p:sp>
        <p:nvSpPr>
          <p:cNvPr id="719885" name="Rectangle 13"/>
          <p:cNvSpPr>
            <a:spLocks noChangeArrowheads="1"/>
          </p:cNvSpPr>
          <p:nvPr/>
        </p:nvSpPr>
        <p:spPr bwMode="auto">
          <a:xfrm>
            <a:off x="5105400" y="1676400"/>
            <a:ext cx="1143000" cy="457200"/>
          </a:xfrm>
          <a:prstGeom prst="rect">
            <a:avLst/>
          </a:prstGeom>
          <a:solidFill>
            <a:srgbClr val="5F229D"/>
          </a:solidFill>
          <a:ln w="12700" algn="ctr">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en-US" dirty="0">
                <a:solidFill>
                  <a:schemeClr val="bg1"/>
                </a:solidFill>
              </a:rPr>
              <a:t>US $</a:t>
            </a:r>
            <a:r>
              <a:rPr lang="en-US" dirty="0" smtClean="0">
                <a:solidFill>
                  <a:schemeClr val="bg1"/>
                </a:solidFill>
              </a:rPr>
              <a:t>50</a:t>
            </a:r>
            <a:r>
              <a:rPr lang="tr-TR" dirty="0" smtClean="0">
                <a:solidFill>
                  <a:schemeClr val="bg1"/>
                </a:solidFill>
              </a:rPr>
              <a:t>0</a:t>
            </a:r>
            <a:endParaRPr lang="en-US" dirty="0">
              <a:solidFill>
                <a:schemeClr val="bg1"/>
              </a:solidFill>
            </a:endParaRPr>
          </a:p>
        </p:txBody>
      </p:sp>
      <p:sp>
        <p:nvSpPr>
          <p:cNvPr id="719886" name="Rectangle 14"/>
          <p:cNvSpPr>
            <a:spLocks noChangeArrowheads="1"/>
          </p:cNvSpPr>
          <p:nvPr/>
        </p:nvSpPr>
        <p:spPr bwMode="auto">
          <a:xfrm>
            <a:off x="4953000" y="2590800"/>
            <a:ext cx="1524000" cy="1143000"/>
          </a:xfrm>
          <a:prstGeom prst="rect">
            <a:avLst/>
          </a:prstGeom>
          <a:solidFill>
            <a:srgbClr val="5F229D"/>
          </a:solidFill>
          <a:ln w="12700" algn="ctr">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en-US">
                <a:solidFill>
                  <a:schemeClr val="bg1"/>
                </a:solidFill>
              </a:rPr>
              <a:t>World </a:t>
            </a:r>
            <a:br>
              <a:rPr lang="en-US">
                <a:solidFill>
                  <a:schemeClr val="bg1"/>
                </a:solidFill>
              </a:rPr>
            </a:br>
            <a:r>
              <a:rPr lang="en-US">
                <a:solidFill>
                  <a:schemeClr val="bg1"/>
                </a:solidFill>
              </a:rPr>
              <a:t>Fund</a:t>
            </a:r>
          </a:p>
        </p:txBody>
      </p:sp>
      <p:cxnSp>
        <p:nvCxnSpPr>
          <p:cNvPr id="719887" name="AutoShape 15"/>
          <p:cNvCxnSpPr>
            <a:cxnSpLocks noChangeShapeType="1"/>
            <a:stCxn id="719882" idx="3"/>
          </p:cNvCxnSpPr>
          <p:nvPr/>
        </p:nvCxnSpPr>
        <p:spPr bwMode="auto">
          <a:xfrm>
            <a:off x="2514600" y="3162300"/>
            <a:ext cx="3200400" cy="1943100"/>
          </a:xfrm>
          <a:prstGeom prst="bentConnector3">
            <a:avLst>
              <a:gd name="adj1" fmla="val 50000"/>
            </a:avLst>
          </a:prstGeom>
          <a:noFill/>
          <a:ln w="158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9888" name="Rectangle 16"/>
          <p:cNvSpPr>
            <a:spLocks noChangeArrowheads="1"/>
          </p:cNvSpPr>
          <p:nvPr/>
        </p:nvSpPr>
        <p:spPr bwMode="auto">
          <a:xfrm>
            <a:off x="3429000" y="3593217"/>
            <a:ext cx="1447800" cy="1200329"/>
          </a:xfrm>
          <a:prstGeom prst="rect">
            <a:avLst/>
          </a:prstGeom>
          <a:gradFill rotWithShape="0">
            <a:gsLst>
              <a:gs pos="0">
                <a:srgbClr val="801A23"/>
              </a:gs>
              <a:gs pos="100000">
                <a:srgbClr val="4C3373"/>
              </a:gs>
            </a:gsLst>
            <a:lin ang="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spcBef>
                <a:spcPct val="50000"/>
              </a:spcBef>
            </a:pPr>
            <a:r>
              <a:rPr lang="en-US" dirty="0">
                <a:solidFill>
                  <a:schemeClr val="bg1"/>
                </a:solidFill>
              </a:rPr>
              <a:t>Remaining </a:t>
            </a:r>
            <a:r>
              <a:rPr lang="en-US" dirty="0" err="1">
                <a:solidFill>
                  <a:schemeClr val="bg1"/>
                </a:solidFill>
              </a:rPr>
              <a:t>DDF</a:t>
            </a:r>
            <a:r>
              <a:rPr lang="en-US" dirty="0">
                <a:solidFill>
                  <a:schemeClr val="bg1"/>
                </a:solidFill>
              </a:rPr>
              <a:t> Balance (Minimum of US $</a:t>
            </a:r>
            <a:r>
              <a:rPr lang="en-US" dirty="0" smtClean="0">
                <a:solidFill>
                  <a:schemeClr val="bg1"/>
                </a:solidFill>
              </a:rPr>
              <a:t>25</a:t>
            </a:r>
            <a:r>
              <a:rPr lang="tr-TR" dirty="0" smtClean="0">
                <a:solidFill>
                  <a:schemeClr val="bg1"/>
                </a:solidFill>
              </a:rPr>
              <a:t>0</a:t>
            </a:r>
            <a:r>
              <a:rPr lang="en-US" dirty="0" smtClean="0">
                <a:solidFill>
                  <a:schemeClr val="bg1"/>
                </a:solidFill>
              </a:rPr>
              <a:t>)</a:t>
            </a:r>
            <a:endParaRPr lang="en-US" dirty="0"/>
          </a:p>
        </p:txBody>
      </p:sp>
      <p:sp>
        <p:nvSpPr>
          <p:cNvPr id="719889" name="Line 17"/>
          <p:cNvSpPr>
            <a:spLocks noChangeShapeType="1"/>
          </p:cNvSpPr>
          <p:nvPr/>
        </p:nvSpPr>
        <p:spPr bwMode="auto">
          <a:xfrm>
            <a:off x="5715000" y="3733800"/>
            <a:ext cx="685800" cy="1066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p>
        </p:txBody>
      </p:sp>
      <p:sp>
        <p:nvSpPr>
          <p:cNvPr id="719890" name="Line 18"/>
          <p:cNvSpPr>
            <a:spLocks noChangeShapeType="1"/>
          </p:cNvSpPr>
          <p:nvPr/>
        </p:nvSpPr>
        <p:spPr bwMode="auto">
          <a:xfrm flipH="1">
            <a:off x="7086600" y="3657600"/>
            <a:ext cx="609600" cy="1143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p>
        </p:txBody>
      </p:sp>
      <p:sp>
        <p:nvSpPr>
          <p:cNvPr id="719891" name="Rectangle 19"/>
          <p:cNvSpPr>
            <a:spLocks noChangeArrowheads="1"/>
          </p:cNvSpPr>
          <p:nvPr/>
        </p:nvSpPr>
        <p:spPr bwMode="auto">
          <a:xfrm>
            <a:off x="5715000" y="4648200"/>
            <a:ext cx="1981200" cy="914400"/>
          </a:xfrm>
          <a:prstGeom prst="rect">
            <a:avLst/>
          </a:prstGeom>
          <a:solidFill>
            <a:srgbClr val="5F229D"/>
          </a:solidFill>
          <a:ln w="12700" algn="ctr">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en-US">
                <a:solidFill>
                  <a:schemeClr val="bg1"/>
                </a:solidFill>
              </a:rPr>
              <a:t>Global Grants</a:t>
            </a:r>
            <a:br>
              <a:rPr lang="en-US">
                <a:solidFill>
                  <a:schemeClr val="bg1"/>
                </a:solidFill>
              </a:rPr>
            </a:br>
            <a:r>
              <a:rPr lang="en-US" sz="1400">
                <a:solidFill>
                  <a:schemeClr val="bg1"/>
                </a:solidFill>
              </a:rPr>
              <a:t>(World Fund match </a:t>
            </a:r>
            <a:br>
              <a:rPr lang="en-US" sz="1400">
                <a:solidFill>
                  <a:schemeClr val="bg1"/>
                </a:solidFill>
              </a:rPr>
            </a:br>
            <a:r>
              <a:rPr lang="en-US" sz="1400">
                <a:solidFill>
                  <a:schemeClr val="bg1"/>
                </a:solidFill>
              </a:rPr>
              <a:t>to DDF and cash)</a:t>
            </a:r>
            <a:endParaRPr lang="en-US" baseline="30000">
              <a:solidFill>
                <a:schemeClr val="bg1"/>
              </a:solidFill>
            </a:endParaRPr>
          </a:p>
        </p:txBody>
      </p:sp>
      <p:sp>
        <p:nvSpPr>
          <p:cNvPr id="719892" name="Rectangle 20"/>
          <p:cNvSpPr>
            <a:spLocks noGrp="1" noChangeArrowheads="1"/>
          </p:cNvSpPr>
          <p:nvPr>
            <p:ph type="title"/>
          </p:nvPr>
        </p:nvSpPr>
        <p:spPr/>
        <p:txBody>
          <a:bodyPr/>
          <a:lstStyle/>
          <a:p>
            <a:r>
              <a:rPr lang="en-US"/>
              <a:t>Funding Model Example</a:t>
            </a:r>
          </a:p>
        </p:txBody>
      </p:sp>
      <p:sp>
        <p:nvSpPr>
          <p:cNvPr id="719893" name="Rectangle 21"/>
          <p:cNvSpPr>
            <a:spLocks noChangeArrowheads="1"/>
          </p:cNvSpPr>
          <p:nvPr/>
        </p:nvSpPr>
        <p:spPr bwMode="auto">
          <a:xfrm>
            <a:off x="6934200" y="2590800"/>
            <a:ext cx="1524000" cy="1143000"/>
          </a:xfrm>
          <a:prstGeom prst="rect">
            <a:avLst/>
          </a:prstGeom>
          <a:solidFill>
            <a:srgbClr val="5F229D"/>
          </a:solidFill>
          <a:ln w="12700" algn="ctr">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en-US">
                <a:solidFill>
                  <a:schemeClr val="bg1"/>
                </a:solidFill>
              </a:rPr>
              <a:t>Other </a:t>
            </a:r>
            <a:br>
              <a:rPr lang="en-US">
                <a:solidFill>
                  <a:schemeClr val="bg1"/>
                </a:solidFill>
              </a:rPr>
            </a:br>
            <a:r>
              <a:rPr lang="en-US" sz="1400">
                <a:solidFill>
                  <a:schemeClr val="bg1"/>
                </a:solidFill>
              </a:rPr>
              <a:t>(Cash, Permanent Fund Earnings)</a:t>
            </a:r>
          </a:p>
        </p:txBody>
      </p:sp>
      <p:sp>
        <p:nvSpPr>
          <p:cNvPr id="719894" name="Rectangle 22"/>
          <p:cNvSpPr>
            <a:spLocks noChangeArrowheads="1"/>
          </p:cNvSpPr>
          <p:nvPr/>
        </p:nvSpPr>
        <p:spPr bwMode="auto">
          <a:xfrm>
            <a:off x="990600" y="2209800"/>
            <a:ext cx="1524000" cy="228600"/>
          </a:xfrm>
          <a:prstGeom prst="rect">
            <a:avLst/>
          </a:prstGeom>
          <a:solidFill>
            <a:srgbClr val="801A2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en-US" sz="1400">
                <a:solidFill>
                  <a:schemeClr val="bg1"/>
                </a:solidFill>
              </a:rPr>
              <a:t>District Controlled</a:t>
            </a:r>
          </a:p>
        </p:txBody>
      </p:sp>
      <p:sp>
        <p:nvSpPr>
          <p:cNvPr id="719895" name="Rectangle 23"/>
          <p:cNvSpPr>
            <a:spLocks noChangeArrowheads="1"/>
          </p:cNvSpPr>
          <p:nvPr/>
        </p:nvSpPr>
        <p:spPr bwMode="auto">
          <a:xfrm>
            <a:off x="4800600" y="2209800"/>
            <a:ext cx="1905000" cy="228600"/>
          </a:xfrm>
          <a:prstGeom prst="rect">
            <a:avLst/>
          </a:prstGeom>
          <a:solidFill>
            <a:srgbClr val="5F229D"/>
          </a:solidFill>
          <a:ln w="12700" algn="ctr">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en-US" sz="1400">
                <a:solidFill>
                  <a:schemeClr val="bg1"/>
                </a:solidFill>
              </a:rPr>
              <a:t>Trustees Controlled</a:t>
            </a:r>
          </a:p>
        </p:txBody>
      </p:sp>
    </p:spTree>
    <p:extLst>
      <p:ext uri="{BB962C8B-B14F-4D97-AF65-F5344CB8AC3E}">
        <p14:creationId xmlns:p14="http://schemas.microsoft.com/office/powerpoint/2010/main" val="30531360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98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98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98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988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98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98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9879"/>
                                        </p:tgtEl>
                                        <p:attrNameLst>
                                          <p:attrName>style.visibility</p:attrName>
                                        </p:attrNameLst>
                                      </p:cBhvr>
                                      <p:to>
                                        <p:strVal val="visible"/>
                                      </p:to>
                                    </p:set>
                                  </p:childTnLst>
                                </p:cTn>
                              </p:par>
                              <p:par>
                                <p:cTn id="23" presetID="3" presetClass="entr" presetSubtype="10" fill="hold" grpId="0" nodeType="withEffect">
                                  <p:stCondLst>
                                    <p:cond delay="0"/>
                                  </p:stCondLst>
                                  <p:childTnLst>
                                    <p:set>
                                      <p:cBhvr>
                                        <p:cTn id="24" dur="1" fill="hold">
                                          <p:stCondLst>
                                            <p:cond delay="0"/>
                                          </p:stCondLst>
                                        </p:cTn>
                                        <p:tgtEl>
                                          <p:spTgt spid="719880"/>
                                        </p:tgtEl>
                                        <p:attrNameLst>
                                          <p:attrName>style.visibility</p:attrName>
                                        </p:attrNameLst>
                                      </p:cBhvr>
                                      <p:to>
                                        <p:strVal val="visible"/>
                                      </p:to>
                                    </p:set>
                                    <p:animEffect transition="in" filter="blinds(horizontal)">
                                      <p:cBhvr>
                                        <p:cTn id="25" dur="500"/>
                                        <p:tgtEl>
                                          <p:spTgt spid="71988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19881"/>
                                        </p:tgtEl>
                                        <p:attrNameLst>
                                          <p:attrName>style.visibility</p:attrName>
                                        </p:attrNameLst>
                                      </p:cBhvr>
                                      <p:to>
                                        <p:strVal val="visible"/>
                                      </p:to>
                                    </p:set>
                                    <p:animEffect transition="in" filter="blinds(horizontal)">
                                      <p:cBhvr>
                                        <p:cTn id="28" dur="500"/>
                                        <p:tgtEl>
                                          <p:spTgt spid="71988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71988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988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1988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1989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989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9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878" grpId="0" animBg="1"/>
      <p:bldP spid="719879" grpId="0" animBg="1"/>
      <p:bldP spid="719880" grpId="0" animBg="1"/>
      <p:bldP spid="719881" grpId="0" animBg="1"/>
      <p:bldP spid="719882" grpId="0" animBg="1"/>
      <p:bldP spid="719884" grpId="0" animBg="1"/>
      <p:bldP spid="719886" grpId="0" animBg="1"/>
      <p:bldP spid="719888" grpId="0" animBg="1"/>
      <p:bldP spid="719889" grpId="0" animBg="1"/>
      <p:bldP spid="719890" grpId="0" animBg="1"/>
      <p:bldP spid="719891" grpId="0" animBg="1"/>
      <p:bldP spid="719893" grpId="0" animBg="1"/>
      <p:bldP spid="719894" grpId="0" animBg="1"/>
      <p:bldP spid="71989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641350" y="1371600"/>
            <a:ext cx="8013132" cy="4572000"/>
          </a:xfrm>
        </p:spPr>
        <p:txBody>
          <a:bodyPr/>
          <a:lstStyle/>
          <a:p>
            <a:pPr eaLnBrk="1" hangingPunct="1">
              <a:buFontTx/>
              <a:buNone/>
            </a:pPr>
            <a:r>
              <a:rPr lang="tr-TR" sz="8000" dirty="0" smtClean="0"/>
              <a:t>   </a:t>
            </a:r>
          </a:p>
        </p:txBody>
      </p:sp>
      <p:sp>
        <p:nvSpPr>
          <p:cNvPr id="19460" name="Text Box 4"/>
          <p:cNvSpPr txBox="1">
            <a:spLocks noChangeArrowheads="1"/>
          </p:cNvSpPr>
          <p:nvPr/>
        </p:nvSpPr>
        <p:spPr bwMode="auto">
          <a:xfrm>
            <a:off x="838200" y="441325"/>
            <a:ext cx="83502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Black" pitchFamily="34" charset="0"/>
                <a:ea typeface="MS PGothic" pitchFamily="34" charset="-128"/>
              </a:defRPr>
            </a:lvl1pPr>
            <a:lvl2pPr marL="742950" indent="-285750">
              <a:defRPr sz="1600">
                <a:solidFill>
                  <a:schemeClr val="tx1"/>
                </a:solidFill>
                <a:latin typeface="Arial Black" pitchFamily="34" charset="0"/>
                <a:ea typeface="MS PGothic" pitchFamily="34" charset="-128"/>
              </a:defRPr>
            </a:lvl2pPr>
            <a:lvl3pPr marL="1143000" indent="-228600">
              <a:defRPr sz="1600">
                <a:solidFill>
                  <a:schemeClr val="tx1"/>
                </a:solidFill>
                <a:latin typeface="Arial Black" pitchFamily="34" charset="0"/>
                <a:ea typeface="MS PGothic" pitchFamily="34" charset="-128"/>
              </a:defRPr>
            </a:lvl3pPr>
            <a:lvl4pPr marL="1600200" indent="-228600">
              <a:defRPr sz="1600">
                <a:solidFill>
                  <a:schemeClr val="tx1"/>
                </a:solidFill>
                <a:latin typeface="Arial Black" pitchFamily="34" charset="0"/>
                <a:ea typeface="MS PGothic" pitchFamily="34" charset="-128"/>
              </a:defRPr>
            </a:lvl4pPr>
            <a:lvl5pPr marL="2057400" indent="-228600">
              <a:defRPr sz="1600">
                <a:solidFill>
                  <a:schemeClr val="tx1"/>
                </a:solidFill>
                <a:latin typeface="Arial Black"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9pPr>
          </a:lstStyle>
          <a:p>
            <a:r>
              <a:rPr lang="tr-TR" sz="4000" b="1" dirty="0" smtClean="0"/>
              <a:t>     </a:t>
            </a:r>
            <a:endParaRPr lang="tr-TR" sz="4000" b="1" dirty="0"/>
          </a:p>
        </p:txBody>
      </p:sp>
      <p:sp>
        <p:nvSpPr>
          <p:cNvPr id="2" name="Metin kutusu 1"/>
          <p:cNvSpPr txBox="1"/>
          <p:nvPr/>
        </p:nvSpPr>
        <p:spPr>
          <a:xfrm>
            <a:off x="1875658" y="76200"/>
            <a:ext cx="5896742" cy="4524315"/>
          </a:xfrm>
          <a:prstGeom prst="rect">
            <a:avLst/>
          </a:prstGeom>
          <a:noFill/>
        </p:spPr>
        <p:txBody>
          <a:bodyPr wrap="none" rtlCol="0">
            <a:spAutoFit/>
          </a:bodyPr>
          <a:lstStyle/>
          <a:p>
            <a:r>
              <a:rPr lang="tr-TR" sz="3600" b="1" dirty="0" err="1" smtClean="0"/>
              <a:t>What</a:t>
            </a:r>
            <a:r>
              <a:rPr lang="tr-TR" sz="3600" b="1" dirty="0" smtClean="0"/>
              <a:t> </a:t>
            </a:r>
            <a:r>
              <a:rPr lang="tr-TR" sz="3600" b="1" dirty="0" err="1" smtClean="0"/>
              <a:t>kind</a:t>
            </a:r>
            <a:r>
              <a:rPr lang="tr-TR" sz="3600" b="1" dirty="0" smtClean="0"/>
              <a:t> of </a:t>
            </a:r>
            <a:r>
              <a:rPr lang="tr-TR" sz="3600" b="1" dirty="0" err="1" smtClean="0"/>
              <a:t>project</a:t>
            </a:r>
            <a:r>
              <a:rPr lang="tr-TR" sz="3600" b="1" dirty="0" smtClean="0"/>
              <a:t> </a:t>
            </a:r>
          </a:p>
          <a:p>
            <a:r>
              <a:rPr lang="tr-TR" sz="3600" b="1" dirty="0" err="1"/>
              <a:t>w</a:t>
            </a:r>
            <a:r>
              <a:rPr lang="tr-TR" sz="3600" b="1" dirty="0" err="1" smtClean="0"/>
              <a:t>ould</a:t>
            </a:r>
            <a:r>
              <a:rPr lang="tr-TR" sz="3600" b="1" dirty="0" smtClean="0"/>
              <a:t> </a:t>
            </a:r>
            <a:r>
              <a:rPr lang="tr-TR" sz="3600" b="1" dirty="0" err="1" smtClean="0"/>
              <a:t>you</a:t>
            </a:r>
            <a:r>
              <a:rPr lang="tr-TR" sz="3600" b="1" dirty="0" smtClean="0"/>
              <a:t> </a:t>
            </a:r>
            <a:r>
              <a:rPr lang="tr-TR" sz="3600" b="1" dirty="0" err="1" smtClean="0"/>
              <a:t>like</a:t>
            </a:r>
            <a:r>
              <a:rPr lang="tr-TR" sz="3600" b="1" dirty="0" smtClean="0"/>
              <a:t> </a:t>
            </a:r>
            <a:r>
              <a:rPr lang="tr-TR" sz="3600" b="1" dirty="0" err="1" smtClean="0"/>
              <a:t>to</a:t>
            </a:r>
            <a:r>
              <a:rPr lang="tr-TR" sz="3600" b="1" dirty="0" smtClean="0"/>
              <a:t> organize?</a:t>
            </a:r>
          </a:p>
          <a:p>
            <a:endParaRPr lang="tr-TR" sz="3600" b="1" dirty="0" smtClean="0"/>
          </a:p>
          <a:p>
            <a:r>
              <a:rPr lang="tr-TR" sz="3600" b="1" dirty="0" err="1" smtClean="0"/>
              <a:t>It</a:t>
            </a:r>
            <a:r>
              <a:rPr lang="tr-TR" sz="3600" b="1" dirty="0" smtClean="0"/>
              <a:t> </a:t>
            </a:r>
            <a:r>
              <a:rPr lang="tr-TR" sz="3600" b="1" dirty="0" err="1"/>
              <a:t>could</a:t>
            </a:r>
            <a:r>
              <a:rPr lang="tr-TR" sz="3600" b="1" dirty="0"/>
              <a:t> </a:t>
            </a:r>
            <a:r>
              <a:rPr lang="tr-TR" sz="3600" b="1" dirty="0" smtClean="0"/>
              <a:t>be; </a:t>
            </a:r>
            <a:endParaRPr lang="tr-TR" sz="3600" b="1" dirty="0"/>
          </a:p>
          <a:p>
            <a:endParaRPr lang="tr-TR" sz="3600" b="1" dirty="0" smtClean="0"/>
          </a:p>
          <a:p>
            <a:r>
              <a:rPr lang="tr-TR" sz="3600" b="1" dirty="0" smtClean="0"/>
              <a:t>1-</a:t>
            </a:r>
            <a:r>
              <a:rPr lang="tr-TR" sz="3600" b="1" dirty="0" err="1" smtClean="0"/>
              <a:t>Scholarship</a:t>
            </a:r>
            <a:r>
              <a:rPr lang="tr-TR" sz="3600" b="1" dirty="0" smtClean="0"/>
              <a:t>?</a:t>
            </a:r>
          </a:p>
          <a:p>
            <a:r>
              <a:rPr lang="tr-TR" sz="3600" b="1" dirty="0" smtClean="0"/>
              <a:t>2-</a:t>
            </a:r>
            <a:r>
              <a:rPr lang="tr-TR" sz="3600" b="1" dirty="0" err="1" smtClean="0"/>
              <a:t>Vocational</a:t>
            </a:r>
            <a:r>
              <a:rPr lang="tr-TR" sz="3600" b="1" dirty="0" smtClean="0"/>
              <a:t> </a:t>
            </a:r>
            <a:r>
              <a:rPr lang="tr-TR" sz="3600" b="1" dirty="0"/>
              <a:t>T</a:t>
            </a:r>
            <a:r>
              <a:rPr lang="tr-TR" sz="3600" b="1" dirty="0" smtClean="0"/>
              <a:t>raining </a:t>
            </a:r>
            <a:r>
              <a:rPr lang="tr-TR" sz="3600" b="1" dirty="0"/>
              <a:t>T</a:t>
            </a:r>
            <a:r>
              <a:rPr lang="tr-TR" sz="3600" b="1" dirty="0" smtClean="0"/>
              <a:t>eam?</a:t>
            </a:r>
          </a:p>
          <a:p>
            <a:r>
              <a:rPr lang="tr-TR" sz="3600" b="1" dirty="0" smtClean="0"/>
              <a:t>3-</a:t>
            </a:r>
            <a:r>
              <a:rPr lang="tr-TR" sz="3600" b="1" dirty="0" err="1" smtClean="0"/>
              <a:t>Humanitarian</a:t>
            </a:r>
            <a:r>
              <a:rPr lang="tr-TR" sz="3600" b="1" dirty="0" smtClean="0"/>
              <a:t> </a:t>
            </a:r>
            <a:r>
              <a:rPr lang="tr-TR" sz="3600" b="1" dirty="0"/>
              <a:t>P</a:t>
            </a:r>
            <a:r>
              <a:rPr lang="tr-TR" sz="3600" b="1" dirty="0" smtClean="0"/>
              <a:t>roject?</a:t>
            </a:r>
            <a:endParaRPr lang="tr-TR" sz="3600" b="1" dirty="0"/>
          </a:p>
        </p:txBody>
      </p:sp>
    </p:spTree>
    <p:extLst>
      <p:ext uri="{BB962C8B-B14F-4D97-AF65-F5344CB8AC3E}">
        <p14:creationId xmlns:p14="http://schemas.microsoft.com/office/powerpoint/2010/main" val="1123023210"/>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990600" y="1447800"/>
            <a:ext cx="6553200" cy="4114800"/>
          </a:xfrm>
        </p:spPr>
        <p:txBody>
          <a:bodyPr>
            <a:normAutofit fontScale="90000"/>
          </a:bodyPr>
          <a:lstStyle/>
          <a:p>
            <a:pPr algn="ctr"/>
            <a:r>
              <a:rPr lang="tr-TR" sz="4800" dirty="0" err="1"/>
              <a:t>TRF</a:t>
            </a:r>
            <a:r>
              <a:rPr lang="tr-TR" sz="4800" dirty="0"/>
              <a:t> Programs </a:t>
            </a:r>
            <a:r>
              <a:rPr lang="tr-TR" sz="4800" dirty="0" err="1"/>
              <a:t>with</a:t>
            </a:r>
            <a:r>
              <a:rPr lang="tr-TR" sz="4800" dirty="0"/>
              <a:t>    </a:t>
            </a:r>
            <a:r>
              <a:rPr lang="tr-TR" sz="4800" dirty="0" err="1"/>
              <a:t>Future</a:t>
            </a:r>
            <a:r>
              <a:rPr lang="tr-TR" sz="4800" dirty="0"/>
              <a:t> </a:t>
            </a:r>
            <a:r>
              <a:rPr lang="tr-TR" sz="4800" dirty="0" err="1"/>
              <a:t>Vision</a:t>
            </a:r>
            <a:r>
              <a:rPr lang="tr-TR" sz="4800" dirty="0"/>
              <a:t> </a:t>
            </a:r>
            <a:r>
              <a:rPr lang="tr-TR" sz="4800" dirty="0" smtClean="0"/>
              <a:t>Plan</a:t>
            </a:r>
            <a:br>
              <a:rPr lang="tr-TR" sz="4800" dirty="0" smtClean="0"/>
            </a:br>
            <a:r>
              <a:rPr lang="tr-TR" sz="4800" dirty="0"/>
              <a:t/>
            </a:r>
            <a:br>
              <a:rPr lang="tr-TR" sz="4800" dirty="0"/>
            </a:br>
            <a:r>
              <a:rPr lang="tr-TR" sz="4800" dirty="0" err="1" smtClean="0"/>
              <a:t>Old</a:t>
            </a:r>
            <a:r>
              <a:rPr lang="tr-TR" sz="4800" dirty="0" smtClean="0"/>
              <a:t> model, 12 </a:t>
            </a:r>
            <a:r>
              <a:rPr lang="tr-TR" sz="4800" dirty="0" err="1" smtClean="0"/>
              <a:t>Different</a:t>
            </a:r>
            <a:r>
              <a:rPr lang="tr-TR" sz="4800" dirty="0" smtClean="0"/>
              <a:t> </a:t>
            </a:r>
            <a:r>
              <a:rPr lang="tr-TR" sz="4800" dirty="0" err="1" smtClean="0"/>
              <a:t>Grants</a:t>
            </a:r>
            <a:r>
              <a:rPr lang="tr-TR" sz="4800" dirty="0" smtClean="0"/>
              <a:t>!!!</a:t>
            </a:r>
            <a:br>
              <a:rPr lang="tr-TR" sz="4800" dirty="0" smtClean="0"/>
            </a:br>
            <a:r>
              <a:rPr lang="tr-TR" sz="4800" dirty="0" err="1" smtClean="0"/>
              <a:t>Now</a:t>
            </a:r>
            <a:r>
              <a:rPr lang="tr-TR" sz="4800" dirty="0" smtClean="0"/>
              <a:t>, </a:t>
            </a:r>
            <a:r>
              <a:rPr lang="tr-TR" sz="4800" dirty="0" err="1" smtClean="0"/>
              <a:t>only</a:t>
            </a:r>
            <a:r>
              <a:rPr lang="tr-TR" sz="4800" dirty="0" smtClean="0"/>
              <a:t> 3 </a:t>
            </a:r>
            <a:r>
              <a:rPr lang="tr-TR" sz="4800" dirty="0" err="1" smtClean="0"/>
              <a:t>Grants</a:t>
            </a:r>
            <a:endParaRPr lang="tr-TR" sz="4800" dirty="0"/>
          </a:p>
        </p:txBody>
      </p:sp>
      <p:sp>
        <p:nvSpPr>
          <p:cNvPr id="272387" name="Text Box 3"/>
          <p:cNvSpPr txBox="1">
            <a:spLocks noChangeArrowheads="1"/>
          </p:cNvSpPr>
          <p:nvPr/>
        </p:nvSpPr>
        <p:spPr bwMode="auto">
          <a:xfrm>
            <a:off x="457200" y="-2362200"/>
            <a:ext cx="85344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90000"/>
              </a:lnSpc>
              <a:spcBef>
                <a:spcPct val="20000"/>
              </a:spcBef>
            </a:pPr>
            <a:endParaRPr lang="tr-TR" sz="3600">
              <a:solidFill>
                <a:srgbClr val="000099"/>
              </a:solidFill>
            </a:endParaRPr>
          </a:p>
        </p:txBody>
      </p:sp>
    </p:spTree>
    <p:extLst>
      <p:ext uri="{BB962C8B-B14F-4D97-AF65-F5344CB8AC3E}">
        <p14:creationId xmlns:p14="http://schemas.microsoft.com/office/powerpoint/2010/main" val="161812541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381000" y="2286000"/>
            <a:ext cx="8382000" cy="3505200"/>
          </a:xfrm>
        </p:spPr>
        <p:txBody>
          <a:bodyPr>
            <a:normAutofit/>
          </a:bodyPr>
          <a:lstStyle/>
          <a:p>
            <a:r>
              <a:rPr lang="tr-TR" sz="6000" b="1" i="1" dirty="0" err="1"/>
              <a:t>District</a:t>
            </a:r>
            <a:r>
              <a:rPr lang="tr-TR" sz="6000" b="1" i="1" dirty="0"/>
              <a:t> </a:t>
            </a:r>
            <a:r>
              <a:rPr lang="tr-TR" sz="6000" b="1" i="1" dirty="0" err="1"/>
              <a:t>Grants</a:t>
            </a:r>
            <a:endParaRPr lang="tr-TR" sz="6000" b="1" i="1" dirty="0"/>
          </a:p>
          <a:p>
            <a:r>
              <a:rPr lang="tr-TR" sz="6000" b="1" i="1" dirty="0" smtClean="0"/>
              <a:t>Global </a:t>
            </a:r>
            <a:r>
              <a:rPr lang="tr-TR" sz="6000" b="1" i="1" dirty="0" err="1" smtClean="0"/>
              <a:t>Grants</a:t>
            </a:r>
            <a:endParaRPr lang="tr-TR" sz="6000" b="1" i="1" dirty="0" smtClean="0"/>
          </a:p>
          <a:p>
            <a:r>
              <a:rPr lang="tr-TR" sz="6000" b="1" i="1" dirty="0" err="1" smtClean="0"/>
              <a:t>Package</a:t>
            </a:r>
            <a:r>
              <a:rPr lang="tr-TR" sz="6000" b="1" i="1" dirty="0" smtClean="0"/>
              <a:t> </a:t>
            </a:r>
            <a:r>
              <a:rPr lang="tr-TR" sz="6000" b="1" i="1" dirty="0" err="1" smtClean="0"/>
              <a:t>Grants</a:t>
            </a:r>
            <a:endParaRPr lang="tr-TR" sz="6000" b="1" i="1" dirty="0"/>
          </a:p>
        </p:txBody>
      </p:sp>
      <p:sp>
        <p:nvSpPr>
          <p:cNvPr id="7173" name="Text Box 5"/>
          <p:cNvSpPr txBox="1">
            <a:spLocks noChangeArrowheads="1"/>
          </p:cNvSpPr>
          <p:nvPr/>
        </p:nvSpPr>
        <p:spPr bwMode="auto">
          <a:xfrm>
            <a:off x="457200" y="1219200"/>
            <a:ext cx="8229600" cy="1077218"/>
          </a:xfrm>
          <a:prstGeom prst="rect">
            <a:avLst/>
          </a:prstGeom>
          <a:solidFill>
            <a:schemeClr val="accent2"/>
          </a:solidFill>
          <a:ln w="38100" cmpd="dbl">
            <a:solidFill>
              <a:schemeClr val="bg1"/>
            </a:solidFill>
            <a:miter lim="800000"/>
            <a:headEnd/>
            <a:tailEnd/>
          </a:ln>
          <a:effectLst>
            <a:outerShdw dist="107763" dir="2700000" algn="ctr" rotWithShape="0">
              <a:schemeClr val="bg2">
                <a:alpha val="50000"/>
              </a:schemeClr>
            </a:outerShdw>
          </a:effectLst>
        </p:spPr>
        <p:txBody>
          <a:bodyPr>
            <a:spAutoFit/>
          </a:bodyPr>
          <a:lstStyle/>
          <a:p>
            <a:pPr algn="ctr"/>
            <a:r>
              <a:rPr lang="tr-TR" sz="3200" i="1" dirty="0" err="1" smtClean="0"/>
              <a:t>There</a:t>
            </a:r>
            <a:r>
              <a:rPr lang="tr-TR" sz="3200" i="1" dirty="0" smtClean="0"/>
              <a:t> </a:t>
            </a:r>
            <a:r>
              <a:rPr lang="tr-TR" sz="3200" i="1" dirty="0" err="1" smtClean="0"/>
              <a:t>are</a:t>
            </a:r>
            <a:r>
              <a:rPr lang="tr-TR" sz="3200" i="1" dirty="0" smtClean="0"/>
              <a:t> </a:t>
            </a:r>
            <a:r>
              <a:rPr lang="tr-TR" sz="3200" i="1" dirty="0" err="1" smtClean="0"/>
              <a:t>three</a:t>
            </a:r>
            <a:r>
              <a:rPr lang="tr-TR" sz="3200" i="1" dirty="0" smtClean="0"/>
              <a:t> </a:t>
            </a:r>
            <a:r>
              <a:rPr lang="tr-TR" sz="3200" i="1" dirty="0" err="1" smtClean="0"/>
              <a:t>basic</a:t>
            </a:r>
            <a:r>
              <a:rPr lang="tr-TR" sz="3200" i="1" dirty="0" smtClean="0"/>
              <a:t> </a:t>
            </a:r>
            <a:r>
              <a:rPr lang="tr-TR" sz="3200" i="1" dirty="0" err="1" smtClean="0"/>
              <a:t>grants</a:t>
            </a:r>
            <a:r>
              <a:rPr lang="tr-TR" sz="3200" i="1" dirty="0" smtClean="0"/>
              <a:t> </a:t>
            </a:r>
            <a:r>
              <a:rPr lang="tr-TR" sz="3200" i="1" dirty="0" err="1" smtClean="0"/>
              <a:t>to</a:t>
            </a:r>
            <a:r>
              <a:rPr lang="tr-TR" sz="3200" i="1" dirty="0" smtClean="0"/>
              <a:t> be </a:t>
            </a:r>
            <a:r>
              <a:rPr lang="tr-TR" sz="3200" i="1" dirty="0" err="1" smtClean="0"/>
              <a:t>used</a:t>
            </a:r>
            <a:r>
              <a:rPr lang="tr-TR" sz="3200" i="1" dirty="0"/>
              <a:t> </a:t>
            </a:r>
            <a:r>
              <a:rPr lang="tr-TR" sz="3200" i="1" dirty="0" smtClean="0"/>
              <a:t>in </a:t>
            </a:r>
            <a:r>
              <a:rPr lang="tr-TR" sz="3200" i="1" dirty="0" err="1" smtClean="0"/>
              <a:t>Future</a:t>
            </a:r>
            <a:r>
              <a:rPr lang="tr-TR" sz="3200" i="1" dirty="0" smtClean="0"/>
              <a:t> </a:t>
            </a:r>
            <a:r>
              <a:rPr lang="tr-TR" sz="3200" i="1" dirty="0" err="1" smtClean="0"/>
              <a:t>Vision</a:t>
            </a:r>
            <a:r>
              <a:rPr lang="tr-TR" sz="3200" i="1" dirty="0" smtClean="0"/>
              <a:t> Plan </a:t>
            </a:r>
            <a:endParaRPr lang="en-US" sz="3200" i="1" dirty="0"/>
          </a:p>
        </p:txBody>
      </p:sp>
      <p:sp>
        <p:nvSpPr>
          <p:cNvPr id="7176" name="Line 8"/>
          <p:cNvSpPr>
            <a:spLocks noChangeShapeType="1"/>
          </p:cNvSpPr>
          <p:nvPr/>
        </p:nvSpPr>
        <p:spPr bwMode="auto">
          <a:xfrm>
            <a:off x="838200" y="1295400"/>
            <a:ext cx="83058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179" name="Line 11"/>
          <p:cNvSpPr>
            <a:spLocks noChangeShapeType="1"/>
          </p:cNvSpPr>
          <p:nvPr/>
        </p:nvSpPr>
        <p:spPr bwMode="auto">
          <a:xfrm>
            <a:off x="290513" y="1447800"/>
            <a:ext cx="0" cy="39624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Tree>
    <p:extLst>
      <p:ext uri="{BB962C8B-B14F-4D97-AF65-F5344CB8AC3E}">
        <p14:creationId xmlns:p14="http://schemas.microsoft.com/office/powerpoint/2010/main" val="36997856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381000" y="1905000"/>
            <a:ext cx="8382000" cy="3505200"/>
          </a:xfrm>
        </p:spPr>
        <p:txBody>
          <a:bodyPr>
            <a:normAutofit fontScale="92500" lnSpcReduction="10000"/>
          </a:bodyPr>
          <a:lstStyle/>
          <a:p>
            <a:r>
              <a:rPr lang="tr-TR" sz="4000" b="1" i="1" u="sng" dirty="0" err="1"/>
              <a:t>District</a:t>
            </a:r>
            <a:r>
              <a:rPr lang="tr-TR" sz="4000" b="1" i="1" u="sng" dirty="0"/>
              <a:t> </a:t>
            </a:r>
            <a:r>
              <a:rPr lang="tr-TR" sz="4000" b="1" i="1" u="sng" dirty="0" err="1" smtClean="0"/>
              <a:t>Grants</a:t>
            </a:r>
            <a:endParaRPr lang="tr-TR" sz="4000" b="1" i="1" u="sng" dirty="0" smtClean="0"/>
          </a:p>
          <a:p>
            <a:r>
              <a:rPr lang="tr-TR" sz="4000" b="1" i="1" dirty="0" smtClean="0"/>
              <a:t>        (Foundation </a:t>
            </a:r>
            <a:r>
              <a:rPr lang="tr-TR" sz="4000" b="1" i="1" dirty="0" err="1" smtClean="0"/>
              <a:t>mission</a:t>
            </a:r>
            <a:r>
              <a:rPr lang="tr-TR" sz="4000" b="1" i="1" dirty="0" smtClean="0"/>
              <a:t>)</a:t>
            </a:r>
            <a:endParaRPr lang="tr-TR" sz="4000" b="1" i="1" dirty="0"/>
          </a:p>
          <a:p>
            <a:r>
              <a:rPr lang="tr-TR" sz="4000" b="1" i="1" u="sng" dirty="0" smtClean="0"/>
              <a:t>Global </a:t>
            </a:r>
            <a:r>
              <a:rPr lang="tr-TR" sz="4000" b="1" i="1" u="sng" dirty="0" err="1" smtClean="0"/>
              <a:t>Grants</a:t>
            </a:r>
            <a:endParaRPr lang="tr-TR" sz="4000" b="1" i="1" u="sng" dirty="0" smtClean="0"/>
          </a:p>
          <a:p>
            <a:r>
              <a:rPr lang="tr-TR" sz="4000" b="1" i="1" dirty="0" smtClean="0"/>
              <a:t>        (</a:t>
            </a:r>
            <a:r>
              <a:rPr lang="tr-TR" sz="4000" b="1" i="1" dirty="0" err="1" smtClean="0"/>
              <a:t>Six</a:t>
            </a:r>
            <a:r>
              <a:rPr lang="tr-TR" sz="4000" b="1" i="1" dirty="0" smtClean="0"/>
              <a:t> </a:t>
            </a:r>
            <a:r>
              <a:rPr lang="tr-TR" sz="4000" b="1" i="1" dirty="0" err="1" smtClean="0"/>
              <a:t>area</a:t>
            </a:r>
            <a:r>
              <a:rPr lang="tr-TR" sz="4000" b="1" i="1" dirty="0" smtClean="0"/>
              <a:t> of </a:t>
            </a:r>
            <a:r>
              <a:rPr lang="tr-TR" sz="4000" b="1" i="1" dirty="0" err="1" smtClean="0"/>
              <a:t>Focus</a:t>
            </a:r>
            <a:r>
              <a:rPr lang="tr-TR" sz="4000" b="1" i="1" dirty="0" smtClean="0"/>
              <a:t>)</a:t>
            </a:r>
          </a:p>
          <a:p>
            <a:r>
              <a:rPr lang="tr-TR" sz="4000" b="1" i="1" u="sng" dirty="0" err="1" smtClean="0"/>
              <a:t>Package</a:t>
            </a:r>
            <a:r>
              <a:rPr lang="tr-TR" sz="4000" b="1" i="1" u="sng" dirty="0" smtClean="0"/>
              <a:t> </a:t>
            </a:r>
            <a:r>
              <a:rPr lang="tr-TR" sz="4000" b="1" i="1" u="sng" dirty="0" err="1" smtClean="0"/>
              <a:t>Grants</a:t>
            </a:r>
            <a:endParaRPr lang="tr-TR" sz="4000" b="1" i="1" u="sng" dirty="0" smtClean="0"/>
          </a:p>
          <a:p>
            <a:r>
              <a:rPr lang="tr-TR" sz="4000" b="1" i="1" dirty="0" smtClean="0"/>
              <a:t>        (</a:t>
            </a:r>
            <a:r>
              <a:rPr lang="tr-TR" sz="4000" b="1" i="1" dirty="0" err="1" smtClean="0"/>
              <a:t>With</a:t>
            </a:r>
            <a:r>
              <a:rPr lang="tr-TR" sz="4000" b="1" i="1" dirty="0" smtClean="0"/>
              <a:t> </a:t>
            </a:r>
            <a:r>
              <a:rPr lang="tr-TR" sz="4000" b="1" i="1" dirty="0" err="1" smtClean="0"/>
              <a:t>strategic</a:t>
            </a:r>
            <a:r>
              <a:rPr lang="tr-TR" sz="4000" b="1" i="1" dirty="0" smtClean="0"/>
              <a:t> </a:t>
            </a:r>
            <a:r>
              <a:rPr lang="tr-TR" sz="4000" b="1" i="1" dirty="0" err="1" smtClean="0"/>
              <a:t>partners</a:t>
            </a:r>
            <a:r>
              <a:rPr lang="tr-TR" sz="4000" b="1" i="1" dirty="0" smtClean="0"/>
              <a:t>)</a:t>
            </a:r>
            <a:endParaRPr lang="tr-TR" sz="4000" b="1" i="1" dirty="0"/>
          </a:p>
        </p:txBody>
      </p:sp>
      <p:sp>
        <p:nvSpPr>
          <p:cNvPr id="7173" name="Text Box 5"/>
          <p:cNvSpPr txBox="1">
            <a:spLocks noChangeArrowheads="1"/>
          </p:cNvSpPr>
          <p:nvPr/>
        </p:nvSpPr>
        <p:spPr bwMode="auto">
          <a:xfrm>
            <a:off x="457200" y="228600"/>
            <a:ext cx="8229600" cy="1077218"/>
          </a:xfrm>
          <a:prstGeom prst="rect">
            <a:avLst/>
          </a:prstGeom>
          <a:solidFill>
            <a:schemeClr val="accent2"/>
          </a:solidFill>
          <a:ln w="38100" cmpd="dbl">
            <a:solidFill>
              <a:schemeClr val="bg1"/>
            </a:solidFill>
            <a:miter lim="800000"/>
            <a:headEnd/>
            <a:tailEnd/>
          </a:ln>
          <a:effectLst>
            <a:outerShdw dist="107763" dir="2700000" algn="ctr" rotWithShape="0">
              <a:schemeClr val="bg2">
                <a:alpha val="50000"/>
              </a:schemeClr>
            </a:outerShdw>
          </a:effectLst>
        </p:spPr>
        <p:txBody>
          <a:bodyPr>
            <a:spAutoFit/>
          </a:bodyPr>
          <a:lstStyle/>
          <a:p>
            <a:pPr algn="ctr"/>
            <a:r>
              <a:rPr lang="tr-TR" sz="3200" i="1" dirty="0" err="1" smtClean="0"/>
              <a:t>There</a:t>
            </a:r>
            <a:r>
              <a:rPr lang="tr-TR" sz="3200" i="1" dirty="0" smtClean="0"/>
              <a:t> </a:t>
            </a:r>
            <a:r>
              <a:rPr lang="tr-TR" sz="3200" i="1" dirty="0" err="1" smtClean="0"/>
              <a:t>are</a:t>
            </a:r>
            <a:r>
              <a:rPr lang="tr-TR" sz="3200" i="1" dirty="0" smtClean="0"/>
              <a:t> </a:t>
            </a:r>
            <a:r>
              <a:rPr lang="tr-TR" sz="3200" i="1" dirty="0" err="1" smtClean="0"/>
              <a:t>three</a:t>
            </a:r>
            <a:r>
              <a:rPr lang="tr-TR" sz="3200" i="1" dirty="0" smtClean="0"/>
              <a:t> </a:t>
            </a:r>
            <a:r>
              <a:rPr lang="tr-TR" sz="3200" i="1" dirty="0" err="1" smtClean="0"/>
              <a:t>basic</a:t>
            </a:r>
            <a:r>
              <a:rPr lang="tr-TR" sz="3200" i="1" dirty="0" smtClean="0"/>
              <a:t> </a:t>
            </a:r>
            <a:r>
              <a:rPr lang="tr-TR" sz="3200" i="1" dirty="0" err="1" smtClean="0"/>
              <a:t>grants</a:t>
            </a:r>
            <a:r>
              <a:rPr lang="tr-TR" sz="3200" i="1" dirty="0" smtClean="0"/>
              <a:t> </a:t>
            </a:r>
            <a:r>
              <a:rPr lang="tr-TR" sz="3200" i="1" dirty="0" err="1" smtClean="0"/>
              <a:t>to</a:t>
            </a:r>
            <a:r>
              <a:rPr lang="tr-TR" sz="3200" i="1" dirty="0" smtClean="0"/>
              <a:t> be </a:t>
            </a:r>
            <a:r>
              <a:rPr lang="tr-TR" sz="3200" i="1" dirty="0" err="1" smtClean="0"/>
              <a:t>used</a:t>
            </a:r>
            <a:r>
              <a:rPr lang="tr-TR" sz="3200" i="1" dirty="0"/>
              <a:t> </a:t>
            </a:r>
            <a:r>
              <a:rPr lang="tr-TR" sz="3200" i="1" dirty="0" smtClean="0"/>
              <a:t>in </a:t>
            </a:r>
            <a:r>
              <a:rPr lang="tr-TR" sz="3200" i="1" dirty="0" err="1" smtClean="0"/>
              <a:t>Future</a:t>
            </a:r>
            <a:r>
              <a:rPr lang="tr-TR" sz="3200" i="1" dirty="0" smtClean="0"/>
              <a:t> </a:t>
            </a:r>
            <a:r>
              <a:rPr lang="tr-TR" sz="3200" i="1" dirty="0" err="1" smtClean="0"/>
              <a:t>Vision</a:t>
            </a:r>
            <a:r>
              <a:rPr lang="tr-TR" sz="3200" i="1" dirty="0" smtClean="0"/>
              <a:t> Plan </a:t>
            </a:r>
            <a:endParaRPr lang="en-US" sz="3200" i="1" dirty="0"/>
          </a:p>
        </p:txBody>
      </p:sp>
      <p:sp>
        <p:nvSpPr>
          <p:cNvPr id="7176" name="Line 8"/>
          <p:cNvSpPr>
            <a:spLocks noChangeShapeType="1"/>
          </p:cNvSpPr>
          <p:nvPr/>
        </p:nvSpPr>
        <p:spPr bwMode="auto">
          <a:xfrm>
            <a:off x="838200" y="1295400"/>
            <a:ext cx="83058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179" name="Line 11"/>
          <p:cNvSpPr>
            <a:spLocks noChangeShapeType="1"/>
          </p:cNvSpPr>
          <p:nvPr/>
        </p:nvSpPr>
        <p:spPr bwMode="auto">
          <a:xfrm>
            <a:off x="290513" y="1447800"/>
            <a:ext cx="0" cy="39624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Tree>
    <p:extLst>
      <p:ext uri="{BB962C8B-B14F-4D97-AF65-F5344CB8AC3E}">
        <p14:creationId xmlns:p14="http://schemas.microsoft.com/office/powerpoint/2010/main" val="39669792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tr-TR"/>
              <a:t>Vocational Trainning</a:t>
            </a:r>
            <a:endParaRPr lang="en-US"/>
          </a:p>
        </p:txBody>
      </p:sp>
      <p:sp>
        <p:nvSpPr>
          <p:cNvPr id="8195" name="Rectangle 3"/>
          <p:cNvSpPr>
            <a:spLocks noGrp="1" noChangeArrowheads="1"/>
          </p:cNvSpPr>
          <p:nvPr>
            <p:ph type="body" idx="1"/>
          </p:nvPr>
        </p:nvSpPr>
        <p:spPr>
          <a:xfrm>
            <a:off x="381000" y="2286000"/>
            <a:ext cx="8763000" cy="3505200"/>
          </a:xfrm>
        </p:spPr>
        <p:txBody>
          <a:bodyPr>
            <a:normAutofit/>
          </a:bodyPr>
          <a:lstStyle/>
          <a:p>
            <a:r>
              <a:rPr lang="tr-TR" b="1" u="sng" dirty="0" err="1"/>
              <a:t>District</a:t>
            </a:r>
            <a:r>
              <a:rPr lang="tr-TR" b="1" u="sng" dirty="0"/>
              <a:t> </a:t>
            </a:r>
            <a:r>
              <a:rPr lang="tr-TR" b="1" u="sng" dirty="0" err="1" smtClean="0"/>
              <a:t>Grants</a:t>
            </a:r>
            <a:r>
              <a:rPr lang="tr-TR" b="1" dirty="0"/>
              <a:t> </a:t>
            </a:r>
            <a:r>
              <a:rPr lang="tr-TR" dirty="0" smtClean="0"/>
              <a:t>(</a:t>
            </a:r>
            <a:r>
              <a:rPr lang="tr-TR" dirty="0" err="1" smtClean="0"/>
              <a:t>from</a:t>
            </a:r>
            <a:r>
              <a:rPr lang="tr-TR" dirty="0" smtClean="0"/>
              <a:t> </a:t>
            </a:r>
            <a:r>
              <a:rPr lang="tr-TR" dirty="0" err="1"/>
              <a:t>DDF</a:t>
            </a:r>
            <a:r>
              <a:rPr lang="tr-TR" dirty="0"/>
              <a:t>) </a:t>
            </a:r>
          </a:p>
          <a:p>
            <a:r>
              <a:rPr lang="tr-TR" b="1" u="sng" dirty="0"/>
              <a:t>Global </a:t>
            </a:r>
            <a:r>
              <a:rPr lang="tr-TR" b="1" u="sng" dirty="0" err="1"/>
              <a:t>Grants</a:t>
            </a:r>
            <a:r>
              <a:rPr lang="tr-TR" dirty="0" smtClean="0"/>
              <a:t>: </a:t>
            </a:r>
            <a:r>
              <a:rPr lang="tr-TR" dirty="0" err="1" smtClean="0"/>
              <a:t>min</a:t>
            </a:r>
            <a:r>
              <a:rPr lang="tr-TR" dirty="0" smtClean="0"/>
              <a:t> </a:t>
            </a:r>
            <a:r>
              <a:rPr lang="tr-TR" dirty="0"/>
              <a:t>3 </a:t>
            </a:r>
            <a:r>
              <a:rPr lang="tr-TR" dirty="0" err="1"/>
              <a:t>members</a:t>
            </a:r>
            <a:r>
              <a:rPr lang="tr-TR" dirty="0"/>
              <a:t>, </a:t>
            </a:r>
            <a:r>
              <a:rPr lang="tr-TR" dirty="0" err="1"/>
              <a:t>max</a:t>
            </a:r>
            <a:r>
              <a:rPr lang="tr-TR" dirty="0"/>
              <a:t> </a:t>
            </a:r>
            <a:r>
              <a:rPr lang="tr-TR" dirty="0" err="1"/>
              <a:t>up</a:t>
            </a:r>
            <a:r>
              <a:rPr lang="tr-TR" dirty="0"/>
              <a:t> </a:t>
            </a:r>
            <a:r>
              <a:rPr lang="tr-TR" dirty="0" err="1"/>
              <a:t>to</a:t>
            </a:r>
            <a:r>
              <a:rPr lang="tr-TR" dirty="0"/>
              <a:t> </a:t>
            </a:r>
            <a:r>
              <a:rPr lang="tr-TR" dirty="0" smtClean="0"/>
              <a:t>us(</a:t>
            </a:r>
            <a:r>
              <a:rPr lang="tr-TR" dirty="0" err="1" smtClean="0"/>
              <a:t>minumum</a:t>
            </a:r>
            <a:r>
              <a:rPr lang="tr-TR" dirty="0" smtClean="0"/>
              <a:t> </a:t>
            </a:r>
            <a:r>
              <a:rPr lang="tr-TR" dirty="0"/>
              <a:t>30.000 </a:t>
            </a:r>
            <a:r>
              <a:rPr lang="tr-TR" dirty="0" err="1"/>
              <a:t>usd</a:t>
            </a:r>
            <a:r>
              <a:rPr lang="tr-TR" dirty="0"/>
              <a:t> </a:t>
            </a:r>
            <a:r>
              <a:rPr lang="tr-TR" dirty="0" err="1"/>
              <a:t>project</a:t>
            </a:r>
            <a:r>
              <a:rPr lang="tr-TR" dirty="0"/>
              <a:t> </a:t>
            </a:r>
            <a:r>
              <a:rPr lang="tr-TR" dirty="0" err="1"/>
              <a:t>for</a:t>
            </a:r>
            <a:r>
              <a:rPr lang="tr-TR" dirty="0"/>
              <a:t> </a:t>
            </a:r>
            <a:r>
              <a:rPr lang="tr-TR" dirty="0" err="1"/>
              <a:t>two</a:t>
            </a:r>
            <a:r>
              <a:rPr lang="tr-TR" dirty="0"/>
              <a:t> </a:t>
            </a:r>
            <a:r>
              <a:rPr lang="tr-TR" dirty="0" err="1"/>
              <a:t>teams</a:t>
            </a:r>
            <a:r>
              <a:rPr lang="tr-TR" dirty="0" smtClean="0"/>
              <a:t>)</a:t>
            </a:r>
          </a:p>
          <a:p>
            <a:r>
              <a:rPr lang="tr-TR" b="1" u="sng" dirty="0" err="1" smtClean="0"/>
              <a:t>Package</a:t>
            </a:r>
            <a:r>
              <a:rPr lang="tr-TR" b="1" u="sng" dirty="0" smtClean="0"/>
              <a:t> </a:t>
            </a:r>
            <a:r>
              <a:rPr lang="tr-TR" b="1" u="sng" dirty="0" err="1" smtClean="0"/>
              <a:t>Grants</a:t>
            </a:r>
            <a:r>
              <a:rPr lang="tr-TR" dirty="0" err="1" smtClean="0"/>
              <a:t>:Aga</a:t>
            </a:r>
            <a:r>
              <a:rPr lang="tr-TR" dirty="0" smtClean="0"/>
              <a:t> </a:t>
            </a:r>
            <a:r>
              <a:rPr lang="tr-TR" dirty="0" err="1" smtClean="0"/>
              <a:t>Khan</a:t>
            </a:r>
            <a:r>
              <a:rPr lang="tr-TR" dirty="0" smtClean="0"/>
              <a:t> </a:t>
            </a:r>
            <a:r>
              <a:rPr lang="tr-TR" dirty="0" err="1" smtClean="0"/>
              <a:t>Universities</a:t>
            </a:r>
            <a:r>
              <a:rPr lang="tr-TR" dirty="0" smtClean="0"/>
              <a:t>, </a:t>
            </a:r>
            <a:r>
              <a:rPr lang="tr-TR" dirty="0" err="1" smtClean="0"/>
              <a:t>Mercy</a:t>
            </a:r>
            <a:r>
              <a:rPr lang="tr-TR" dirty="0" smtClean="0"/>
              <a:t> </a:t>
            </a:r>
            <a:r>
              <a:rPr lang="tr-TR" dirty="0" err="1" smtClean="0"/>
              <a:t>Ships</a:t>
            </a:r>
            <a:endParaRPr lang="tr-TR" dirty="0" smtClean="0"/>
          </a:p>
          <a:p>
            <a:pPr>
              <a:buFontTx/>
              <a:buNone/>
            </a:pPr>
            <a:endParaRPr lang="tr-TR" dirty="0" smtClean="0"/>
          </a:p>
          <a:p>
            <a:pPr>
              <a:buFontTx/>
              <a:buNone/>
            </a:pPr>
            <a:endParaRPr lang="en-US" dirty="0"/>
          </a:p>
          <a:p>
            <a:endParaRPr lang="en-US" dirty="0"/>
          </a:p>
        </p:txBody>
      </p:sp>
      <p:sp>
        <p:nvSpPr>
          <p:cNvPr id="8196" name="Text Box 4"/>
          <p:cNvSpPr txBox="1">
            <a:spLocks noChangeArrowheads="1"/>
          </p:cNvSpPr>
          <p:nvPr/>
        </p:nvSpPr>
        <p:spPr bwMode="auto">
          <a:xfrm>
            <a:off x="457200" y="1219200"/>
            <a:ext cx="8229600" cy="1104900"/>
          </a:xfrm>
          <a:prstGeom prst="rect">
            <a:avLst/>
          </a:prstGeom>
          <a:solidFill>
            <a:schemeClr val="accent2"/>
          </a:solidFill>
          <a:ln w="38100" cmpd="dbl" algn="ctr">
            <a:solidFill>
              <a:schemeClr val="bg1"/>
            </a:solidFill>
            <a:miter lim="800000"/>
            <a:headEnd/>
            <a:tailEnd/>
          </a:ln>
          <a:effectLst>
            <a:outerShdw dist="107763" dir="2700000" algn="ctr" rotWithShape="0">
              <a:schemeClr val="bg2">
                <a:alpha val="50000"/>
              </a:schemeClr>
            </a:outerShdw>
          </a:effectLst>
        </p:spPr>
        <p:txBody>
          <a:bodyPr>
            <a:spAutoFit/>
          </a:bodyPr>
          <a:lstStyle/>
          <a:p>
            <a:pPr algn="ctr"/>
            <a:r>
              <a:rPr lang="en-US" sz="3200" dirty="0"/>
              <a:t>The international exchange of young </a:t>
            </a:r>
            <a:endParaRPr lang="tr-TR" sz="3200" dirty="0" smtClean="0"/>
          </a:p>
          <a:p>
            <a:pPr algn="ctr"/>
            <a:r>
              <a:rPr lang="en-US" sz="3200" dirty="0" smtClean="0"/>
              <a:t>non-Rotarian </a:t>
            </a:r>
            <a:r>
              <a:rPr lang="en-US" sz="3200" dirty="0"/>
              <a:t>professionals</a:t>
            </a:r>
          </a:p>
        </p:txBody>
      </p:sp>
    </p:spTree>
    <p:extLst>
      <p:ext uri="{BB962C8B-B14F-4D97-AF65-F5344CB8AC3E}">
        <p14:creationId xmlns:p14="http://schemas.microsoft.com/office/powerpoint/2010/main" val="39752182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tr-TR" dirty="0" err="1" smtClean="0"/>
              <a:t>Scholarship</a:t>
            </a:r>
            <a:r>
              <a:rPr lang="tr-TR" dirty="0" smtClean="0"/>
              <a:t> Programs</a:t>
            </a:r>
            <a:endParaRPr lang="en-US" dirty="0"/>
          </a:p>
        </p:txBody>
      </p:sp>
      <p:sp>
        <p:nvSpPr>
          <p:cNvPr id="8195" name="Rectangle 3"/>
          <p:cNvSpPr>
            <a:spLocks noGrp="1" noChangeArrowheads="1"/>
          </p:cNvSpPr>
          <p:nvPr>
            <p:ph type="body" idx="1"/>
          </p:nvPr>
        </p:nvSpPr>
        <p:spPr>
          <a:xfrm>
            <a:off x="381000" y="2286000"/>
            <a:ext cx="8763000" cy="3505200"/>
          </a:xfrm>
        </p:spPr>
        <p:txBody>
          <a:bodyPr>
            <a:normAutofit/>
          </a:bodyPr>
          <a:lstStyle/>
          <a:p>
            <a:r>
              <a:rPr lang="tr-TR" b="1" u="sng" dirty="0" err="1"/>
              <a:t>District</a:t>
            </a:r>
            <a:r>
              <a:rPr lang="tr-TR" b="1" u="sng" dirty="0"/>
              <a:t> </a:t>
            </a:r>
            <a:r>
              <a:rPr lang="tr-TR" b="1" u="sng" dirty="0" err="1" smtClean="0"/>
              <a:t>Grants</a:t>
            </a:r>
            <a:r>
              <a:rPr lang="tr-TR" b="1" u="sng" dirty="0"/>
              <a:t> </a:t>
            </a:r>
            <a:r>
              <a:rPr lang="tr-TR" dirty="0" smtClean="0"/>
              <a:t>(</a:t>
            </a:r>
            <a:r>
              <a:rPr lang="tr-TR" dirty="0" err="1" smtClean="0"/>
              <a:t>from</a:t>
            </a:r>
            <a:r>
              <a:rPr lang="tr-TR" dirty="0" smtClean="0"/>
              <a:t> </a:t>
            </a:r>
            <a:r>
              <a:rPr lang="tr-TR" dirty="0" err="1"/>
              <a:t>DDF</a:t>
            </a:r>
            <a:r>
              <a:rPr lang="tr-TR" dirty="0"/>
              <a:t>) </a:t>
            </a:r>
          </a:p>
          <a:p>
            <a:r>
              <a:rPr lang="tr-TR" b="1" u="sng" dirty="0"/>
              <a:t>Global </a:t>
            </a:r>
            <a:r>
              <a:rPr lang="tr-TR" b="1" u="sng" dirty="0" err="1" smtClean="0"/>
              <a:t>Grants</a:t>
            </a:r>
            <a:r>
              <a:rPr lang="tr-TR" dirty="0" smtClean="0"/>
              <a:t>: </a:t>
            </a:r>
            <a:r>
              <a:rPr lang="tr-TR" dirty="0" err="1" smtClean="0"/>
              <a:t>minumum</a:t>
            </a:r>
            <a:r>
              <a:rPr lang="tr-TR" dirty="0" smtClean="0"/>
              <a:t> </a:t>
            </a:r>
            <a:r>
              <a:rPr lang="tr-TR" dirty="0"/>
              <a:t>30.000 </a:t>
            </a:r>
            <a:r>
              <a:rPr lang="tr-TR" dirty="0" err="1" smtClean="0"/>
              <a:t>usd</a:t>
            </a:r>
            <a:r>
              <a:rPr lang="tr-TR" dirty="0" smtClean="0"/>
              <a:t> </a:t>
            </a:r>
            <a:r>
              <a:rPr lang="tr-TR" dirty="0" err="1" smtClean="0"/>
              <a:t>for</a:t>
            </a:r>
            <a:r>
              <a:rPr lang="tr-TR" dirty="0" smtClean="0"/>
              <a:t> a </a:t>
            </a:r>
            <a:r>
              <a:rPr lang="tr-TR" dirty="0" err="1" smtClean="0"/>
              <a:t>student</a:t>
            </a:r>
            <a:endParaRPr lang="tr-TR" dirty="0" smtClean="0"/>
          </a:p>
          <a:p>
            <a:r>
              <a:rPr lang="tr-TR" b="1" u="sng" dirty="0" err="1" smtClean="0"/>
              <a:t>Package</a:t>
            </a:r>
            <a:r>
              <a:rPr lang="tr-TR" b="1" u="sng" dirty="0" smtClean="0"/>
              <a:t> </a:t>
            </a:r>
            <a:r>
              <a:rPr lang="tr-TR" b="1" u="sng" dirty="0" err="1" smtClean="0"/>
              <a:t>Grants</a:t>
            </a:r>
            <a:r>
              <a:rPr lang="tr-TR" dirty="0" smtClean="0"/>
              <a:t>: Unesco </a:t>
            </a:r>
            <a:r>
              <a:rPr lang="tr-TR" dirty="0" err="1" smtClean="0"/>
              <a:t>IHE</a:t>
            </a:r>
            <a:endParaRPr lang="tr-TR" dirty="0" smtClean="0"/>
          </a:p>
          <a:p>
            <a:pPr>
              <a:buFontTx/>
              <a:buNone/>
            </a:pPr>
            <a:endParaRPr lang="tr-TR" dirty="0" smtClean="0"/>
          </a:p>
          <a:p>
            <a:pPr>
              <a:buFontTx/>
              <a:buNone/>
            </a:pPr>
            <a:endParaRPr lang="en-US" dirty="0"/>
          </a:p>
          <a:p>
            <a:endParaRPr lang="en-US" dirty="0"/>
          </a:p>
        </p:txBody>
      </p:sp>
      <p:sp>
        <p:nvSpPr>
          <p:cNvPr id="8196" name="Text Box 4"/>
          <p:cNvSpPr txBox="1">
            <a:spLocks noChangeArrowheads="1"/>
          </p:cNvSpPr>
          <p:nvPr/>
        </p:nvSpPr>
        <p:spPr bwMode="auto">
          <a:xfrm>
            <a:off x="457200" y="1219200"/>
            <a:ext cx="8229600" cy="584775"/>
          </a:xfrm>
          <a:prstGeom prst="rect">
            <a:avLst/>
          </a:prstGeom>
          <a:solidFill>
            <a:schemeClr val="accent2"/>
          </a:solidFill>
          <a:ln w="38100" cmpd="dbl" algn="ctr">
            <a:solidFill>
              <a:schemeClr val="bg1"/>
            </a:solidFill>
            <a:miter lim="800000"/>
            <a:headEnd/>
            <a:tailEnd/>
          </a:ln>
          <a:effectLst>
            <a:outerShdw dist="107763" dir="2700000" algn="ctr" rotWithShape="0">
              <a:schemeClr val="bg2">
                <a:alpha val="50000"/>
              </a:schemeClr>
            </a:outerShdw>
          </a:effectLst>
        </p:spPr>
        <p:txBody>
          <a:bodyPr>
            <a:spAutoFit/>
          </a:bodyPr>
          <a:lstStyle/>
          <a:p>
            <a:pPr algn="ctr"/>
            <a:r>
              <a:rPr lang="tr-TR" sz="3200" dirty="0" err="1" smtClean="0"/>
              <a:t>To</a:t>
            </a:r>
            <a:r>
              <a:rPr lang="tr-TR" sz="3200" dirty="0" smtClean="0"/>
              <a:t> </a:t>
            </a:r>
            <a:r>
              <a:rPr lang="tr-TR" sz="3200" dirty="0" err="1" smtClean="0"/>
              <a:t>support</a:t>
            </a:r>
            <a:r>
              <a:rPr lang="tr-TR" sz="3200" dirty="0" smtClean="0"/>
              <a:t> a </a:t>
            </a:r>
            <a:r>
              <a:rPr lang="tr-TR" sz="3200" dirty="0" err="1" smtClean="0"/>
              <a:t>student’s</a:t>
            </a:r>
            <a:r>
              <a:rPr lang="tr-TR" sz="3200" dirty="0" smtClean="0"/>
              <a:t> </a:t>
            </a:r>
            <a:r>
              <a:rPr lang="tr-TR" sz="3200" dirty="0" err="1" smtClean="0"/>
              <a:t>education</a:t>
            </a:r>
            <a:endParaRPr lang="en-US" sz="3200" dirty="0"/>
          </a:p>
        </p:txBody>
      </p:sp>
    </p:spTree>
    <p:extLst>
      <p:ext uri="{BB962C8B-B14F-4D97-AF65-F5344CB8AC3E}">
        <p14:creationId xmlns:p14="http://schemas.microsoft.com/office/powerpoint/2010/main" val="38288989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tr-TR" dirty="0" err="1" smtClean="0"/>
              <a:t>Humanitarian</a:t>
            </a:r>
            <a:r>
              <a:rPr lang="tr-TR" dirty="0" smtClean="0"/>
              <a:t> Programs</a:t>
            </a:r>
            <a:endParaRPr lang="en-US" dirty="0"/>
          </a:p>
        </p:txBody>
      </p:sp>
      <p:sp>
        <p:nvSpPr>
          <p:cNvPr id="8195" name="Rectangle 3"/>
          <p:cNvSpPr>
            <a:spLocks noGrp="1" noChangeArrowheads="1"/>
          </p:cNvSpPr>
          <p:nvPr>
            <p:ph type="body" idx="1"/>
          </p:nvPr>
        </p:nvSpPr>
        <p:spPr>
          <a:xfrm>
            <a:off x="381000" y="2286000"/>
            <a:ext cx="8763000" cy="3505200"/>
          </a:xfrm>
        </p:spPr>
        <p:txBody>
          <a:bodyPr>
            <a:normAutofit/>
          </a:bodyPr>
          <a:lstStyle/>
          <a:p>
            <a:r>
              <a:rPr lang="tr-TR" b="1" u="sng" dirty="0" err="1"/>
              <a:t>District</a:t>
            </a:r>
            <a:r>
              <a:rPr lang="tr-TR" b="1" u="sng" dirty="0"/>
              <a:t> </a:t>
            </a:r>
            <a:r>
              <a:rPr lang="tr-TR" b="1" u="sng" dirty="0" err="1" smtClean="0"/>
              <a:t>Grants</a:t>
            </a:r>
            <a:r>
              <a:rPr lang="tr-TR" b="1" u="sng" dirty="0"/>
              <a:t> </a:t>
            </a:r>
            <a:r>
              <a:rPr lang="tr-TR" dirty="0" smtClean="0"/>
              <a:t>(</a:t>
            </a:r>
            <a:r>
              <a:rPr lang="tr-TR" dirty="0" err="1" smtClean="0"/>
              <a:t>from</a:t>
            </a:r>
            <a:r>
              <a:rPr lang="tr-TR" dirty="0" smtClean="0"/>
              <a:t> </a:t>
            </a:r>
            <a:r>
              <a:rPr lang="tr-TR" dirty="0" err="1"/>
              <a:t>DDF</a:t>
            </a:r>
            <a:r>
              <a:rPr lang="tr-TR" dirty="0" smtClean="0"/>
              <a:t>):Small </a:t>
            </a:r>
            <a:r>
              <a:rPr lang="tr-TR" dirty="0" err="1" smtClean="0"/>
              <a:t>projects</a:t>
            </a:r>
            <a:r>
              <a:rPr lang="tr-TR" dirty="0" smtClean="0"/>
              <a:t> </a:t>
            </a:r>
            <a:endParaRPr lang="tr-TR" dirty="0"/>
          </a:p>
          <a:p>
            <a:r>
              <a:rPr lang="tr-TR" b="1" u="sng" dirty="0"/>
              <a:t>Global </a:t>
            </a:r>
            <a:r>
              <a:rPr lang="tr-TR" b="1" u="sng" dirty="0" err="1" smtClean="0"/>
              <a:t>Grants</a:t>
            </a:r>
            <a:r>
              <a:rPr lang="tr-TR" dirty="0" smtClean="0"/>
              <a:t>: </a:t>
            </a:r>
            <a:r>
              <a:rPr lang="tr-TR" dirty="0" err="1"/>
              <a:t>M</a:t>
            </a:r>
            <a:r>
              <a:rPr lang="tr-TR" dirty="0" err="1" smtClean="0"/>
              <a:t>inumum</a:t>
            </a:r>
            <a:r>
              <a:rPr lang="tr-TR" dirty="0" smtClean="0"/>
              <a:t> </a:t>
            </a:r>
            <a:r>
              <a:rPr lang="tr-TR" dirty="0"/>
              <a:t>30.000 </a:t>
            </a:r>
            <a:r>
              <a:rPr lang="tr-TR" dirty="0" err="1" smtClean="0"/>
              <a:t>usd</a:t>
            </a:r>
            <a:r>
              <a:rPr lang="tr-TR" dirty="0" smtClean="0"/>
              <a:t> </a:t>
            </a:r>
            <a:r>
              <a:rPr lang="tr-TR" dirty="0" err="1" smtClean="0"/>
              <a:t>for</a:t>
            </a:r>
            <a:r>
              <a:rPr lang="tr-TR" dirty="0" smtClean="0"/>
              <a:t> a </a:t>
            </a:r>
            <a:r>
              <a:rPr lang="tr-TR" dirty="0" err="1" smtClean="0"/>
              <a:t>project</a:t>
            </a:r>
            <a:endParaRPr lang="tr-TR" dirty="0" smtClean="0"/>
          </a:p>
          <a:p>
            <a:r>
              <a:rPr lang="tr-TR" b="1" u="sng" dirty="0" err="1" smtClean="0"/>
              <a:t>Package</a:t>
            </a:r>
            <a:r>
              <a:rPr lang="tr-TR" b="1" u="sng" dirty="0" smtClean="0"/>
              <a:t> </a:t>
            </a:r>
            <a:r>
              <a:rPr lang="tr-TR" b="1" u="sng" dirty="0" err="1" smtClean="0"/>
              <a:t>Grants</a:t>
            </a:r>
            <a:r>
              <a:rPr lang="tr-TR" dirty="0"/>
              <a:t>:</a:t>
            </a:r>
            <a:r>
              <a:rPr lang="tr-TR" dirty="0" smtClean="0"/>
              <a:t> </a:t>
            </a:r>
            <a:r>
              <a:rPr lang="tr-TR" dirty="0" err="1" smtClean="0"/>
              <a:t>Oikocredit</a:t>
            </a:r>
            <a:r>
              <a:rPr lang="tr-TR" dirty="0" smtClean="0"/>
              <a:t> </a:t>
            </a:r>
            <a:r>
              <a:rPr lang="tr-TR" dirty="0" err="1" smtClean="0"/>
              <a:t>microcredit</a:t>
            </a:r>
            <a:r>
              <a:rPr lang="tr-TR" dirty="0" smtClean="0"/>
              <a:t> </a:t>
            </a:r>
            <a:r>
              <a:rPr lang="tr-TR" dirty="0" err="1" smtClean="0"/>
              <a:t>finance</a:t>
            </a:r>
            <a:endParaRPr lang="tr-TR" dirty="0" smtClean="0"/>
          </a:p>
          <a:p>
            <a:pPr>
              <a:buFontTx/>
              <a:buNone/>
            </a:pPr>
            <a:endParaRPr lang="tr-TR" dirty="0" smtClean="0"/>
          </a:p>
          <a:p>
            <a:pPr>
              <a:buFontTx/>
              <a:buNone/>
            </a:pPr>
            <a:endParaRPr lang="en-US" dirty="0"/>
          </a:p>
          <a:p>
            <a:endParaRPr lang="en-US" dirty="0"/>
          </a:p>
        </p:txBody>
      </p:sp>
      <p:sp>
        <p:nvSpPr>
          <p:cNvPr id="8196" name="Text Box 4"/>
          <p:cNvSpPr txBox="1">
            <a:spLocks noChangeArrowheads="1"/>
          </p:cNvSpPr>
          <p:nvPr/>
        </p:nvSpPr>
        <p:spPr bwMode="auto">
          <a:xfrm>
            <a:off x="457200" y="1219200"/>
            <a:ext cx="8229600" cy="584775"/>
          </a:xfrm>
          <a:prstGeom prst="rect">
            <a:avLst/>
          </a:prstGeom>
          <a:solidFill>
            <a:schemeClr val="accent2"/>
          </a:solidFill>
          <a:ln w="38100" cmpd="dbl" algn="ctr">
            <a:solidFill>
              <a:schemeClr val="bg1"/>
            </a:solidFill>
            <a:miter lim="800000"/>
            <a:headEnd/>
            <a:tailEnd/>
          </a:ln>
          <a:effectLst>
            <a:outerShdw dist="107763" dir="2700000" algn="ctr" rotWithShape="0">
              <a:schemeClr val="bg2">
                <a:alpha val="50000"/>
              </a:schemeClr>
            </a:outerShdw>
          </a:effectLst>
        </p:spPr>
        <p:txBody>
          <a:bodyPr>
            <a:spAutoFit/>
          </a:bodyPr>
          <a:lstStyle/>
          <a:p>
            <a:pPr algn="ctr"/>
            <a:r>
              <a:rPr lang="tr-TR" sz="3200" dirty="0" err="1" smtClean="0"/>
              <a:t>To</a:t>
            </a:r>
            <a:r>
              <a:rPr lang="tr-TR" sz="3200" dirty="0" smtClean="0"/>
              <a:t> </a:t>
            </a:r>
            <a:r>
              <a:rPr lang="tr-TR" sz="3200" dirty="0" err="1" smtClean="0"/>
              <a:t>support</a:t>
            </a:r>
            <a:r>
              <a:rPr lang="tr-TR" sz="3200" dirty="0" smtClean="0"/>
              <a:t> </a:t>
            </a:r>
            <a:r>
              <a:rPr lang="tr-TR" sz="3200" dirty="0" err="1" smtClean="0"/>
              <a:t>humanitarian</a:t>
            </a:r>
            <a:r>
              <a:rPr lang="tr-TR" sz="3200" dirty="0" smtClean="0"/>
              <a:t> </a:t>
            </a:r>
            <a:r>
              <a:rPr lang="tr-TR" sz="3200" dirty="0" err="1" smtClean="0"/>
              <a:t>projects</a:t>
            </a:r>
            <a:endParaRPr lang="en-US" sz="3200" dirty="0"/>
          </a:p>
        </p:txBody>
      </p:sp>
    </p:spTree>
    <p:extLst>
      <p:ext uri="{BB962C8B-B14F-4D97-AF65-F5344CB8AC3E}">
        <p14:creationId xmlns:p14="http://schemas.microsoft.com/office/powerpoint/2010/main" val="10906565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152400" y="457200"/>
            <a:ext cx="8775699" cy="5486400"/>
          </a:xfrm>
        </p:spPr>
        <p:txBody>
          <a:bodyPr/>
          <a:lstStyle/>
          <a:p>
            <a:pPr eaLnBrk="1" hangingPunct="1">
              <a:buFontTx/>
              <a:buNone/>
            </a:pPr>
            <a:r>
              <a:rPr lang="tr-TR" sz="8000" dirty="0" smtClean="0"/>
              <a:t>   </a:t>
            </a:r>
          </a:p>
        </p:txBody>
      </p:sp>
      <p:sp>
        <p:nvSpPr>
          <p:cNvPr id="2" name="Metin kutusu 1"/>
          <p:cNvSpPr txBox="1"/>
          <p:nvPr/>
        </p:nvSpPr>
        <p:spPr>
          <a:xfrm>
            <a:off x="381000" y="685800"/>
            <a:ext cx="8623300" cy="5816977"/>
          </a:xfrm>
          <a:prstGeom prst="rect">
            <a:avLst/>
          </a:prstGeom>
          <a:noFill/>
        </p:spPr>
        <p:txBody>
          <a:bodyPr wrap="square" rtlCol="0">
            <a:spAutoFit/>
          </a:bodyPr>
          <a:lstStyle/>
          <a:p>
            <a:r>
              <a:rPr lang="tr-TR" sz="5400" b="1" dirty="0" smtClean="0"/>
              <a:t> </a:t>
            </a:r>
            <a:r>
              <a:rPr lang="tr-TR" sz="4000" b="1" dirty="0" err="1" smtClean="0"/>
              <a:t>Let’s</a:t>
            </a:r>
            <a:r>
              <a:rPr lang="tr-TR" sz="4000" b="1" dirty="0" smtClean="0"/>
              <a:t> </a:t>
            </a:r>
            <a:r>
              <a:rPr lang="tr-TR" sz="4000" b="1" dirty="0" err="1" smtClean="0"/>
              <a:t>choose</a:t>
            </a:r>
            <a:r>
              <a:rPr lang="tr-TR" sz="4000" b="1" dirty="0" smtClean="0"/>
              <a:t> Global Grant</a:t>
            </a:r>
            <a:r>
              <a:rPr lang="tr-TR" sz="4000" b="1" dirty="0"/>
              <a:t> </a:t>
            </a:r>
            <a:r>
              <a:rPr lang="tr-TR" sz="4000" b="1" dirty="0" err="1" smtClean="0"/>
              <a:t>to</a:t>
            </a:r>
            <a:r>
              <a:rPr lang="tr-TR" sz="4000" b="1" dirty="0" smtClean="0"/>
              <a:t> organize</a:t>
            </a:r>
          </a:p>
          <a:p>
            <a:endParaRPr lang="tr-TR" sz="4400" b="1" dirty="0" smtClean="0"/>
          </a:p>
          <a:p>
            <a:r>
              <a:rPr lang="tr-TR" sz="4400" b="1" dirty="0" smtClean="0"/>
              <a:t>*</a:t>
            </a:r>
            <a:r>
              <a:rPr lang="tr-TR" sz="4400" b="1" dirty="0" err="1" smtClean="0"/>
              <a:t>Scholarship</a:t>
            </a:r>
            <a:endParaRPr lang="tr-TR" sz="4400" b="1" dirty="0" smtClean="0"/>
          </a:p>
          <a:p>
            <a:r>
              <a:rPr lang="tr-TR" sz="4400" b="1" dirty="0" smtClean="0"/>
              <a:t>*</a:t>
            </a:r>
            <a:r>
              <a:rPr lang="tr-TR" sz="4400" b="1" dirty="0" err="1" smtClean="0"/>
              <a:t>Vocational</a:t>
            </a:r>
            <a:r>
              <a:rPr lang="tr-TR" sz="4400" b="1" dirty="0" smtClean="0"/>
              <a:t> Training</a:t>
            </a:r>
          </a:p>
          <a:p>
            <a:r>
              <a:rPr lang="tr-TR" sz="4400" b="1" dirty="0" smtClean="0"/>
              <a:t>*</a:t>
            </a:r>
            <a:r>
              <a:rPr lang="tr-TR" sz="4400" b="1" dirty="0" err="1" smtClean="0"/>
              <a:t>Humanitarian</a:t>
            </a:r>
            <a:r>
              <a:rPr lang="tr-TR" sz="4400" b="1" dirty="0" smtClean="0"/>
              <a:t> </a:t>
            </a:r>
            <a:r>
              <a:rPr lang="tr-TR" sz="4400" b="1" dirty="0" err="1" smtClean="0"/>
              <a:t>Projects</a:t>
            </a:r>
            <a:endParaRPr lang="tr-TR" sz="4400" b="1" dirty="0" smtClean="0"/>
          </a:p>
          <a:p>
            <a:endParaRPr lang="tr-TR" sz="4400" b="1" dirty="0" smtClean="0"/>
          </a:p>
          <a:p>
            <a:r>
              <a:rPr lang="tr-TR" sz="4400" b="1" dirty="0" err="1" smtClean="0"/>
              <a:t>We</a:t>
            </a:r>
            <a:r>
              <a:rPr lang="tr-TR" sz="4400" b="1" dirty="0" smtClean="0"/>
              <a:t> </a:t>
            </a:r>
            <a:r>
              <a:rPr lang="tr-TR" sz="4400" b="1" dirty="0" err="1" smtClean="0"/>
              <a:t>use</a:t>
            </a:r>
            <a:r>
              <a:rPr lang="tr-TR" sz="4400" b="1" dirty="0" smtClean="0"/>
              <a:t> </a:t>
            </a:r>
            <a:r>
              <a:rPr lang="tr-TR" sz="4400" b="1" dirty="0" err="1" smtClean="0"/>
              <a:t>the</a:t>
            </a:r>
            <a:r>
              <a:rPr lang="tr-TR" sz="4400" b="1" dirty="0" smtClean="0"/>
              <a:t> </a:t>
            </a:r>
            <a:r>
              <a:rPr lang="tr-TR" sz="4400" b="1" dirty="0" err="1" smtClean="0"/>
              <a:t>same</a:t>
            </a:r>
            <a:r>
              <a:rPr lang="tr-TR" sz="4400" b="1" dirty="0" smtClean="0"/>
              <a:t> </a:t>
            </a:r>
            <a:r>
              <a:rPr lang="tr-TR" sz="4400" b="1" dirty="0" err="1" smtClean="0"/>
              <a:t>method</a:t>
            </a:r>
            <a:r>
              <a:rPr lang="tr-TR" sz="4400" b="1" dirty="0" smtClean="0"/>
              <a:t> </a:t>
            </a:r>
            <a:r>
              <a:rPr lang="tr-TR" sz="4400" b="1" dirty="0" err="1" smtClean="0"/>
              <a:t>for</a:t>
            </a:r>
            <a:r>
              <a:rPr lang="tr-TR" sz="4400" b="1" dirty="0" smtClean="0"/>
              <a:t> </a:t>
            </a:r>
            <a:r>
              <a:rPr lang="tr-TR" sz="4400" b="1" dirty="0" err="1" smtClean="0"/>
              <a:t>all</a:t>
            </a:r>
            <a:r>
              <a:rPr lang="tr-TR" sz="4400" b="1" dirty="0" smtClean="0"/>
              <a:t>!!!</a:t>
            </a:r>
          </a:p>
          <a:p>
            <a:r>
              <a:rPr lang="tr-TR" sz="5400" b="1" dirty="0" smtClean="0"/>
              <a:t>      </a:t>
            </a:r>
            <a:endParaRPr lang="tr-TR" sz="5400" b="1" dirty="0"/>
          </a:p>
        </p:txBody>
      </p:sp>
    </p:spTree>
    <p:extLst>
      <p:ext uri="{BB962C8B-B14F-4D97-AF65-F5344CB8AC3E}">
        <p14:creationId xmlns:p14="http://schemas.microsoft.com/office/powerpoint/2010/main" val="175209843"/>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990600" y="-1066800"/>
            <a:ext cx="6400800" cy="1143000"/>
          </a:xfrm>
        </p:spPr>
        <p:txBody>
          <a:bodyPr/>
          <a:lstStyle/>
          <a:p>
            <a:endParaRPr lang="tr-TR"/>
          </a:p>
        </p:txBody>
      </p:sp>
      <p:sp>
        <p:nvSpPr>
          <p:cNvPr id="278531" name="Text Box 3"/>
          <p:cNvSpPr txBox="1">
            <a:spLocks noChangeArrowheads="1"/>
          </p:cNvSpPr>
          <p:nvPr/>
        </p:nvSpPr>
        <p:spPr bwMode="auto">
          <a:xfrm>
            <a:off x="457200" y="914400"/>
            <a:ext cx="85344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90000"/>
              </a:lnSpc>
              <a:spcBef>
                <a:spcPct val="20000"/>
              </a:spcBef>
            </a:pPr>
            <a:endParaRPr lang="tr-TR" sz="3600">
              <a:solidFill>
                <a:srgbClr val="000099"/>
              </a:solidFill>
            </a:endParaRPr>
          </a:p>
        </p:txBody>
      </p:sp>
      <p:sp>
        <p:nvSpPr>
          <p:cNvPr id="278532" name="Rectangle 4"/>
          <p:cNvSpPr>
            <a:spLocks noChangeArrowheads="1"/>
          </p:cNvSpPr>
          <p:nvPr/>
        </p:nvSpPr>
        <p:spPr bwMode="auto">
          <a:xfrm>
            <a:off x="1143000" y="152400"/>
            <a:ext cx="7391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pPr>
            <a:endParaRPr lang="en-US" sz="2800" b="1" dirty="0">
              <a:solidFill>
                <a:srgbClr val="000099"/>
              </a:solidFill>
              <a:effectLst>
                <a:outerShdw blurRad="38100" dist="38100" dir="2700000" algn="tl">
                  <a:srgbClr val="000000"/>
                </a:outerShdw>
              </a:effectLst>
            </a:endParaRPr>
          </a:p>
        </p:txBody>
      </p:sp>
      <p:sp>
        <p:nvSpPr>
          <p:cNvPr id="2" name="İçerik Yer Tutucusu 1"/>
          <p:cNvSpPr>
            <a:spLocks noGrp="1"/>
          </p:cNvSpPr>
          <p:nvPr>
            <p:ph idx="1"/>
          </p:nvPr>
        </p:nvSpPr>
        <p:spPr/>
        <p:txBody>
          <a:bodyPr>
            <a:normAutofit/>
          </a:bodyPr>
          <a:lstStyle/>
          <a:p>
            <a:pPr marL="109537" indent="0" algn="ctr">
              <a:buNone/>
            </a:pPr>
            <a:r>
              <a:rPr lang="tr-TR" sz="6000" b="1" dirty="0" smtClean="0">
                <a:latin typeface="Comic Sans MS" pitchFamily="66" charset="0"/>
              </a:rPr>
              <a:t>Rotary Foundation is </a:t>
            </a:r>
            <a:r>
              <a:rPr lang="tr-TR" sz="6000" b="1" dirty="0" err="1" smtClean="0">
                <a:latin typeface="Comic Sans MS" pitchFamily="66" charset="0"/>
              </a:rPr>
              <a:t>the</a:t>
            </a:r>
            <a:r>
              <a:rPr lang="tr-TR" sz="6000" b="1" dirty="0" smtClean="0">
                <a:latin typeface="Comic Sans MS" pitchFamily="66" charset="0"/>
              </a:rPr>
              <a:t> </a:t>
            </a:r>
            <a:r>
              <a:rPr lang="tr-TR" sz="6000" b="1" dirty="0" err="1" smtClean="0">
                <a:latin typeface="Comic Sans MS" pitchFamily="66" charset="0"/>
              </a:rPr>
              <a:t>fund</a:t>
            </a:r>
            <a:r>
              <a:rPr lang="tr-TR" sz="6000" b="1" dirty="0" smtClean="0">
                <a:latin typeface="Comic Sans MS" pitchFamily="66" charset="0"/>
              </a:rPr>
              <a:t> </a:t>
            </a:r>
            <a:r>
              <a:rPr lang="tr-TR" sz="6000" b="1" dirty="0" err="1" smtClean="0">
                <a:latin typeface="Comic Sans MS" pitchFamily="66" charset="0"/>
              </a:rPr>
              <a:t>source</a:t>
            </a:r>
            <a:r>
              <a:rPr lang="tr-TR" sz="6000" b="1" dirty="0" smtClean="0">
                <a:latin typeface="Comic Sans MS" pitchFamily="66" charset="0"/>
              </a:rPr>
              <a:t> of </a:t>
            </a:r>
            <a:r>
              <a:rPr lang="tr-TR" sz="6000" b="1" dirty="0" err="1" smtClean="0">
                <a:latin typeface="Comic Sans MS" pitchFamily="66" charset="0"/>
              </a:rPr>
              <a:t>most</a:t>
            </a:r>
            <a:r>
              <a:rPr lang="tr-TR" sz="6000" b="1" dirty="0" smtClean="0">
                <a:latin typeface="Comic Sans MS" pitchFamily="66" charset="0"/>
              </a:rPr>
              <a:t> </a:t>
            </a:r>
            <a:r>
              <a:rPr lang="tr-TR" sz="6000" b="1" dirty="0" err="1" smtClean="0">
                <a:latin typeface="Comic Sans MS" pitchFamily="66" charset="0"/>
              </a:rPr>
              <a:t>important</a:t>
            </a:r>
            <a:r>
              <a:rPr lang="tr-TR" sz="6000" b="1" dirty="0" smtClean="0">
                <a:latin typeface="Comic Sans MS" pitchFamily="66" charset="0"/>
              </a:rPr>
              <a:t> </a:t>
            </a:r>
            <a:r>
              <a:rPr lang="tr-TR" sz="6000" b="1" dirty="0" err="1" smtClean="0">
                <a:latin typeface="Comic Sans MS" pitchFamily="66" charset="0"/>
              </a:rPr>
              <a:t>projects</a:t>
            </a:r>
            <a:r>
              <a:rPr lang="tr-TR" sz="6000" b="1" dirty="0">
                <a:latin typeface="Comic Sans MS" pitchFamily="66" charset="0"/>
              </a:rPr>
              <a:t>!</a:t>
            </a:r>
          </a:p>
        </p:txBody>
      </p:sp>
    </p:spTree>
    <p:extLst>
      <p:ext uri="{BB962C8B-B14F-4D97-AF65-F5344CB8AC3E}">
        <p14:creationId xmlns:p14="http://schemas.microsoft.com/office/powerpoint/2010/main" val="397032144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381000" y="381000"/>
            <a:ext cx="8229600" cy="914400"/>
          </a:xfrm>
          <a:noFill/>
          <a:ln/>
        </p:spPr>
        <p:txBody>
          <a:bodyPr/>
          <a:lstStyle/>
          <a:p>
            <a:r>
              <a:rPr lang="en-US">
                <a:solidFill>
                  <a:schemeClr val="tx1"/>
                </a:solidFill>
              </a:rPr>
              <a:t>Areas of Focus</a:t>
            </a:r>
          </a:p>
        </p:txBody>
      </p:sp>
      <p:sp>
        <p:nvSpPr>
          <p:cNvPr id="169987" name="Rectangle 3"/>
          <p:cNvSpPr>
            <a:spLocks noGrp="1" noChangeArrowheads="1"/>
          </p:cNvSpPr>
          <p:nvPr>
            <p:ph type="body" idx="1"/>
          </p:nvPr>
        </p:nvSpPr>
        <p:spPr>
          <a:xfrm>
            <a:off x="533400" y="1371600"/>
            <a:ext cx="8305800" cy="4754563"/>
          </a:xfrm>
          <a:noFill/>
          <a:ln/>
        </p:spPr>
        <p:txBody>
          <a:bodyPr>
            <a:normAutofit fontScale="92500"/>
          </a:bodyPr>
          <a:lstStyle/>
          <a:p>
            <a:pPr marL="336550" indent="-336550">
              <a:lnSpc>
                <a:spcPct val="130000"/>
              </a:lnSpc>
            </a:pPr>
            <a:r>
              <a:rPr lang="en-US"/>
              <a:t>Peace and Conflict Resolution/Prevention</a:t>
            </a:r>
          </a:p>
          <a:p>
            <a:pPr marL="336550" indent="-336550">
              <a:lnSpc>
                <a:spcPct val="130000"/>
              </a:lnSpc>
            </a:pPr>
            <a:r>
              <a:rPr lang="en-US"/>
              <a:t>Disease Prevention and Treatment</a:t>
            </a:r>
          </a:p>
          <a:p>
            <a:pPr marL="336550" indent="-336550">
              <a:lnSpc>
                <a:spcPct val="130000"/>
              </a:lnSpc>
            </a:pPr>
            <a:r>
              <a:rPr lang="en-US"/>
              <a:t>Water and Sanitation</a:t>
            </a:r>
          </a:p>
          <a:p>
            <a:pPr marL="336550" indent="-336550">
              <a:lnSpc>
                <a:spcPct val="130000"/>
              </a:lnSpc>
            </a:pPr>
            <a:r>
              <a:rPr lang="en-US"/>
              <a:t>Maternal and Child Health</a:t>
            </a:r>
          </a:p>
          <a:p>
            <a:pPr marL="336550" indent="-336550">
              <a:lnSpc>
                <a:spcPct val="130000"/>
              </a:lnSpc>
            </a:pPr>
            <a:r>
              <a:rPr lang="en-US"/>
              <a:t>Basic Education and Literacy</a:t>
            </a:r>
          </a:p>
          <a:p>
            <a:pPr marL="336550" indent="-336550">
              <a:lnSpc>
                <a:spcPct val="130000"/>
              </a:lnSpc>
            </a:pPr>
            <a:r>
              <a:rPr lang="en-US"/>
              <a:t>Economic and Community Development</a:t>
            </a:r>
          </a:p>
          <a:p>
            <a:pPr marL="336550" indent="-336550"/>
            <a:endParaRPr lang="en-US" sz="3000"/>
          </a:p>
        </p:txBody>
      </p:sp>
      <p:pic>
        <p:nvPicPr>
          <p:cNvPr id="169994" name="Picture 10" descr="Disease-gre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838" y="215265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69995" name="Picture 11" descr="Economic-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88" y="5216525"/>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69996" name="Picture 12" descr="Literacy-oran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13" y="4435475"/>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69997" name="Picture 13" descr="Maternal-pin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838" y="3684588"/>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69998" name="Picture 14" descr="Peace-purp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488" y="1389063"/>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69999" name="Picture 15" descr="Water-blu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188" y="2921000"/>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9719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 calcmode="lin" valueType="num">
                                      <p:cBhvr additive="base">
                                        <p:cTn id="7" dur="1000" fill="hold"/>
                                        <p:tgtEl>
                                          <p:spTgt spid="16998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6998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8" fill="hold" nodeType="afterEffect">
                                  <p:stCondLst>
                                    <p:cond delay="0"/>
                                  </p:stCondLst>
                                  <p:childTnLst>
                                    <p:set>
                                      <p:cBhvr>
                                        <p:cTn id="11" dur="1" fill="hold">
                                          <p:stCondLst>
                                            <p:cond delay="0"/>
                                          </p:stCondLst>
                                        </p:cTn>
                                        <p:tgtEl>
                                          <p:spTgt spid="169987">
                                            <p:txEl>
                                              <p:pRg st="1" end="1"/>
                                            </p:txEl>
                                          </p:spTgt>
                                        </p:tgtEl>
                                        <p:attrNameLst>
                                          <p:attrName>style.visibility</p:attrName>
                                        </p:attrNameLst>
                                      </p:cBhvr>
                                      <p:to>
                                        <p:strVal val="visible"/>
                                      </p:to>
                                    </p:set>
                                    <p:anim calcmode="lin" valueType="num">
                                      <p:cBhvr additive="base">
                                        <p:cTn id="12" dur="1000" fill="hold"/>
                                        <p:tgtEl>
                                          <p:spTgt spid="169987">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169987">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fill="hold" nodeType="afterEffect">
                                  <p:stCondLst>
                                    <p:cond delay="0"/>
                                  </p:stCondLst>
                                  <p:childTnLst>
                                    <p:set>
                                      <p:cBhvr>
                                        <p:cTn id="16" dur="1" fill="hold">
                                          <p:stCondLst>
                                            <p:cond delay="0"/>
                                          </p:stCondLst>
                                        </p:cTn>
                                        <p:tgtEl>
                                          <p:spTgt spid="169987">
                                            <p:txEl>
                                              <p:pRg st="2" end="2"/>
                                            </p:txEl>
                                          </p:spTgt>
                                        </p:tgtEl>
                                        <p:attrNameLst>
                                          <p:attrName>style.visibility</p:attrName>
                                        </p:attrNameLst>
                                      </p:cBhvr>
                                      <p:to>
                                        <p:strVal val="visible"/>
                                      </p:to>
                                    </p:set>
                                    <p:anim calcmode="lin" valueType="num">
                                      <p:cBhvr additive="base">
                                        <p:cTn id="17" dur="1000" fill="hold"/>
                                        <p:tgtEl>
                                          <p:spTgt spid="169987">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169987">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000"/>
                            </p:stCondLst>
                            <p:childTnLst>
                              <p:par>
                                <p:cTn id="20" presetID="2" presetClass="entr" presetSubtype="8" fill="hold" nodeType="afterEffect">
                                  <p:stCondLst>
                                    <p:cond delay="0"/>
                                  </p:stCondLst>
                                  <p:childTnLst>
                                    <p:set>
                                      <p:cBhvr>
                                        <p:cTn id="21" dur="1" fill="hold">
                                          <p:stCondLst>
                                            <p:cond delay="0"/>
                                          </p:stCondLst>
                                        </p:cTn>
                                        <p:tgtEl>
                                          <p:spTgt spid="169987">
                                            <p:txEl>
                                              <p:pRg st="3" end="3"/>
                                            </p:txEl>
                                          </p:spTgt>
                                        </p:tgtEl>
                                        <p:attrNameLst>
                                          <p:attrName>style.visibility</p:attrName>
                                        </p:attrNameLst>
                                      </p:cBhvr>
                                      <p:to>
                                        <p:strVal val="visible"/>
                                      </p:to>
                                    </p:set>
                                    <p:anim calcmode="lin" valueType="num">
                                      <p:cBhvr additive="base">
                                        <p:cTn id="22" dur="1000" fill="hold"/>
                                        <p:tgtEl>
                                          <p:spTgt spid="169987">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169987">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4000"/>
                            </p:stCondLst>
                            <p:childTnLst>
                              <p:par>
                                <p:cTn id="25" presetID="2" presetClass="entr" presetSubtype="8" fill="hold" nodeType="afterEffect">
                                  <p:stCondLst>
                                    <p:cond delay="0"/>
                                  </p:stCondLst>
                                  <p:childTnLst>
                                    <p:set>
                                      <p:cBhvr>
                                        <p:cTn id="26" dur="1" fill="hold">
                                          <p:stCondLst>
                                            <p:cond delay="0"/>
                                          </p:stCondLst>
                                        </p:cTn>
                                        <p:tgtEl>
                                          <p:spTgt spid="169987">
                                            <p:txEl>
                                              <p:pRg st="4" end="4"/>
                                            </p:txEl>
                                          </p:spTgt>
                                        </p:tgtEl>
                                        <p:attrNameLst>
                                          <p:attrName>style.visibility</p:attrName>
                                        </p:attrNameLst>
                                      </p:cBhvr>
                                      <p:to>
                                        <p:strVal val="visible"/>
                                      </p:to>
                                    </p:set>
                                    <p:anim calcmode="lin" valueType="num">
                                      <p:cBhvr additive="base">
                                        <p:cTn id="27" dur="1000" fill="hold"/>
                                        <p:tgtEl>
                                          <p:spTgt spid="169987">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69987">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0"/>
                            </p:stCondLst>
                            <p:childTnLst>
                              <p:par>
                                <p:cTn id="30" presetID="2" presetClass="entr" presetSubtype="8" fill="hold" nodeType="afterEffect">
                                  <p:stCondLst>
                                    <p:cond delay="0"/>
                                  </p:stCondLst>
                                  <p:childTnLst>
                                    <p:set>
                                      <p:cBhvr>
                                        <p:cTn id="31" dur="1" fill="hold">
                                          <p:stCondLst>
                                            <p:cond delay="0"/>
                                          </p:stCondLst>
                                        </p:cTn>
                                        <p:tgtEl>
                                          <p:spTgt spid="169987">
                                            <p:txEl>
                                              <p:pRg st="5" end="5"/>
                                            </p:txEl>
                                          </p:spTgt>
                                        </p:tgtEl>
                                        <p:attrNameLst>
                                          <p:attrName>style.visibility</p:attrName>
                                        </p:attrNameLst>
                                      </p:cBhvr>
                                      <p:to>
                                        <p:strVal val="visible"/>
                                      </p:to>
                                    </p:set>
                                    <p:anim calcmode="lin" valueType="num">
                                      <p:cBhvr additive="base">
                                        <p:cTn id="32" dur="1000" fill="hold"/>
                                        <p:tgtEl>
                                          <p:spTgt spid="169987">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16998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1295400" y="2438400"/>
            <a:ext cx="6553200" cy="1752600"/>
          </a:xfrm>
        </p:spPr>
        <p:txBody>
          <a:bodyPr/>
          <a:lstStyle/>
          <a:p>
            <a:pPr eaLnBrk="1" hangingPunct="1">
              <a:buFontTx/>
              <a:buNone/>
            </a:pPr>
            <a:r>
              <a:rPr lang="tr-TR" sz="8000" smtClean="0"/>
              <a:t>   </a:t>
            </a:r>
          </a:p>
        </p:txBody>
      </p:sp>
      <p:sp>
        <p:nvSpPr>
          <p:cNvPr id="19460" name="Text Box 4"/>
          <p:cNvSpPr txBox="1">
            <a:spLocks noChangeArrowheads="1"/>
          </p:cNvSpPr>
          <p:nvPr/>
        </p:nvSpPr>
        <p:spPr bwMode="auto">
          <a:xfrm>
            <a:off x="838200" y="441325"/>
            <a:ext cx="83502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Black" pitchFamily="34" charset="0"/>
                <a:ea typeface="MS PGothic" pitchFamily="34" charset="-128"/>
              </a:defRPr>
            </a:lvl1pPr>
            <a:lvl2pPr marL="742950" indent="-285750">
              <a:defRPr sz="1600">
                <a:solidFill>
                  <a:schemeClr val="tx1"/>
                </a:solidFill>
                <a:latin typeface="Arial Black" pitchFamily="34" charset="0"/>
                <a:ea typeface="MS PGothic" pitchFamily="34" charset="-128"/>
              </a:defRPr>
            </a:lvl2pPr>
            <a:lvl3pPr marL="1143000" indent="-228600">
              <a:defRPr sz="1600">
                <a:solidFill>
                  <a:schemeClr val="tx1"/>
                </a:solidFill>
                <a:latin typeface="Arial Black" pitchFamily="34" charset="0"/>
                <a:ea typeface="MS PGothic" pitchFamily="34" charset="-128"/>
              </a:defRPr>
            </a:lvl3pPr>
            <a:lvl4pPr marL="1600200" indent="-228600">
              <a:defRPr sz="1600">
                <a:solidFill>
                  <a:schemeClr val="tx1"/>
                </a:solidFill>
                <a:latin typeface="Arial Black" pitchFamily="34" charset="0"/>
                <a:ea typeface="MS PGothic" pitchFamily="34" charset="-128"/>
              </a:defRPr>
            </a:lvl4pPr>
            <a:lvl5pPr marL="2057400" indent="-228600">
              <a:defRPr sz="1600">
                <a:solidFill>
                  <a:schemeClr val="tx1"/>
                </a:solidFill>
                <a:latin typeface="Arial Black"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9pPr>
          </a:lstStyle>
          <a:p>
            <a:r>
              <a:rPr lang="tr-TR" sz="4000" b="1" dirty="0" smtClean="0"/>
              <a:t>     </a:t>
            </a:r>
            <a:endParaRPr lang="tr-TR" sz="4000" b="1" dirty="0"/>
          </a:p>
        </p:txBody>
      </p:sp>
      <p:sp>
        <p:nvSpPr>
          <p:cNvPr id="2" name="Metin kutusu 1"/>
          <p:cNvSpPr txBox="1"/>
          <p:nvPr/>
        </p:nvSpPr>
        <p:spPr>
          <a:xfrm>
            <a:off x="2057400" y="2794337"/>
            <a:ext cx="4863832" cy="1015663"/>
          </a:xfrm>
          <a:prstGeom prst="rect">
            <a:avLst/>
          </a:prstGeom>
          <a:noFill/>
        </p:spPr>
        <p:txBody>
          <a:bodyPr wrap="none" rtlCol="0">
            <a:spAutoFit/>
          </a:bodyPr>
          <a:lstStyle/>
          <a:p>
            <a:r>
              <a:rPr lang="tr-TR" sz="6000" b="1" dirty="0" smtClean="0"/>
              <a:t>Global Grant!</a:t>
            </a:r>
            <a:endParaRPr lang="tr-TR" sz="6000" b="1" dirty="0"/>
          </a:p>
        </p:txBody>
      </p:sp>
    </p:spTree>
    <p:extLst>
      <p:ext uri="{BB962C8B-B14F-4D97-AF65-F5344CB8AC3E}">
        <p14:creationId xmlns:p14="http://schemas.microsoft.com/office/powerpoint/2010/main" val="2774541290"/>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ChangeArrowheads="1"/>
          </p:cNvSpPr>
          <p:nvPr>
            <p:ph type="title"/>
          </p:nvPr>
        </p:nvSpPr>
        <p:spPr/>
        <p:txBody>
          <a:bodyPr/>
          <a:lstStyle/>
          <a:p>
            <a:r>
              <a:rPr lang="en-US"/>
              <a:t>Rotary Foundation Global Grants</a:t>
            </a:r>
          </a:p>
        </p:txBody>
      </p:sp>
      <p:sp>
        <p:nvSpPr>
          <p:cNvPr id="611331" name="Rectangle 3"/>
          <p:cNvSpPr>
            <a:spLocks noGrp="1" noChangeArrowheads="1"/>
          </p:cNvSpPr>
          <p:nvPr>
            <p:ph type="body" idx="1"/>
          </p:nvPr>
        </p:nvSpPr>
        <p:spPr/>
        <p:txBody>
          <a:bodyPr/>
          <a:lstStyle/>
          <a:p>
            <a:r>
              <a:rPr lang="en-US" sz="3200"/>
              <a:t>Long-term projects</a:t>
            </a:r>
          </a:p>
          <a:p>
            <a:r>
              <a:rPr lang="en-US" sz="3200"/>
              <a:t>Larger grant awards</a:t>
            </a:r>
          </a:p>
          <a:p>
            <a:r>
              <a:rPr lang="en-US" sz="3200"/>
              <a:t>Sustainable outcomes</a:t>
            </a:r>
          </a:p>
          <a:p>
            <a:r>
              <a:rPr lang="en-US" sz="3200"/>
              <a:t>Relate to Areas of Focus</a:t>
            </a:r>
          </a:p>
          <a:p>
            <a:r>
              <a:rPr lang="en-US" sz="3200"/>
              <a:t>World Fund support</a:t>
            </a:r>
          </a:p>
          <a:p>
            <a:r>
              <a:rPr lang="en-US" sz="3200"/>
              <a:t>Both </a:t>
            </a:r>
            <a:r>
              <a:rPr lang="en-US" sz="3200" i="1"/>
              <a:t>club- and district-developed</a:t>
            </a:r>
            <a:r>
              <a:rPr lang="en-US" sz="3200"/>
              <a:t> and </a:t>
            </a:r>
            <a:r>
              <a:rPr lang="en-US" sz="3200" i="1"/>
              <a:t>packaged</a:t>
            </a:r>
          </a:p>
        </p:txBody>
      </p:sp>
      <p:pic>
        <p:nvPicPr>
          <p:cNvPr id="611338" name="Picture 10" descr="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371600"/>
            <a:ext cx="2743200" cy="1824038"/>
          </a:xfrm>
          <a:prstGeom prst="rect">
            <a:avLst/>
          </a:prstGeom>
          <a:noFill/>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79130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tr-TR"/>
              <a:t>Global</a:t>
            </a:r>
            <a:r>
              <a:rPr lang="en-US"/>
              <a:t> Grants</a:t>
            </a:r>
          </a:p>
        </p:txBody>
      </p:sp>
      <p:sp>
        <p:nvSpPr>
          <p:cNvPr id="13315" name="Rectangle 3"/>
          <p:cNvSpPr>
            <a:spLocks noGrp="1" noChangeArrowheads="1"/>
          </p:cNvSpPr>
          <p:nvPr>
            <p:ph type="body" idx="1"/>
          </p:nvPr>
        </p:nvSpPr>
        <p:spPr>
          <a:xfrm>
            <a:off x="381000" y="2895600"/>
            <a:ext cx="8763000" cy="3505200"/>
          </a:xfrm>
        </p:spPr>
        <p:txBody>
          <a:bodyPr/>
          <a:lstStyle/>
          <a:p>
            <a:r>
              <a:rPr lang="en-US" dirty="0"/>
              <a:t>Foundation match from World Fund</a:t>
            </a:r>
          </a:p>
          <a:p>
            <a:pPr lvl="1"/>
            <a:r>
              <a:rPr lang="en-US" dirty="0" smtClean="0"/>
              <a:t>0.50</a:t>
            </a:r>
            <a:r>
              <a:rPr lang="tr-TR" dirty="0" smtClean="0"/>
              <a:t> </a:t>
            </a:r>
            <a:r>
              <a:rPr lang="tr-TR" dirty="0" err="1" smtClean="0"/>
              <a:t>usd</a:t>
            </a:r>
            <a:r>
              <a:rPr lang="en-US" dirty="0" smtClean="0"/>
              <a:t> </a:t>
            </a:r>
            <a:r>
              <a:rPr lang="en-US" dirty="0"/>
              <a:t>match for every </a:t>
            </a:r>
            <a:r>
              <a:rPr lang="en-US" dirty="0" smtClean="0"/>
              <a:t>1</a:t>
            </a:r>
            <a:r>
              <a:rPr lang="tr-TR" dirty="0" smtClean="0"/>
              <a:t> </a:t>
            </a:r>
            <a:r>
              <a:rPr lang="tr-TR" dirty="0" err="1" smtClean="0"/>
              <a:t>usd</a:t>
            </a:r>
            <a:r>
              <a:rPr lang="en-US" dirty="0" smtClean="0"/>
              <a:t> </a:t>
            </a:r>
            <a:r>
              <a:rPr lang="en-US" dirty="0"/>
              <a:t>cash contribution</a:t>
            </a:r>
          </a:p>
          <a:p>
            <a:pPr lvl="1"/>
            <a:r>
              <a:rPr lang="en-US" dirty="0" smtClean="0"/>
              <a:t>1</a:t>
            </a:r>
            <a:r>
              <a:rPr lang="tr-TR" dirty="0" smtClean="0"/>
              <a:t> </a:t>
            </a:r>
            <a:r>
              <a:rPr lang="tr-TR" dirty="0" err="1" smtClean="0"/>
              <a:t>usd</a:t>
            </a:r>
            <a:r>
              <a:rPr lang="en-US" dirty="0" smtClean="0"/>
              <a:t> </a:t>
            </a:r>
            <a:r>
              <a:rPr lang="en-US" dirty="0"/>
              <a:t>match for every </a:t>
            </a:r>
            <a:r>
              <a:rPr lang="en-US" dirty="0" smtClean="0"/>
              <a:t>1</a:t>
            </a:r>
            <a:r>
              <a:rPr lang="tr-TR" dirty="0" smtClean="0"/>
              <a:t> </a:t>
            </a:r>
            <a:r>
              <a:rPr lang="tr-TR" dirty="0" err="1" smtClean="0"/>
              <a:t>usd</a:t>
            </a:r>
            <a:r>
              <a:rPr lang="en-US" dirty="0" smtClean="0"/>
              <a:t> </a:t>
            </a:r>
            <a:r>
              <a:rPr lang="en-US" dirty="0" err="1"/>
              <a:t>DDF</a:t>
            </a:r>
            <a:r>
              <a:rPr lang="en-US" dirty="0"/>
              <a:t> (</a:t>
            </a:r>
            <a:r>
              <a:rPr lang="en-US" i="1" dirty="0"/>
              <a:t>SHARE</a:t>
            </a:r>
            <a:r>
              <a:rPr lang="en-US" dirty="0"/>
              <a:t>) contribution</a:t>
            </a:r>
          </a:p>
          <a:p>
            <a:pPr>
              <a:buFontTx/>
              <a:buNone/>
            </a:pPr>
            <a:endParaRPr lang="en-US" dirty="0"/>
          </a:p>
          <a:p>
            <a:pPr>
              <a:buFontTx/>
              <a:buNone/>
            </a:pPr>
            <a:endParaRPr lang="en-US" dirty="0"/>
          </a:p>
          <a:p>
            <a:endParaRPr lang="en-US" dirty="0"/>
          </a:p>
        </p:txBody>
      </p:sp>
      <p:sp>
        <p:nvSpPr>
          <p:cNvPr id="13316" name="Text Box 4"/>
          <p:cNvSpPr txBox="1">
            <a:spLocks noChangeArrowheads="1"/>
          </p:cNvSpPr>
          <p:nvPr/>
        </p:nvSpPr>
        <p:spPr bwMode="auto">
          <a:xfrm>
            <a:off x="457200" y="1524000"/>
            <a:ext cx="8229600" cy="1104900"/>
          </a:xfrm>
          <a:prstGeom prst="rect">
            <a:avLst/>
          </a:prstGeom>
          <a:solidFill>
            <a:schemeClr val="accent2"/>
          </a:solidFill>
          <a:ln w="38100" cmpd="dbl" algn="ctr">
            <a:solidFill>
              <a:schemeClr val="bg1"/>
            </a:solidFill>
            <a:miter lim="800000"/>
            <a:headEnd/>
            <a:tailEnd/>
          </a:ln>
          <a:effectLst>
            <a:outerShdw dist="107763" dir="2700000" algn="ctr" rotWithShape="0">
              <a:schemeClr val="bg2">
                <a:alpha val="50000"/>
              </a:schemeClr>
            </a:outerShdw>
          </a:effectLst>
        </p:spPr>
        <p:txBody>
          <a:bodyPr>
            <a:spAutoFit/>
          </a:bodyPr>
          <a:lstStyle/>
          <a:p>
            <a:pPr algn="ctr"/>
            <a:r>
              <a:rPr lang="en-US" sz="3200" dirty="0"/>
              <a:t>To assist Rotary clubs and districts in carrying out humanitarian projects</a:t>
            </a:r>
          </a:p>
        </p:txBody>
      </p:sp>
    </p:spTree>
    <p:extLst>
      <p:ext uri="{BB962C8B-B14F-4D97-AF65-F5344CB8AC3E}">
        <p14:creationId xmlns:p14="http://schemas.microsoft.com/office/powerpoint/2010/main" val="380514757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14400" y="274638"/>
            <a:ext cx="8229600" cy="1143000"/>
          </a:xfrm>
        </p:spPr>
        <p:txBody>
          <a:bodyPr>
            <a:normAutofit fontScale="90000"/>
          </a:bodyPr>
          <a:lstStyle/>
          <a:p>
            <a:r>
              <a:rPr lang="tr-TR" dirty="0" smtClean="0"/>
              <a:t>                </a:t>
            </a:r>
            <a:r>
              <a:rPr lang="tr-TR" dirty="0" err="1" smtClean="0"/>
              <a:t>Compare</a:t>
            </a:r>
            <a:r>
              <a:rPr lang="tr-TR" dirty="0" smtClean="0"/>
              <a:t> </a:t>
            </a:r>
            <a:br>
              <a:rPr lang="tr-TR" dirty="0" smtClean="0"/>
            </a:br>
            <a:r>
              <a:rPr lang="tr-TR" dirty="0" smtClean="0"/>
              <a:t>Global</a:t>
            </a:r>
            <a:r>
              <a:rPr lang="en-US" dirty="0" smtClean="0"/>
              <a:t> Grants</a:t>
            </a:r>
            <a:r>
              <a:rPr lang="tr-TR" dirty="0" smtClean="0"/>
              <a:t>&amp;</a:t>
            </a:r>
            <a:r>
              <a:rPr lang="tr-TR" dirty="0" err="1" smtClean="0"/>
              <a:t>Matching</a:t>
            </a:r>
            <a:r>
              <a:rPr lang="tr-TR" dirty="0" smtClean="0"/>
              <a:t> </a:t>
            </a:r>
            <a:r>
              <a:rPr lang="tr-TR" dirty="0" err="1" smtClean="0"/>
              <a:t>Grants</a:t>
            </a:r>
            <a:endParaRPr lang="en-US" dirty="0"/>
          </a:p>
        </p:txBody>
      </p:sp>
      <p:sp>
        <p:nvSpPr>
          <p:cNvPr id="14339" name="Rectangle 3"/>
          <p:cNvSpPr>
            <a:spLocks noGrp="1" noChangeArrowheads="1"/>
          </p:cNvSpPr>
          <p:nvPr>
            <p:ph type="body" idx="1"/>
          </p:nvPr>
        </p:nvSpPr>
        <p:spPr>
          <a:xfrm>
            <a:off x="4876800" y="2895600"/>
            <a:ext cx="4114800" cy="3124200"/>
          </a:xfrm>
        </p:spPr>
        <p:txBody>
          <a:bodyPr>
            <a:normAutofit fontScale="85000" lnSpcReduction="10000"/>
          </a:bodyPr>
          <a:lstStyle/>
          <a:p>
            <a:r>
              <a:rPr lang="tr-TR" dirty="0" err="1" smtClean="0"/>
              <a:t>Matching</a:t>
            </a:r>
            <a:r>
              <a:rPr lang="tr-TR" dirty="0" smtClean="0"/>
              <a:t> </a:t>
            </a:r>
            <a:r>
              <a:rPr lang="tr-TR" dirty="0" err="1" smtClean="0"/>
              <a:t>Grants</a:t>
            </a:r>
            <a:endParaRPr lang="en-US" dirty="0"/>
          </a:p>
          <a:p>
            <a:pPr lvl="1"/>
            <a:r>
              <a:rPr lang="tr-TR" b="1" dirty="0">
                <a:solidFill>
                  <a:srgbClr val="FF0000"/>
                </a:solidFill>
              </a:rPr>
              <a:t>Min. 5</a:t>
            </a:r>
            <a:r>
              <a:rPr lang="tr-TR" b="1" dirty="0" smtClean="0">
                <a:solidFill>
                  <a:srgbClr val="FF0000"/>
                </a:solidFill>
              </a:rPr>
              <a:t>.000 </a:t>
            </a:r>
            <a:r>
              <a:rPr lang="tr-TR" b="1" dirty="0" err="1">
                <a:solidFill>
                  <a:srgbClr val="FF0000"/>
                </a:solidFill>
              </a:rPr>
              <a:t>usd</a:t>
            </a:r>
            <a:r>
              <a:rPr lang="en-US" b="1" dirty="0">
                <a:solidFill>
                  <a:srgbClr val="FF0000"/>
                </a:solidFill>
              </a:rPr>
              <a:t> </a:t>
            </a:r>
            <a:r>
              <a:rPr lang="tr-TR" b="1" dirty="0">
                <a:solidFill>
                  <a:srgbClr val="FF0000"/>
                </a:solidFill>
              </a:rPr>
              <a:t> </a:t>
            </a:r>
            <a:r>
              <a:rPr lang="tr-TR" dirty="0" err="1"/>
              <a:t>from</a:t>
            </a:r>
            <a:r>
              <a:rPr lang="tr-TR" dirty="0"/>
              <a:t> </a:t>
            </a:r>
            <a:r>
              <a:rPr lang="tr-TR" dirty="0" err="1"/>
              <a:t>TRF</a:t>
            </a:r>
            <a:r>
              <a:rPr lang="tr-TR" dirty="0"/>
              <a:t> </a:t>
            </a:r>
          </a:p>
          <a:p>
            <a:pPr lvl="1">
              <a:buFontTx/>
              <a:buNone/>
            </a:pPr>
            <a:r>
              <a:rPr lang="tr-TR" dirty="0"/>
              <a:t>   Project </a:t>
            </a:r>
            <a:r>
              <a:rPr lang="tr-TR" b="1" dirty="0" err="1" smtClean="0">
                <a:solidFill>
                  <a:srgbClr val="FF0000"/>
                </a:solidFill>
              </a:rPr>
              <a:t>total:10.000</a:t>
            </a:r>
            <a:r>
              <a:rPr lang="tr-TR" b="1" dirty="0" smtClean="0">
                <a:solidFill>
                  <a:srgbClr val="FF0000"/>
                </a:solidFill>
              </a:rPr>
              <a:t> </a:t>
            </a:r>
            <a:r>
              <a:rPr lang="tr-TR" b="1" dirty="0" err="1">
                <a:solidFill>
                  <a:srgbClr val="FF0000"/>
                </a:solidFill>
              </a:rPr>
              <a:t>usd</a:t>
            </a:r>
            <a:r>
              <a:rPr lang="tr-TR" b="1" dirty="0">
                <a:solidFill>
                  <a:srgbClr val="FF0000"/>
                </a:solidFill>
              </a:rPr>
              <a:t> (</a:t>
            </a:r>
            <a:r>
              <a:rPr lang="tr-TR" b="1" dirty="0" err="1">
                <a:solidFill>
                  <a:srgbClr val="FF0000"/>
                </a:solidFill>
              </a:rPr>
              <a:t>min</a:t>
            </a:r>
            <a:r>
              <a:rPr lang="tr-TR" b="1" dirty="0">
                <a:solidFill>
                  <a:srgbClr val="FF0000"/>
                </a:solidFill>
              </a:rPr>
              <a:t>)</a:t>
            </a:r>
            <a:endParaRPr lang="en-US" b="1" dirty="0">
              <a:solidFill>
                <a:srgbClr val="FF0000"/>
              </a:solidFill>
            </a:endParaRPr>
          </a:p>
          <a:p>
            <a:pPr lvl="1"/>
            <a:r>
              <a:rPr lang="tr-TR" dirty="0" err="1"/>
              <a:t>Max</a:t>
            </a:r>
            <a:r>
              <a:rPr lang="tr-TR" dirty="0"/>
              <a:t>. </a:t>
            </a:r>
            <a:r>
              <a:rPr lang="tr-TR" dirty="0" smtClean="0"/>
              <a:t>100.000 </a:t>
            </a:r>
            <a:r>
              <a:rPr lang="tr-TR" dirty="0" err="1"/>
              <a:t>usd</a:t>
            </a:r>
            <a:r>
              <a:rPr lang="tr-TR" dirty="0"/>
              <a:t> </a:t>
            </a:r>
            <a:r>
              <a:rPr lang="tr-TR" dirty="0" err="1"/>
              <a:t>from</a:t>
            </a:r>
            <a:r>
              <a:rPr lang="tr-TR" dirty="0"/>
              <a:t> </a:t>
            </a:r>
            <a:r>
              <a:rPr lang="tr-TR" dirty="0" err="1" smtClean="0"/>
              <a:t>TRF</a:t>
            </a:r>
            <a:endParaRPr lang="tr-TR" dirty="0"/>
          </a:p>
        </p:txBody>
      </p:sp>
      <p:sp>
        <p:nvSpPr>
          <p:cNvPr id="14340" name="Text Box 4"/>
          <p:cNvSpPr txBox="1">
            <a:spLocks noChangeArrowheads="1"/>
          </p:cNvSpPr>
          <p:nvPr/>
        </p:nvSpPr>
        <p:spPr bwMode="auto">
          <a:xfrm>
            <a:off x="457200" y="1524000"/>
            <a:ext cx="8229600" cy="1104900"/>
          </a:xfrm>
          <a:prstGeom prst="rect">
            <a:avLst/>
          </a:prstGeom>
          <a:solidFill>
            <a:schemeClr val="accent2"/>
          </a:solidFill>
          <a:ln w="38100" cmpd="dbl" algn="ctr">
            <a:solidFill>
              <a:schemeClr val="bg1"/>
            </a:solidFill>
            <a:miter lim="800000"/>
            <a:headEnd/>
            <a:tailEnd/>
          </a:ln>
          <a:effectLst>
            <a:outerShdw dist="107763" dir="2700000" algn="ctr" rotWithShape="0">
              <a:schemeClr val="bg2">
                <a:alpha val="50000"/>
              </a:schemeClr>
            </a:outerShdw>
          </a:effectLst>
        </p:spPr>
        <p:txBody>
          <a:bodyPr>
            <a:spAutoFit/>
          </a:bodyPr>
          <a:lstStyle/>
          <a:p>
            <a:pPr algn="ctr"/>
            <a:r>
              <a:rPr lang="en-US" sz="3200" dirty="0"/>
              <a:t>To assist Rotary </a:t>
            </a:r>
            <a:r>
              <a:rPr lang="en-US" sz="3200" dirty="0" err="1" smtClean="0"/>
              <a:t>clu</a:t>
            </a:r>
            <a:r>
              <a:rPr lang="tr-TR" sz="3200" dirty="0"/>
              <a:t>b</a:t>
            </a:r>
            <a:r>
              <a:rPr lang="en-US" sz="3200" dirty="0" smtClean="0"/>
              <a:t> </a:t>
            </a:r>
            <a:r>
              <a:rPr lang="en-US" sz="3200" dirty="0"/>
              <a:t>and districts in carrying out </a:t>
            </a:r>
            <a:r>
              <a:rPr lang="tr-TR" sz="3200" dirty="0" err="1" smtClean="0"/>
              <a:t>vocational</a:t>
            </a:r>
            <a:r>
              <a:rPr lang="tr-TR" sz="3200" dirty="0" smtClean="0"/>
              <a:t>, </a:t>
            </a:r>
            <a:r>
              <a:rPr lang="tr-TR" sz="3200" dirty="0" err="1" smtClean="0"/>
              <a:t>scholarship</a:t>
            </a:r>
            <a:r>
              <a:rPr lang="tr-TR" sz="3200" dirty="0" smtClean="0"/>
              <a:t>, </a:t>
            </a:r>
            <a:r>
              <a:rPr lang="en-US" sz="3200" dirty="0" smtClean="0"/>
              <a:t>humanitarian </a:t>
            </a:r>
            <a:r>
              <a:rPr lang="en-US" sz="3200" dirty="0"/>
              <a:t>projects</a:t>
            </a:r>
          </a:p>
        </p:txBody>
      </p:sp>
      <p:sp>
        <p:nvSpPr>
          <p:cNvPr id="5" name="Rectangle 3"/>
          <p:cNvSpPr txBox="1">
            <a:spLocks noChangeArrowheads="1"/>
          </p:cNvSpPr>
          <p:nvPr/>
        </p:nvSpPr>
        <p:spPr>
          <a:xfrm>
            <a:off x="457200" y="2895600"/>
            <a:ext cx="4114800" cy="3124200"/>
          </a:xfrm>
          <a:prstGeom prst="rect">
            <a:avLst/>
          </a:prstGeom>
          <a:solidFill>
            <a:schemeClr val="bg1"/>
          </a:solidFill>
          <a:ln>
            <a:solidFill>
              <a:srgbClr val="FFFF00"/>
            </a:solidFill>
          </a:ln>
        </p:spPr>
        <p:txBody>
          <a:bodyPr vert="horz">
            <a:normAutofit fontScale="85000" lnSpcReduction="10000"/>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3600" kern="1200">
                <a:solidFill>
                  <a:schemeClr val="tx1"/>
                </a:solidFill>
                <a:latin typeface="+mj-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3200" kern="1200">
                <a:solidFill>
                  <a:schemeClr val="tx1"/>
                </a:solidFill>
                <a:latin typeface="+mj-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800" kern="1200">
                <a:solidFill>
                  <a:schemeClr val="tx1"/>
                </a:solidFill>
                <a:latin typeface="+mj-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2400" kern="1200">
                <a:solidFill>
                  <a:schemeClr val="tx1"/>
                </a:solidFill>
                <a:latin typeface="+mj-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400" kern="1200">
                <a:solidFill>
                  <a:schemeClr val="tx1"/>
                </a:solidFill>
                <a:latin typeface="+mj-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tr-TR" dirty="0" smtClean="0"/>
              <a:t>Global </a:t>
            </a:r>
            <a:r>
              <a:rPr lang="tr-TR" dirty="0" err="1" smtClean="0"/>
              <a:t>Grants</a:t>
            </a:r>
            <a:endParaRPr lang="en-US" dirty="0" smtClean="0"/>
          </a:p>
          <a:p>
            <a:pPr lvl="1"/>
            <a:r>
              <a:rPr lang="tr-TR" b="1" dirty="0" smtClean="0">
                <a:solidFill>
                  <a:srgbClr val="FF0000"/>
                </a:solidFill>
              </a:rPr>
              <a:t>Min. 15.000 </a:t>
            </a:r>
            <a:r>
              <a:rPr lang="tr-TR" b="1" dirty="0" err="1" smtClean="0">
                <a:solidFill>
                  <a:srgbClr val="FF0000"/>
                </a:solidFill>
              </a:rPr>
              <a:t>usd</a:t>
            </a:r>
            <a:r>
              <a:rPr lang="en-US" b="1" dirty="0" smtClean="0">
                <a:solidFill>
                  <a:srgbClr val="FF0000"/>
                </a:solidFill>
              </a:rPr>
              <a:t> </a:t>
            </a:r>
            <a:r>
              <a:rPr lang="tr-TR" b="1" dirty="0" smtClean="0">
                <a:solidFill>
                  <a:srgbClr val="FF0000"/>
                </a:solidFill>
              </a:rPr>
              <a:t> </a:t>
            </a:r>
            <a:r>
              <a:rPr lang="tr-TR" dirty="0" err="1" smtClean="0"/>
              <a:t>from</a:t>
            </a:r>
            <a:r>
              <a:rPr lang="tr-TR" dirty="0" smtClean="0"/>
              <a:t> </a:t>
            </a:r>
            <a:r>
              <a:rPr lang="tr-TR" dirty="0" err="1" smtClean="0"/>
              <a:t>TRF</a:t>
            </a:r>
            <a:r>
              <a:rPr lang="tr-TR" dirty="0" smtClean="0"/>
              <a:t> </a:t>
            </a:r>
          </a:p>
          <a:p>
            <a:pPr lvl="1">
              <a:buFontTx/>
              <a:buNone/>
            </a:pPr>
            <a:r>
              <a:rPr lang="tr-TR" dirty="0" smtClean="0"/>
              <a:t>   Project </a:t>
            </a:r>
            <a:r>
              <a:rPr lang="tr-TR" b="1" dirty="0" err="1" smtClean="0">
                <a:solidFill>
                  <a:srgbClr val="FF0000"/>
                </a:solidFill>
              </a:rPr>
              <a:t>total:30.000</a:t>
            </a:r>
            <a:r>
              <a:rPr lang="tr-TR" b="1" dirty="0" smtClean="0">
                <a:solidFill>
                  <a:srgbClr val="FF0000"/>
                </a:solidFill>
              </a:rPr>
              <a:t> </a:t>
            </a:r>
            <a:r>
              <a:rPr lang="tr-TR" b="1" dirty="0" err="1" smtClean="0">
                <a:solidFill>
                  <a:srgbClr val="FF0000"/>
                </a:solidFill>
              </a:rPr>
              <a:t>usd</a:t>
            </a:r>
            <a:r>
              <a:rPr lang="tr-TR" b="1" dirty="0" smtClean="0">
                <a:solidFill>
                  <a:srgbClr val="FF0000"/>
                </a:solidFill>
              </a:rPr>
              <a:t> (</a:t>
            </a:r>
            <a:r>
              <a:rPr lang="tr-TR" b="1" dirty="0" err="1" smtClean="0">
                <a:solidFill>
                  <a:srgbClr val="FF0000"/>
                </a:solidFill>
              </a:rPr>
              <a:t>min</a:t>
            </a:r>
            <a:r>
              <a:rPr lang="tr-TR" b="1" dirty="0" smtClean="0">
                <a:solidFill>
                  <a:srgbClr val="FF0000"/>
                </a:solidFill>
              </a:rPr>
              <a:t>)</a:t>
            </a:r>
            <a:endParaRPr lang="en-US" b="1" dirty="0" smtClean="0">
              <a:solidFill>
                <a:srgbClr val="FF0000"/>
              </a:solidFill>
            </a:endParaRPr>
          </a:p>
          <a:p>
            <a:pPr lvl="1"/>
            <a:r>
              <a:rPr lang="tr-TR" dirty="0" err="1" smtClean="0"/>
              <a:t>Max</a:t>
            </a:r>
            <a:r>
              <a:rPr lang="tr-TR" dirty="0" smtClean="0"/>
              <a:t>. 200.000 </a:t>
            </a:r>
            <a:r>
              <a:rPr lang="tr-TR" dirty="0" err="1" smtClean="0"/>
              <a:t>usd</a:t>
            </a:r>
            <a:r>
              <a:rPr lang="tr-TR" dirty="0" smtClean="0"/>
              <a:t> </a:t>
            </a:r>
            <a:r>
              <a:rPr lang="tr-TR" dirty="0" err="1" smtClean="0"/>
              <a:t>from</a:t>
            </a:r>
            <a:r>
              <a:rPr lang="tr-TR" dirty="0" smtClean="0"/>
              <a:t> </a:t>
            </a:r>
            <a:r>
              <a:rPr lang="tr-TR" dirty="0" err="1" smtClean="0"/>
              <a:t>TRF</a:t>
            </a:r>
            <a:endParaRPr lang="tr-TR" dirty="0"/>
          </a:p>
        </p:txBody>
      </p:sp>
    </p:spTree>
    <p:extLst>
      <p:ext uri="{BB962C8B-B14F-4D97-AF65-F5344CB8AC3E}">
        <p14:creationId xmlns:p14="http://schemas.microsoft.com/office/powerpoint/2010/main" val="36618132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title"/>
          </p:nvPr>
        </p:nvSpPr>
        <p:spPr>
          <a:xfrm>
            <a:off x="1600200" y="0"/>
            <a:ext cx="8229600" cy="1143000"/>
          </a:xfrm>
        </p:spPr>
        <p:txBody>
          <a:bodyPr>
            <a:normAutofit/>
          </a:bodyPr>
          <a:lstStyle/>
          <a:p>
            <a:r>
              <a:rPr lang="tr-TR" sz="4800" dirty="0" err="1" smtClean="0"/>
              <a:t>District&amp;Global</a:t>
            </a:r>
            <a:r>
              <a:rPr lang="tr-TR" sz="4800" dirty="0" smtClean="0"/>
              <a:t> </a:t>
            </a:r>
            <a:r>
              <a:rPr lang="tr-TR" sz="4800" dirty="0" err="1" smtClean="0"/>
              <a:t>Grants</a:t>
            </a:r>
            <a:endParaRPr lang="en-US" sz="4800" dirty="0"/>
          </a:p>
        </p:txBody>
      </p:sp>
      <p:sp>
        <p:nvSpPr>
          <p:cNvPr id="636934" name="Text Box 6"/>
          <p:cNvSpPr txBox="1">
            <a:spLocks noChangeArrowheads="1"/>
          </p:cNvSpPr>
          <p:nvPr/>
        </p:nvSpPr>
        <p:spPr bwMode="auto">
          <a:xfrm>
            <a:off x="4648200" y="1066800"/>
            <a:ext cx="4114800" cy="4724400"/>
          </a:xfrm>
          <a:prstGeom prst="rect">
            <a:avLst/>
          </a:prstGeom>
          <a:noFill/>
          <a:ln w="12700" algn="ctr">
            <a:solidFill>
              <a:srgbClr val="333399"/>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lgn="l">
              <a:defRPr>
                <a:solidFill>
                  <a:schemeClr val="tx1"/>
                </a:solidFill>
                <a:latin typeface="Arial" charset="0"/>
                <a:cs typeface="Arial" charset="0"/>
              </a:defRPr>
            </a:lvl1pPr>
            <a:lvl2pPr marL="465138" algn="l">
              <a:defRPr>
                <a:solidFill>
                  <a:schemeClr val="tx1"/>
                </a:solidFill>
                <a:latin typeface="Arial" charset="0"/>
                <a:cs typeface="Arial" charset="0"/>
              </a:defRPr>
            </a:lvl2pPr>
            <a:lvl3pPr algn="l">
              <a:defRPr>
                <a:solidFill>
                  <a:schemeClr val="tx1"/>
                </a:solidFill>
                <a:latin typeface="Arial" charset="0"/>
                <a:cs typeface="Arial" charset="0"/>
              </a:defRPr>
            </a:lvl3pPr>
            <a:lvl4pPr algn="l">
              <a:defRPr>
                <a:solidFill>
                  <a:schemeClr val="tx1"/>
                </a:solidFill>
                <a:latin typeface="Arial" charset="0"/>
                <a:cs typeface="Arial" charset="0"/>
              </a:defRPr>
            </a:lvl4pPr>
            <a:lvl5pPr algn="l">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lgn="ctr">
              <a:spcBef>
                <a:spcPct val="30000"/>
              </a:spcBef>
            </a:pPr>
            <a:r>
              <a:rPr lang="en-US" sz="3800" b="1" dirty="0">
                <a:solidFill>
                  <a:srgbClr val="2752C0"/>
                </a:solidFill>
              </a:rPr>
              <a:t>Global Grants</a:t>
            </a:r>
          </a:p>
          <a:p>
            <a:pPr algn="ctr">
              <a:spcBef>
                <a:spcPct val="30000"/>
              </a:spcBef>
            </a:pPr>
            <a:endParaRPr lang="en-US" sz="1400" i="1" dirty="0">
              <a:solidFill>
                <a:srgbClr val="2752C0"/>
              </a:solidFill>
            </a:endParaRPr>
          </a:p>
          <a:p>
            <a:pPr>
              <a:spcBef>
                <a:spcPct val="50000"/>
              </a:spcBef>
            </a:pPr>
            <a:endParaRPr lang="en-US" sz="800" dirty="0">
              <a:solidFill>
                <a:srgbClr val="2752C0"/>
              </a:solidFill>
            </a:endParaRPr>
          </a:p>
          <a:p>
            <a:pPr>
              <a:spcBef>
                <a:spcPct val="50000"/>
              </a:spcBef>
              <a:buFontTx/>
              <a:buChar char="•"/>
            </a:pPr>
            <a:r>
              <a:rPr lang="en-US" dirty="0">
                <a:solidFill>
                  <a:srgbClr val="2752C0"/>
                </a:solidFill>
              </a:rPr>
              <a:t>Academic-Year </a:t>
            </a:r>
            <a:r>
              <a:rPr lang="tr-TR" dirty="0" smtClean="0">
                <a:solidFill>
                  <a:srgbClr val="2752C0"/>
                </a:solidFill>
              </a:rPr>
              <a:t>Global </a:t>
            </a:r>
            <a:r>
              <a:rPr lang="en-US" dirty="0" smtClean="0">
                <a:solidFill>
                  <a:srgbClr val="2752C0"/>
                </a:solidFill>
              </a:rPr>
              <a:t>Scholarships</a:t>
            </a:r>
            <a:endParaRPr lang="en-US" dirty="0">
              <a:solidFill>
                <a:srgbClr val="2752C0"/>
              </a:solidFill>
            </a:endParaRPr>
          </a:p>
          <a:p>
            <a:pPr>
              <a:spcBef>
                <a:spcPct val="50000"/>
              </a:spcBef>
              <a:buFontTx/>
              <a:buChar char="•"/>
            </a:pPr>
            <a:r>
              <a:rPr lang="tr-TR" dirty="0" err="1" smtClean="0">
                <a:solidFill>
                  <a:srgbClr val="2752C0"/>
                </a:solidFill>
              </a:rPr>
              <a:t>Vocational</a:t>
            </a:r>
            <a:r>
              <a:rPr lang="tr-TR" dirty="0" smtClean="0">
                <a:solidFill>
                  <a:srgbClr val="2752C0"/>
                </a:solidFill>
              </a:rPr>
              <a:t> Training </a:t>
            </a:r>
            <a:r>
              <a:rPr lang="tr-TR" dirty="0" err="1" smtClean="0">
                <a:solidFill>
                  <a:srgbClr val="2752C0"/>
                </a:solidFill>
              </a:rPr>
              <a:t>Teams</a:t>
            </a:r>
            <a:endParaRPr lang="en-US" dirty="0">
              <a:solidFill>
                <a:srgbClr val="2752C0"/>
              </a:solidFill>
            </a:endParaRPr>
          </a:p>
          <a:p>
            <a:pPr>
              <a:spcBef>
                <a:spcPct val="50000"/>
              </a:spcBef>
              <a:buFontTx/>
              <a:buChar char="•"/>
            </a:pPr>
            <a:r>
              <a:rPr lang="en-US" dirty="0">
                <a:solidFill>
                  <a:srgbClr val="2752C0"/>
                </a:solidFill>
              </a:rPr>
              <a:t>Larger </a:t>
            </a:r>
            <a:r>
              <a:rPr lang="tr-TR" dirty="0" err="1" smtClean="0">
                <a:solidFill>
                  <a:srgbClr val="2752C0"/>
                </a:solidFill>
              </a:rPr>
              <a:t>Humanitaran</a:t>
            </a:r>
            <a:r>
              <a:rPr lang="tr-TR" dirty="0" smtClean="0">
                <a:solidFill>
                  <a:srgbClr val="2752C0"/>
                </a:solidFill>
              </a:rPr>
              <a:t> </a:t>
            </a:r>
            <a:r>
              <a:rPr lang="tr-TR" dirty="0" err="1" smtClean="0">
                <a:solidFill>
                  <a:srgbClr val="2752C0"/>
                </a:solidFill>
              </a:rPr>
              <a:t>Projects</a:t>
            </a:r>
            <a:r>
              <a:rPr lang="tr-TR" dirty="0" smtClean="0">
                <a:solidFill>
                  <a:srgbClr val="2752C0"/>
                </a:solidFill>
              </a:rPr>
              <a:t>(minimum 30.000 </a:t>
            </a:r>
            <a:r>
              <a:rPr lang="tr-TR" dirty="0" err="1" smtClean="0">
                <a:solidFill>
                  <a:srgbClr val="2752C0"/>
                </a:solidFill>
              </a:rPr>
              <a:t>usd</a:t>
            </a:r>
            <a:r>
              <a:rPr lang="tr-TR" dirty="0" smtClean="0">
                <a:solidFill>
                  <a:srgbClr val="2752C0"/>
                </a:solidFill>
              </a:rPr>
              <a:t>)</a:t>
            </a:r>
            <a:endParaRPr lang="en-US" dirty="0">
              <a:solidFill>
                <a:srgbClr val="2752C0"/>
              </a:solidFill>
            </a:endParaRPr>
          </a:p>
          <a:p>
            <a:pPr>
              <a:spcBef>
                <a:spcPct val="50000"/>
              </a:spcBef>
              <a:buFontTx/>
              <a:buChar char="•"/>
            </a:pPr>
            <a:r>
              <a:rPr lang="en-US" dirty="0">
                <a:solidFill>
                  <a:srgbClr val="2752C0"/>
                </a:solidFill>
              </a:rPr>
              <a:t>Rotary Centers for International Studies</a:t>
            </a:r>
          </a:p>
        </p:txBody>
      </p:sp>
      <p:sp>
        <p:nvSpPr>
          <p:cNvPr id="636936" name="Text Box 8"/>
          <p:cNvSpPr txBox="1">
            <a:spLocks noChangeArrowheads="1"/>
          </p:cNvSpPr>
          <p:nvPr/>
        </p:nvSpPr>
        <p:spPr bwMode="auto">
          <a:xfrm>
            <a:off x="304800" y="1066800"/>
            <a:ext cx="4114800" cy="4724400"/>
          </a:xfrm>
          <a:prstGeom prst="rect">
            <a:avLst/>
          </a:prstGeom>
          <a:noFill/>
          <a:ln w="12700" algn="ctr">
            <a:solidFill>
              <a:srgbClr val="5F229D"/>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lgn="l">
              <a:defRPr>
                <a:solidFill>
                  <a:schemeClr val="tx1"/>
                </a:solidFill>
                <a:latin typeface="Arial" charset="0"/>
                <a:cs typeface="Arial" charset="0"/>
              </a:defRPr>
            </a:lvl1pPr>
            <a:lvl2pPr marL="465138" algn="l">
              <a:defRPr>
                <a:solidFill>
                  <a:schemeClr val="tx1"/>
                </a:solidFill>
                <a:latin typeface="Arial" charset="0"/>
                <a:cs typeface="Arial" charset="0"/>
              </a:defRPr>
            </a:lvl2pPr>
            <a:lvl3pPr algn="l">
              <a:defRPr>
                <a:solidFill>
                  <a:schemeClr val="tx1"/>
                </a:solidFill>
                <a:latin typeface="Arial" charset="0"/>
                <a:cs typeface="Arial" charset="0"/>
              </a:defRPr>
            </a:lvl3pPr>
            <a:lvl4pPr algn="l">
              <a:defRPr>
                <a:solidFill>
                  <a:schemeClr val="tx1"/>
                </a:solidFill>
                <a:latin typeface="Arial" charset="0"/>
                <a:cs typeface="Arial" charset="0"/>
              </a:defRPr>
            </a:lvl4pPr>
            <a:lvl5pPr algn="l">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lgn="ctr">
              <a:spcBef>
                <a:spcPct val="30000"/>
              </a:spcBef>
            </a:pPr>
            <a:r>
              <a:rPr lang="en-US" sz="3800" b="1" dirty="0">
                <a:solidFill>
                  <a:srgbClr val="5F229D"/>
                </a:solidFill>
              </a:rPr>
              <a:t>District Grants</a:t>
            </a:r>
          </a:p>
          <a:p>
            <a:pPr algn="ctr">
              <a:spcBef>
                <a:spcPct val="30000"/>
              </a:spcBef>
            </a:pPr>
            <a:endParaRPr lang="en-US" sz="1400" i="1" dirty="0">
              <a:solidFill>
                <a:srgbClr val="5F229D"/>
              </a:solidFill>
            </a:endParaRPr>
          </a:p>
          <a:p>
            <a:pPr>
              <a:spcBef>
                <a:spcPct val="50000"/>
              </a:spcBef>
            </a:pPr>
            <a:endParaRPr lang="en-US" sz="800" dirty="0">
              <a:solidFill>
                <a:srgbClr val="333399"/>
              </a:solidFill>
            </a:endParaRPr>
          </a:p>
          <a:p>
            <a:pPr>
              <a:spcBef>
                <a:spcPct val="50000"/>
              </a:spcBef>
              <a:buFontTx/>
              <a:buChar char="•"/>
            </a:pPr>
            <a:r>
              <a:rPr lang="en-US" dirty="0">
                <a:solidFill>
                  <a:srgbClr val="5F229D"/>
                </a:solidFill>
              </a:rPr>
              <a:t>Grants for University Teachers</a:t>
            </a:r>
          </a:p>
          <a:p>
            <a:pPr>
              <a:spcBef>
                <a:spcPct val="50000"/>
              </a:spcBef>
              <a:buFontTx/>
              <a:buChar char="•"/>
            </a:pPr>
            <a:r>
              <a:rPr lang="en-US" dirty="0">
                <a:solidFill>
                  <a:srgbClr val="5F229D"/>
                </a:solidFill>
              </a:rPr>
              <a:t>Ambassadorial Scholarships (cultural, multi-year, academic year)</a:t>
            </a:r>
          </a:p>
          <a:p>
            <a:pPr>
              <a:spcBef>
                <a:spcPct val="50000"/>
              </a:spcBef>
              <a:buFontTx/>
              <a:buChar char="•"/>
            </a:pPr>
            <a:r>
              <a:rPr lang="en-US" dirty="0">
                <a:solidFill>
                  <a:srgbClr val="5F229D"/>
                </a:solidFill>
              </a:rPr>
              <a:t>Group Study Exchange</a:t>
            </a:r>
          </a:p>
          <a:p>
            <a:pPr>
              <a:spcBef>
                <a:spcPct val="50000"/>
              </a:spcBef>
              <a:buFontTx/>
              <a:buChar char="•"/>
            </a:pPr>
            <a:r>
              <a:rPr lang="en-US" dirty="0" smtClean="0">
                <a:solidFill>
                  <a:srgbClr val="5F229D"/>
                </a:solidFill>
              </a:rPr>
              <a:t>Scholar</a:t>
            </a:r>
            <a:r>
              <a:rPr lang="tr-TR" dirty="0" err="1" smtClean="0">
                <a:solidFill>
                  <a:srgbClr val="5F229D"/>
                </a:solidFill>
              </a:rPr>
              <a:t>ship</a:t>
            </a:r>
            <a:r>
              <a:rPr lang="tr-TR" dirty="0" smtClean="0">
                <a:solidFill>
                  <a:srgbClr val="5F229D"/>
                </a:solidFill>
              </a:rPr>
              <a:t> </a:t>
            </a:r>
            <a:r>
              <a:rPr lang="tr-TR" dirty="0" err="1" smtClean="0">
                <a:solidFill>
                  <a:srgbClr val="5F229D"/>
                </a:solidFill>
              </a:rPr>
              <a:t>for</a:t>
            </a:r>
            <a:r>
              <a:rPr lang="tr-TR" dirty="0" smtClean="0">
                <a:solidFill>
                  <a:srgbClr val="5F229D"/>
                </a:solidFill>
              </a:rPr>
              <a:t> </a:t>
            </a:r>
            <a:r>
              <a:rPr lang="tr-TR" dirty="0" err="1" smtClean="0">
                <a:solidFill>
                  <a:srgbClr val="5F229D"/>
                </a:solidFill>
              </a:rPr>
              <a:t>all</a:t>
            </a:r>
            <a:r>
              <a:rPr lang="tr-TR" dirty="0" smtClean="0">
                <a:solidFill>
                  <a:srgbClr val="5F229D"/>
                </a:solidFill>
              </a:rPr>
              <a:t> </a:t>
            </a:r>
            <a:r>
              <a:rPr lang="tr-TR" dirty="0" err="1" smtClean="0">
                <a:solidFill>
                  <a:srgbClr val="5F229D"/>
                </a:solidFill>
              </a:rPr>
              <a:t>level</a:t>
            </a:r>
            <a:r>
              <a:rPr lang="tr-TR" dirty="0" smtClean="0">
                <a:solidFill>
                  <a:srgbClr val="5F229D"/>
                </a:solidFill>
              </a:rPr>
              <a:t> </a:t>
            </a:r>
            <a:r>
              <a:rPr lang="tr-TR" dirty="0" err="1" smtClean="0">
                <a:solidFill>
                  <a:srgbClr val="5F229D"/>
                </a:solidFill>
              </a:rPr>
              <a:t>students</a:t>
            </a:r>
            <a:endParaRPr lang="en-US" dirty="0">
              <a:solidFill>
                <a:srgbClr val="5F229D"/>
              </a:solidFill>
            </a:endParaRPr>
          </a:p>
          <a:p>
            <a:pPr>
              <a:spcBef>
                <a:spcPct val="50000"/>
              </a:spcBef>
              <a:buFontTx/>
              <a:buChar char="•"/>
            </a:pPr>
            <a:r>
              <a:rPr lang="en-US" dirty="0">
                <a:solidFill>
                  <a:srgbClr val="5F229D"/>
                </a:solidFill>
              </a:rPr>
              <a:t>Smaller </a:t>
            </a:r>
            <a:r>
              <a:rPr lang="tr-TR" dirty="0" err="1" smtClean="0">
                <a:solidFill>
                  <a:srgbClr val="5F229D"/>
                </a:solidFill>
              </a:rPr>
              <a:t>Humanitarian</a:t>
            </a:r>
            <a:r>
              <a:rPr lang="tr-TR" dirty="0" smtClean="0">
                <a:solidFill>
                  <a:srgbClr val="5F229D"/>
                </a:solidFill>
              </a:rPr>
              <a:t> </a:t>
            </a:r>
            <a:r>
              <a:rPr lang="tr-TR" dirty="0" err="1" smtClean="0">
                <a:solidFill>
                  <a:srgbClr val="5F229D"/>
                </a:solidFill>
              </a:rPr>
              <a:t>Projects</a:t>
            </a:r>
            <a:r>
              <a:rPr lang="en-US" dirty="0" smtClean="0">
                <a:solidFill>
                  <a:srgbClr val="5F229D"/>
                </a:solidFill>
              </a:rPr>
              <a:t> </a:t>
            </a:r>
            <a:endParaRPr lang="en-US" dirty="0">
              <a:solidFill>
                <a:srgbClr val="5F229D"/>
              </a:solidFill>
            </a:endParaRPr>
          </a:p>
          <a:p>
            <a:pPr>
              <a:spcBef>
                <a:spcPct val="50000"/>
              </a:spcBef>
              <a:buFontTx/>
              <a:buChar char="•"/>
            </a:pPr>
            <a:r>
              <a:rPr lang="en-US" dirty="0">
                <a:solidFill>
                  <a:srgbClr val="5F229D"/>
                </a:solidFill>
              </a:rPr>
              <a:t>Volunteer Service Grants</a:t>
            </a:r>
          </a:p>
          <a:p>
            <a:pPr>
              <a:spcBef>
                <a:spcPct val="50000"/>
              </a:spcBef>
              <a:buFontTx/>
              <a:buChar char="•"/>
            </a:pPr>
            <a:r>
              <a:rPr lang="en-US" dirty="0">
                <a:solidFill>
                  <a:srgbClr val="5F229D"/>
                </a:solidFill>
              </a:rPr>
              <a:t>Disaster Recovery</a:t>
            </a:r>
          </a:p>
        </p:txBody>
      </p:sp>
    </p:spTree>
    <p:extLst>
      <p:ext uri="{BB962C8B-B14F-4D97-AF65-F5344CB8AC3E}">
        <p14:creationId xmlns:p14="http://schemas.microsoft.com/office/powerpoint/2010/main" val="33294211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1295400" y="2438400"/>
            <a:ext cx="6553200" cy="1752600"/>
          </a:xfrm>
        </p:spPr>
        <p:txBody>
          <a:bodyPr/>
          <a:lstStyle/>
          <a:p>
            <a:pPr eaLnBrk="1" hangingPunct="1">
              <a:buFontTx/>
              <a:buNone/>
            </a:pPr>
            <a:r>
              <a:rPr lang="tr-TR" sz="8000" smtClean="0"/>
              <a:t>   </a:t>
            </a:r>
          </a:p>
        </p:txBody>
      </p:sp>
      <p:sp>
        <p:nvSpPr>
          <p:cNvPr id="19460" name="Text Box 4"/>
          <p:cNvSpPr txBox="1">
            <a:spLocks noChangeArrowheads="1"/>
          </p:cNvSpPr>
          <p:nvPr/>
        </p:nvSpPr>
        <p:spPr bwMode="auto">
          <a:xfrm>
            <a:off x="838200" y="441325"/>
            <a:ext cx="83502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Black" pitchFamily="34" charset="0"/>
                <a:ea typeface="MS PGothic" pitchFamily="34" charset="-128"/>
              </a:defRPr>
            </a:lvl1pPr>
            <a:lvl2pPr marL="742950" indent="-285750">
              <a:defRPr sz="1600">
                <a:solidFill>
                  <a:schemeClr val="tx1"/>
                </a:solidFill>
                <a:latin typeface="Arial Black" pitchFamily="34" charset="0"/>
                <a:ea typeface="MS PGothic" pitchFamily="34" charset="-128"/>
              </a:defRPr>
            </a:lvl2pPr>
            <a:lvl3pPr marL="1143000" indent="-228600">
              <a:defRPr sz="1600">
                <a:solidFill>
                  <a:schemeClr val="tx1"/>
                </a:solidFill>
                <a:latin typeface="Arial Black" pitchFamily="34" charset="0"/>
                <a:ea typeface="MS PGothic" pitchFamily="34" charset="-128"/>
              </a:defRPr>
            </a:lvl3pPr>
            <a:lvl4pPr marL="1600200" indent="-228600">
              <a:defRPr sz="1600">
                <a:solidFill>
                  <a:schemeClr val="tx1"/>
                </a:solidFill>
                <a:latin typeface="Arial Black" pitchFamily="34" charset="0"/>
                <a:ea typeface="MS PGothic" pitchFamily="34" charset="-128"/>
              </a:defRPr>
            </a:lvl4pPr>
            <a:lvl5pPr marL="2057400" indent="-228600">
              <a:defRPr sz="1600">
                <a:solidFill>
                  <a:schemeClr val="tx1"/>
                </a:solidFill>
                <a:latin typeface="Arial Black"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9pPr>
          </a:lstStyle>
          <a:p>
            <a:r>
              <a:rPr lang="tr-TR" sz="4000" b="1" dirty="0" smtClean="0"/>
              <a:t>     </a:t>
            </a:r>
            <a:endParaRPr lang="tr-TR" sz="4000" b="1" dirty="0"/>
          </a:p>
        </p:txBody>
      </p:sp>
      <p:sp>
        <p:nvSpPr>
          <p:cNvPr id="2" name="Metin kutusu 1"/>
          <p:cNvSpPr txBox="1"/>
          <p:nvPr/>
        </p:nvSpPr>
        <p:spPr>
          <a:xfrm>
            <a:off x="2057400" y="2794337"/>
            <a:ext cx="5120312" cy="1015663"/>
          </a:xfrm>
          <a:prstGeom prst="rect">
            <a:avLst/>
          </a:prstGeom>
          <a:noFill/>
        </p:spPr>
        <p:txBody>
          <a:bodyPr wrap="none" rtlCol="0">
            <a:spAutoFit/>
          </a:bodyPr>
          <a:lstStyle/>
          <a:p>
            <a:r>
              <a:rPr lang="tr-TR" sz="6000" b="1" dirty="0" err="1" smtClean="0"/>
              <a:t>District</a:t>
            </a:r>
            <a:r>
              <a:rPr lang="tr-TR" sz="6000" b="1" dirty="0" smtClean="0"/>
              <a:t> Grant!</a:t>
            </a:r>
            <a:endParaRPr lang="tr-TR" sz="6000" b="1" dirty="0"/>
          </a:p>
        </p:txBody>
      </p:sp>
    </p:spTree>
    <p:extLst>
      <p:ext uri="{BB962C8B-B14F-4D97-AF65-F5344CB8AC3E}">
        <p14:creationId xmlns:p14="http://schemas.microsoft.com/office/powerpoint/2010/main" val="2729151873"/>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pPr eaLnBrk="1" hangingPunct="1">
              <a:defRPr/>
            </a:pPr>
            <a:endParaRPr lang="tr-TR" smtClean="0"/>
          </a:p>
        </p:txBody>
      </p:sp>
      <p:graphicFrame>
        <p:nvGraphicFramePr>
          <p:cNvPr id="26628" name="Object 5"/>
          <p:cNvGraphicFramePr>
            <a:graphicFrameLocks noChangeAspect="1"/>
          </p:cNvGraphicFramePr>
          <p:nvPr/>
        </p:nvGraphicFramePr>
        <p:xfrm>
          <a:off x="2209800" y="3281363"/>
          <a:ext cx="4560888" cy="3043237"/>
        </p:xfrm>
        <a:graphic>
          <a:graphicData uri="http://schemas.openxmlformats.org/presentationml/2006/ole">
            <mc:AlternateContent xmlns:mc="http://schemas.openxmlformats.org/markup-compatibility/2006">
              <mc:Choice xmlns:v="urn:schemas-microsoft-com:vml" Requires="v">
                <p:oleObj spid="_x0000_s5212" name="Grafik" r:id="rId4" imgW="6096000" imgH="4067085" progId="MSGraph.Chart.8">
                  <p:embed followColorScheme="full"/>
                </p:oleObj>
              </mc:Choice>
              <mc:Fallback>
                <p:oleObj name="Grafik" r:id="rId4" imgW="6096000" imgH="4067085" progId="MSGraph.Chart.8">
                  <p:embed followColorScheme="full"/>
                  <p:pic>
                    <p:nvPicPr>
                      <p:cNvPr id="0" name=""/>
                      <p:cNvPicPr>
                        <a:picLocks noChangeAspect="1" noChangeArrowheads="1"/>
                      </p:cNvPicPr>
                      <p:nvPr/>
                    </p:nvPicPr>
                    <p:blipFill>
                      <a:blip r:embed="rId5"/>
                      <a:srcRect/>
                      <a:stretch>
                        <a:fillRect/>
                      </a:stretch>
                    </p:blipFill>
                    <p:spPr bwMode="auto">
                      <a:xfrm>
                        <a:off x="2209800" y="3281363"/>
                        <a:ext cx="4560888" cy="304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29" name="Object 6"/>
          <p:cNvGraphicFramePr>
            <a:graphicFrameLocks noChangeAspect="1"/>
          </p:cNvGraphicFramePr>
          <p:nvPr/>
        </p:nvGraphicFramePr>
        <p:xfrm>
          <a:off x="2286000" y="304800"/>
          <a:ext cx="4648200" cy="3101975"/>
        </p:xfrm>
        <a:graphic>
          <a:graphicData uri="http://schemas.openxmlformats.org/presentationml/2006/ole">
            <mc:AlternateContent xmlns:mc="http://schemas.openxmlformats.org/markup-compatibility/2006">
              <mc:Choice xmlns:v="urn:schemas-microsoft-com:vml" Requires="v">
                <p:oleObj spid="_x0000_s5213" name="Chart" r:id="rId6" imgW="6096000" imgH="4067085" progId="MSGraph.Chart.8">
                  <p:embed followColorScheme="full"/>
                </p:oleObj>
              </mc:Choice>
              <mc:Fallback>
                <p:oleObj name="Chart" r:id="rId6" imgW="6096000" imgH="4067085" progId="MSGraph.Chart.8">
                  <p:embed followColorScheme="full"/>
                  <p:pic>
                    <p:nvPicPr>
                      <p:cNvPr id="0" name=""/>
                      <p:cNvPicPr>
                        <a:picLocks noChangeAspect="1" noChangeArrowheads="1"/>
                      </p:cNvPicPr>
                      <p:nvPr/>
                    </p:nvPicPr>
                    <p:blipFill>
                      <a:blip r:embed="rId5"/>
                      <a:srcRect/>
                      <a:stretch>
                        <a:fillRect/>
                      </a:stretch>
                    </p:blipFill>
                    <p:spPr bwMode="auto">
                      <a:xfrm>
                        <a:off x="2286000" y="304800"/>
                        <a:ext cx="4648200" cy="310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30" name="Text Box 7"/>
          <p:cNvSpPr txBox="1">
            <a:spLocks noChangeArrowheads="1"/>
          </p:cNvSpPr>
          <p:nvPr/>
        </p:nvSpPr>
        <p:spPr bwMode="auto">
          <a:xfrm>
            <a:off x="4054475" y="139700"/>
            <a:ext cx="920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bg1"/>
                </a:solidFill>
                <a:latin typeface="Arial" pitchFamily="34" charset="0"/>
              </a:defRPr>
            </a:lvl1pPr>
            <a:lvl2pPr marL="742950" indent="-285750" eaLnBrk="0" hangingPunct="0">
              <a:defRPr sz="3200">
                <a:solidFill>
                  <a:schemeClr val="bg1"/>
                </a:solidFill>
                <a:latin typeface="Arial" pitchFamily="34" charset="0"/>
              </a:defRPr>
            </a:lvl2pPr>
            <a:lvl3pPr marL="1143000" indent="-228600" eaLnBrk="0" hangingPunct="0">
              <a:defRPr sz="3200">
                <a:solidFill>
                  <a:schemeClr val="bg1"/>
                </a:solidFill>
                <a:latin typeface="Arial" pitchFamily="34" charset="0"/>
              </a:defRPr>
            </a:lvl3pPr>
            <a:lvl4pPr marL="1600200" indent="-228600" eaLnBrk="0" hangingPunct="0">
              <a:defRPr sz="3200">
                <a:solidFill>
                  <a:schemeClr val="bg1"/>
                </a:solidFill>
                <a:latin typeface="Arial" pitchFamily="34" charset="0"/>
              </a:defRPr>
            </a:lvl4pPr>
            <a:lvl5pPr marL="2057400" indent="-228600" eaLnBrk="0" hangingPunct="0">
              <a:defRPr sz="3200">
                <a:solidFill>
                  <a:schemeClr val="bg1"/>
                </a:solidFill>
                <a:latin typeface="Arial" pitchFamily="34" charset="0"/>
              </a:defRPr>
            </a:lvl5pPr>
            <a:lvl6pPr marL="2514600" indent="-228600" eaLnBrk="0" fontAlgn="base" hangingPunct="0">
              <a:spcBef>
                <a:spcPct val="50000"/>
              </a:spcBef>
              <a:spcAft>
                <a:spcPct val="0"/>
              </a:spcAft>
              <a:defRPr sz="3200">
                <a:solidFill>
                  <a:schemeClr val="bg1"/>
                </a:solidFill>
                <a:latin typeface="Arial" pitchFamily="34" charset="0"/>
              </a:defRPr>
            </a:lvl6pPr>
            <a:lvl7pPr marL="2971800" indent="-228600" eaLnBrk="0" fontAlgn="base" hangingPunct="0">
              <a:spcBef>
                <a:spcPct val="50000"/>
              </a:spcBef>
              <a:spcAft>
                <a:spcPct val="0"/>
              </a:spcAft>
              <a:defRPr sz="3200">
                <a:solidFill>
                  <a:schemeClr val="bg1"/>
                </a:solidFill>
                <a:latin typeface="Arial" pitchFamily="34" charset="0"/>
              </a:defRPr>
            </a:lvl7pPr>
            <a:lvl8pPr marL="3429000" indent="-228600" eaLnBrk="0" fontAlgn="base" hangingPunct="0">
              <a:spcBef>
                <a:spcPct val="50000"/>
              </a:spcBef>
              <a:spcAft>
                <a:spcPct val="0"/>
              </a:spcAft>
              <a:defRPr sz="3200">
                <a:solidFill>
                  <a:schemeClr val="bg1"/>
                </a:solidFill>
                <a:latin typeface="Arial" pitchFamily="34" charset="0"/>
              </a:defRPr>
            </a:lvl8pPr>
            <a:lvl9pPr marL="3886200" indent="-228600" eaLnBrk="0" fontAlgn="base" hangingPunct="0">
              <a:spcBef>
                <a:spcPct val="50000"/>
              </a:spcBef>
              <a:spcAft>
                <a:spcPct val="0"/>
              </a:spcAft>
              <a:defRPr sz="3200">
                <a:solidFill>
                  <a:schemeClr val="bg1"/>
                </a:solidFill>
                <a:latin typeface="Arial" pitchFamily="34" charset="0"/>
              </a:defRPr>
            </a:lvl9pPr>
          </a:lstStyle>
          <a:p>
            <a:pPr algn="ctr" eaLnBrk="1" hangingPunct="1">
              <a:spcBef>
                <a:spcPct val="0"/>
              </a:spcBef>
            </a:pPr>
            <a:r>
              <a:rPr lang="tr-TR" sz="1800">
                <a:solidFill>
                  <a:schemeClr val="tx1"/>
                </a:solidFill>
              </a:rPr>
              <a:t>D.6160</a:t>
            </a:r>
          </a:p>
        </p:txBody>
      </p:sp>
      <p:sp>
        <p:nvSpPr>
          <p:cNvPr id="26631" name="Text Box 8"/>
          <p:cNvSpPr txBox="1">
            <a:spLocks noChangeArrowheads="1"/>
          </p:cNvSpPr>
          <p:nvPr/>
        </p:nvSpPr>
        <p:spPr bwMode="auto">
          <a:xfrm>
            <a:off x="4022045" y="3214688"/>
            <a:ext cx="9284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bg1"/>
                </a:solidFill>
                <a:latin typeface="Arial" pitchFamily="34" charset="0"/>
              </a:defRPr>
            </a:lvl1pPr>
            <a:lvl2pPr marL="742950" indent="-285750" eaLnBrk="0" hangingPunct="0">
              <a:defRPr sz="3200">
                <a:solidFill>
                  <a:schemeClr val="bg1"/>
                </a:solidFill>
                <a:latin typeface="Arial" pitchFamily="34" charset="0"/>
              </a:defRPr>
            </a:lvl2pPr>
            <a:lvl3pPr marL="1143000" indent="-228600" eaLnBrk="0" hangingPunct="0">
              <a:defRPr sz="3200">
                <a:solidFill>
                  <a:schemeClr val="bg1"/>
                </a:solidFill>
                <a:latin typeface="Arial" pitchFamily="34" charset="0"/>
              </a:defRPr>
            </a:lvl3pPr>
            <a:lvl4pPr marL="1600200" indent="-228600" eaLnBrk="0" hangingPunct="0">
              <a:defRPr sz="3200">
                <a:solidFill>
                  <a:schemeClr val="bg1"/>
                </a:solidFill>
                <a:latin typeface="Arial" pitchFamily="34" charset="0"/>
              </a:defRPr>
            </a:lvl4pPr>
            <a:lvl5pPr marL="2057400" indent="-228600" eaLnBrk="0" hangingPunct="0">
              <a:defRPr sz="3200">
                <a:solidFill>
                  <a:schemeClr val="bg1"/>
                </a:solidFill>
                <a:latin typeface="Arial" pitchFamily="34" charset="0"/>
              </a:defRPr>
            </a:lvl5pPr>
            <a:lvl6pPr marL="2514600" indent="-228600" eaLnBrk="0" fontAlgn="base" hangingPunct="0">
              <a:spcBef>
                <a:spcPct val="50000"/>
              </a:spcBef>
              <a:spcAft>
                <a:spcPct val="0"/>
              </a:spcAft>
              <a:defRPr sz="3200">
                <a:solidFill>
                  <a:schemeClr val="bg1"/>
                </a:solidFill>
                <a:latin typeface="Arial" pitchFamily="34" charset="0"/>
              </a:defRPr>
            </a:lvl6pPr>
            <a:lvl7pPr marL="2971800" indent="-228600" eaLnBrk="0" fontAlgn="base" hangingPunct="0">
              <a:spcBef>
                <a:spcPct val="50000"/>
              </a:spcBef>
              <a:spcAft>
                <a:spcPct val="0"/>
              </a:spcAft>
              <a:defRPr sz="3200">
                <a:solidFill>
                  <a:schemeClr val="bg1"/>
                </a:solidFill>
                <a:latin typeface="Arial" pitchFamily="34" charset="0"/>
              </a:defRPr>
            </a:lvl7pPr>
            <a:lvl8pPr marL="3429000" indent="-228600" eaLnBrk="0" fontAlgn="base" hangingPunct="0">
              <a:spcBef>
                <a:spcPct val="50000"/>
              </a:spcBef>
              <a:spcAft>
                <a:spcPct val="0"/>
              </a:spcAft>
              <a:defRPr sz="3200">
                <a:solidFill>
                  <a:schemeClr val="bg1"/>
                </a:solidFill>
                <a:latin typeface="Arial" pitchFamily="34" charset="0"/>
              </a:defRPr>
            </a:lvl8pPr>
            <a:lvl9pPr marL="3886200" indent="-228600" eaLnBrk="0" fontAlgn="base" hangingPunct="0">
              <a:spcBef>
                <a:spcPct val="50000"/>
              </a:spcBef>
              <a:spcAft>
                <a:spcPct val="0"/>
              </a:spcAft>
              <a:defRPr sz="3200">
                <a:solidFill>
                  <a:schemeClr val="bg1"/>
                </a:solidFill>
                <a:latin typeface="Arial" pitchFamily="34" charset="0"/>
              </a:defRPr>
            </a:lvl9pPr>
          </a:lstStyle>
          <a:p>
            <a:pPr algn="ctr" eaLnBrk="1" hangingPunct="1">
              <a:spcBef>
                <a:spcPct val="0"/>
              </a:spcBef>
            </a:pPr>
            <a:r>
              <a:rPr lang="tr-TR" sz="1800" dirty="0" err="1" smtClean="0">
                <a:solidFill>
                  <a:schemeClr val="tx1"/>
                </a:solidFill>
              </a:rPr>
              <a:t>D.2482</a:t>
            </a:r>
            <a:endParaRPr lang="tr-TR" sz="1800" dirty="0">
              <a:solidFill>
                <a:schemeClr val="tx1"/>
              </a:solidFill>
            </a:endParaRPr>
          </a:p>
        </p:txBody>
      </p:sp>
      <p:sp>
        <p:nvSpPr>
          <p:cNvPr id="26632" name="Line 9"/>
          <p:cNvSpPr>
            <a:spLocks noChangeShapeType="1"/>
          </p:cNvSpPr>
          <p:nvPr/>
        </p:nvSpPr>
        <p:spPr bwMode="auto">
          <a:xfrm flipH="1">
            <a:off x="2124075" y="836613"/>
            <a:ext cx="1368425" cy="1587"/>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6633" name="Line 10"/>
          <p:cNvSpPr>
            <a:spLocks noChangeShapeType="1"/>
          </p:cNvSpPr>
          <p:nvPr/>
        </p:nvSpPr>
        <p:spPr bwMode="auto">
          <a:xfrm flipH="1">
            <a:off x="2111375" y="836613"/>
            <a:ext cx="12700" cy="34401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6634" name="Line 11"/>
          <p:cNvSpPr>
            <a:spLocks noChangeShapeType="1"/>
          </p:cNvSpPr>
          <p:nvPr/>
        </p:nvSpPr>
        <p:spPr bwMode="auto">
          <a:xfrm>
            <a:off x="2109788" y="4297363"/>
            <a:ext cx="1095375" cy="1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6635" name="Line 12"/>
          <p:cNvSpPr>
            <a:spLocks noChangeShapeType="1"/>
          </p:cNvSpPr>
          <p:nvPr/>
        </p:nvSpPr>
        <p:spPr bwMode="auto">
          <a:xfrm flipH="1">
            <a:off x="5580063" y="836613"/>
            <a:ext cx="1296987" cy="1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6636" name="Line 13"/>
          <p:cNvSpPr>
            <a:spLocks noChangeShapeType="1"/>
          </p:cNvSpPr>
          <p:nvPr/>
        </p:nvSpPr>
        <p:spPr bwMode="auto">
          <a:xfrm>
            <a:off x="6877050" y="836613"/>
            <a:ext cx="1588" cy="3425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6637" name="Line 14"/>
          <p:cNvSpPr>
            <a:spLocks noChangeShapeType="1"/>
          </p:cNvSpPr>
          <p:nvPr/>
        </p:nvSpPr>
        <p:spPr bwMode="auto">
          <a:xfrm>
            <a:off x="5737225" y="4283075"/>
            <a:ext cx="1125538" cy="1588"/>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6640" name="Text Box 17"/>
          <p:cNvSpPr txBox="1">
            <a:spLocks noChangeArrowheads="1"/>
          </p:cNvSpPr>
          <p:nvPr/>
        </p:nvSpPr>
        <p:spPr bwMode="auto">
          <a:xfrm>
            <a:off x="4575175" y="1171575"/>
            <a:ext cx="10636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bg1"/>
                </a:solidFill>
                <a:latin typeface="Arial" pitchFamily="34" charset="0"/>
              </a:defRPr>
            </a:lvl1pPr>
            <a:lvl2pPr marL="742950" indent="-285750" eaLnBrk="0" hangingPunct="0">
              <a:defRPr sz="3200">
                <a:solidFill>
                  <a:schemeClr val="bg1"/>
                </a:solidFill>
                <a:latin typeface="Arial" pitchFamily="34" charset="0"/>
              </a:defRPr>
            </a:lvl2pPr>
            <a:lvl3pPr marL="1143000" indent="-228600" eaLnBrk="0" hangingPunct="0">
              <a:defRPr sz="3200">
                <a:solidFill>
                  <a:schemeClr val="bg1"/>
                </a:solidFill>
                <a:latin typeface="Arial" pitchFamily="34" charset="0"/>
              </a:defRPr>
            </a:lvl3pPr>
            <a:lvl4pPr marL="1600200" indent="-228600" eaLnBrk="0" hangingPunct="0">
              <a:defRPr sz="3200">
                <a:solidFill>
                  <a:schemeClr val="bg1"/>
                </a:solidFill>
                <a:latin typeface="Arial" pitchFamily="34" charset="0"/>
              </a:defRPr>
            </a:lvl4pPr>
            <a:lvl5pPr marL="2057400" indent="-228600" eaLnBrk="0" hangingPunct="0">
              <a:defRPr sz="3200">
                <a:solidFill>
                  <a:schemeClr val="bg1"/>
                </a:solidFill>
                <a:latin typeface="Arial" pitchFamily="34" charset="0"/>
              </a:defRPr>
            </a:lvl5pPr>
            <a:lvl6pPr marL="2514600" indent="-228600" eaLnBrk="0" fontAlgn="base" hangingPunct="0">
              <a:spcBef>
                <a:spcPct val="50000"/>
              </a:spcBef>
              <a:spcAft>
                <a:spcPct val="0"/>
              </a:spcAft>
              <a:defRPr sz="3200">
                <a:solidFill>
                  <a:schemeClr val="bg1"/>
                </a:solidFill>
                <a:latin typeface="Arial" pitchFamily="34" charset="0"/>
              </a:defRPr>
            </a:lvl6pPr>
            <a:lvl7pPr marL="2971800" indent="-228600" eaLnBrk="0" fontAlgn="base" hangingPunct="0">
              <a:spcBef>
                <a:spcPct val="50000"/>
              </a:spcBef>
              <a:spcAft>
                <a:spcPct val="0"/>
              </a:spcAft>
              <a:defRPr sz="3200">
                <a:solidFill>
                  <a:schemeClr val="bg1"/>
                </a:solidFill>
                <a:latin typeface="Arial" pitchFamily="34" charset="0"/>
              </a:defRPr>
            </a:lvl7pPr>
            <a:lvl8pPr marL="3429000" indent="-228600" eaLnBrk="0" fontAlgn="base" hangingPunct="0">
              <a:spcBef>
                <a:spcPct val="50000"/>
              </a:spcBef>
              <a:spcAft>
                <a:spcPct val="0"/>
              </a:spcAft>
              <a:defRPr sz="3200">
                <a:solidFill>
                  <a:schemeClr val="bg1"/>
                </a:solidFill>
                <a:latin typeface="Arial" pitchFamily="34" charset="0"/>
              </a:defRPr>
            </a:lvl8pPr>
            <a:lvl9pPr marL="3886200" indent="-228600" eaLnBrk="0" fontAlgn="base" hangingPunct="0">
              <a:spcBef>
                <a:spcPct val="50000"/>
              </a:spcBef>
              <a:spcAft>
                <a:spcPct val="0"/>
              </a:spcAft>
              <a:defRPr sz="3200">
                <a:solidFill>
                  <a:schemeClr val="bg1"/>
                </a:solidFill>
                <a:latin typeface="Arial" pitchFamily="34" charset="0"/>
              </a:defRPr>
            </a:lvl9pPr>
          </a:lstStyle>
          <a:p>
            <a:pPr algn="ctr" eaLnBrk="1" hangingPunct="1">
              <a:spcBef>
                <a:spcPct val="0"/>
              </a:spcBef>
            </a:pPr>
            <a:r>
              <a:rPr lang="tr-TR" sz="1600" b="1">
                <a:solidFill>
                  <a:schemeClr val="tx1"/>
                </a:solidFill>
              </a:rPr>
              <a:t>%50 DDF</a:t>
            </a:r>
          </a:p>
          <a:p>
            <a:pPr algn="ctr" eaLnBrk="1" hangingPunct="1">
              <a:spcBef>
                <a:spcPct val="0"/>
              </a:spcBef>
            </a:pPr>
            <a:r>
              <a:rPr lang="tr-TR" sz="1600" b="1">
                <a:solidFill>
                  <a:schemeClr val="tx1"/>
                </a:solidFill>
              </a:rPr>
              <a:t> inTRF</a:t>
            </a:r>
          </a:p>
        </p:txBody>
      </p:sp>
      <p:sp>
        <p:nvSpPr>
          <p:cNvPr id="26641" name="Text Box 18"/>
          <p:cNvSpPr txBox="1">
            <a:spLocks noChangeArrowheads="1"/>
          </p:cNvSpPr>
          <p:nvPr/>
        </p:nvSpPr>
        <p:spPr bwMode="auto">
          <a:xfrm>
            <a:off x="3584575" y="1171575"/>
            <a:ext cx="10636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bg1"/>
                </a:solidFill>
                <a:latin typeface="Arial" pitchFamily="34" charset="0"/>
              </a:defRPr>
            </a:lvl1pPr>
            <a:lvl2pPr marL="742950" indent="-285750" eaLnBrk="0" hangingPunct="0">
              <a:defRPr sz="3200">
                <a:solidFill>
                  <a:schemeClr val="bg1"/>
                </a:solidFill>
                <a:latin typeface="Arial" pitchFamily="34" charset="0"/>
              </a:defRPr>
            </a:lvl2pPr>
            <a:lvl3pPr marL="1143000" indent="-228600" eaLnBrk="0" hangingPunct="0">
              <a:defRPr sz="3200">
                <a:solidFill>
                  <a:schemeClr val="bg1"/>
                </a:solidFill>
                <a:latin typeface="Arial" pitchFamily="34" charset="0"/>
              </a:defRPr>
            </a:lvl3pPr>
            <a:lvl4pPr marL="1600200" indent="-228600" eaLnBrk="0" hangingPunct="0">
              <a:defRPr sz="3200">
                <a:solidFill>
                  <a:schemeClr val="bg1"/>
                </a:solidFill>
                <a:latin typeface="Arial" pitchFamily="34" charset="0"/>
              </a:defRPr>
            </a:lvl4pPr>
            <a:lvl5pPr marL="2057400" indent="-228600" eaLnBrk="0" hangingPunct="0">
              <a:defRPr sz="3200">
                <a:solidFill>
                  <a:schemeClr val="bg1"/>
                </a:solidFill>
                <a:latin typeface="Arial" pitchFamily="34" charset="0"/>
              </a:defRPr>
            </a:lvl5pPr>
            <a:lvl6pPr marL="2514600" indent="-228600" eaLnBrk="0" fontAlgn="base" hangingPunct="0">
              <a:spcBef>
                <a:spcPct val="50000"/>
              </a:spcBef>
              <a:spcAft>
                <a:spcPct val="0"/>
              </a:spcAft>
              <a:defRPr sz="3200">
                <a:solidFill>
                  <a:schemeClr val="bg1"/>
                </a:solidFill>
                <a:latin typeface="Arial" pitchFamily="34" charset="0"/>
              </a:defRPr>
            </a:lvl6pPr>
            <a:lvl7pPr marL="2971800" indent="-228600" eaLnBrk="0" fontAlgn="base" hangingPunct="0">
              <a:spcBef>
                <a:spcPct val="50000"/>
              </a:spcBef>
              <a:spcAft>
                <a:spcPct val="0"/>
              </a:spcAft>
              <a:defRPr sz="3200">
                <a:solidFill>
                  <a:schemeClr val="bg1"/>
                </a:solidFill>
                <a:latin typeface="Arial" pitchFamily="34" charset="0"/>
              </a:defRPr>
            </a:lvl7pPr>
            <a:lvl8pPr marL="3429000" indent="-228600" eaLnBrk="0" fontAlgn="base" hangingPunct="0">
              <a:spcBef>
                <a:spcPct val="50000"/>
              </a:spcBef>
              <a:spcAft>
                <a:spcPct val="0"/>
              </a:spcAft>
              <a:defRPr sz="3200">
                <a:solidFill>
                  <a:schemeClr val="bg1"/>
                </a:solidFill>
                <a:latin typeface="Arial" pitchFamily="34" charset="0"/>
              </a:defRPr>
            </a:lvl8pPr>
            <a:lvl9pPr marL="3886200" indent="-228600" eaLnBrk="0" fontAlgn="base" hangingPunct="0">
              <a:spcBef>
                <a:spcPct val="50000"/>
              </a:spcBef>
              <a:spcAft>
                <a:spcPct val="0"/>
              </a:spcAft>
              <a:defRPr sz="3200">
                <a:solidFill>
                  <a:schemeClr val="bg1"/>
                </a:solidFill>
                <a:latin typeface="Arial" pitchFamily="34" charset="0"/>
              </a:defRPr>
            </a:lvl9pPr>
          </a:lstStyle>
          <a:p>
            <a:pPr algn="ctr" eaLnBrk="1" hangingPunct="1">
              <a:spcBef>
                <a:spcPct val="0"/>
              </a:spcBef>
            </a:pPr>
            <a:r>
              <a:rPr lang="tr-TR" sz="1600" b="1">
                <a:solidFill>
                  <a:schemeClr val="tx1"/>
                </a:solidFill>
              </a:rPr>
              <a:t>%50 DDF</a:t>
            </a:r>
          </a:p>
          <a:p>
            <a:pPr algn="ctr" eaLnBrk="1" hangingPunct="1">
              <a:spcBef>
                <a:spcPct val="0"/>
              </a:spcBef>
            </a:pPr>
            <a:r>
              <a:rPr lang="tr-TR" sz="1600" b="1">
                <a:solidFill>
                  <a:schemeClr val="tx1"/>
                </a:solidFill>
              </a:rPr>
              <a:t>District</a:t>
            </a:r>
          </a:p>
        </p:txBody>
      </p:sp>
      <p:sp>
        <p:nvSpPr>
          <p:cNvPr id="26642" name="Text Box 19"/>
          <p:cNvSpPr txBox="1">
            <a:spLocks noChangeArrowheads="1"/>
          </p:cNvSpPr>
          <p:nvPr/>
        </p:nvSpPr>
        <p:spPr bwMode="auto">
          <a:xfrm>
            <a:off x="3857625" y="2063750"/>
            <a:ext cx="1312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bg1"/>
                </a:solidFill>
                <a:latin typeface="Arial" pitchFamily="34" charset="0"/>
              </a:defRPr>
            </a:lvl1pPr>
            <a:lvl2pPr marL="742950" indent="-285750" eaLnBrk="0" hangingPunct="0">
              <a:defRPr sz="3200">
                <a:solidFill>
                  <a:schemeClr val="bg1"/>
                </a:solidFill>
                <a:latin typeface="Arial" pitchFamily="34" charset="0"/>
              </a:defRPr>
            </a:lvl2pPr>
            <a:lvl3pPr marL="1143000" indent="-228600" eaLnBrk="0" hangingPunct="0">
              <a:defRPr sz="3200">
                <a:solidFill>
                  <a:schemeClr val="bg1"/>
                </a:solidFill>
                <a:latin typeface="Arial" pitchFamily="34" charset="0"/>
              </a:defRPr>
            </a:lvl3pPr>
            <a:lvl4pPr marL="1600200" indent="-228600" eaLnBrk="0" hangingPunct="0">
              <a:defRPr sz="3200">
                <a:solidFill>
                  <a:schemeClr val="bg1"/>
                </a:solidFill>
                <a:latin typeface="Arial" pitchFamily="34" charset="0"/>
              </a:defRPr>
            </a:lvl4pPr>
            <a:lvl5pPr marL="2057400" indent="-228600" eaLnBrk="0" hangingPunct="0">
              <a:defRPr sz="3200">
                <a:solidFill>
                  <a:schemeClr val="bg1"/>
                </a:solidFill>
                <a:latin typeface="Arial" pitchFamily="34" charset="0"/>
              </a:defRPr>
            </a:lvl5pPr>
            <a:lvl6pPr marL="2514600" indent="-228600" eaLnBrk="0" fontAlgn="base" hangingPunct="0">
              <a:spcBef>
                <a:spcPct val="50000"/>
              </a:spcBef>
              <a:spcAft>
                <a:spcPct val="0"/>
              </a:spcAft>
              <a:defRPr sz="3200">
                <a:solidFill>
                  <a:schemeClr val="bg1"/>
                </a:solidFill>
                <a:latin typeface="Arial" pitchFamily="34" charset="0"/>
              </a:defRPr>
            </a:lvl6pPr>
            <a:lvl7pPr marL="2971800" indent="-228600" eaLnBrk="0" fontAlgn="base" hangingPunct="0">
              <a:spcBef>
                <a:spcPct val="50000"/>
              </a:spcBef>
              <a:spcAft>
                <a:spcPct val="0"/>
              </a:spcAft>
              <a:defRPr sz="3200">
                <a:solidFill>
                  <a:schemeClr val="bg1"/>
                </a:solidFill>
                <a:latin typeface="Arial" pitchFamily="34" charset="0"/>
              </a:defRPr>
            </a:lvl7pPr>
            <a:lvl8pPr marL="3429000" indent="-228600" eaLnBrk="0" fontAlgn="base" hangingPunct="0">
              <a:spcBef>
                <a:spcPct val="50000"/>
              </a:spcBef>
              <a:spcAft>
                <a:spcPct val="0"/>
              </a:spcAft>
              <a:defRPr sz="3200">
                <a:solidFill>
                  <a:schemeClr val="bg1"/>
                </a:solidFill>
                <a:latin typeface="Arial" pitchFamily="34" charset="0"/>
              </a:defRPr>
            </a:lvl8pPr>
            <a:lvl9pPr marL="3886200" indent="-228600" eaLnBrk="0" fontAlgn="base" hangingPunct="0">
              <a:spcBef>
                <a:spcPct val="50000"/>
              </a:spcBef>
              <a:spcAft>
                <a:spcPct val="0"/>
              </a:spcAft>
              <a:defRPr sz="3200">
                <a:solidFill>
                  <a:schemeClr val="bg1"/>
                </a:solidFill>
                <a:latin typeface="Arial" pitchFamily="34" charset="0"/>
              </a:defRPr>
            </a:lvl9pPr>
          </a:lstStyle>
          <a:p>
            <a:pPr algn="ctr" eaLnBrk="1" hangingPunct="1">
              <a:spcBef>
                <a:spcPct val="0"/>
              </a:spcBef>
            </a:pPr>
            <a:r>
              <a:rPr lang="tr-TR" sz="1600" b="1"/>
              <a:t>World Fund</a:t>
            </a:r>
          </a:p>
        </p:txBody>
      </p:sp>
      <p:sp>
        <p:nvSpPr>
          <p:cNvPr id="26643" name="Text Box 20"/>
          <p:cNvSpPr txBox="1">
            <a:spLocks noChangeArrowheads="1"/>
          </p:cNvSpPr>
          <p:nvPr/>
        </p:nvSpPr>
        <p:spPr bwMode="auto">
          <a:xfrm>
            <a:off x="3378200" y="4143375"/>
            <a:ext cx="10636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bg1"/>
                </a:solidFill>
                <a:latin typeface="Arial" pitchFamily="34" charset="0"/>
              </a:defRPr>
            </a:lvl1pPr>
            <a:lvl2pPr marL="742950" indent="-285750" eaLnBrk="0" hangingPunct="0">
              <a:defRPr sz="3200">
                <a:solidFill>
                  <a:schemeClr val="bg1"/>
                </a:solidFill>
                <a:latin typeface="Arial" pitchFamily="34" charset="0"/>
              </a:defRPr>
            </a:lvl2pPr>
            <a:lvl3pPr marL="1143000" indent="-228600" eaLnBrk="0" hangingPunct="0">
              <a:defRPr sz="3200">
                <a:solidFill>
                  <a:schemeClr val="bg1"/>
                </a:solidFill>
                <a:latin typeface="Arial" pitchFamily="34" charset="0"/>
              </a:defRPr>
            </a:lvl3pPr>
            <a:lvl4pPr marL="1600200" indent="-228600" eaLnBrk="0" hangingPunct="0">
              <a:defRPr sz="3200">
                <a:solidFill>
                  <a:schemeClr val="bg1"/>
                </a:solidFill>
                <a:latin typeface="Arial" pitchFamily="34" charset="0"/>
              </a:defRPr>
            </a:lvl4pPr>
            <a:lvl5pPr marL="2057400" indent="-228600" eaLnBrk="0" hangingPunct="0">
              <a:defRPr sz="3200">
                <a:solidFill>
                  <a:schemeClr val="bg1"/>
                </a:solidFill>
                <a:latin typeface="Arial" pitchFamily="34" charset="0"/>
              </a:defRPr>
            </a:lvl5pPr>
            <a:lvl6pPr marL="2514600" indent="-228600" eaLnBrk="0" fontAlgn="base" hangingPunct="0">
              <a:spcBef>
                <a:spcPct val="50000"/>
              </a:spcBef>
              <a:spcAft>
                <a:spcPct val="0"/>
              </a:spcAft>
              <a:defRPr sz="3200">
                <a:solidFill>
                  <a:schemeClr val="bg1"/>
                </a:solidFill>
                <a:latin typeface="Arial" pitchFamily="34" charset="0"/>
              </a:defRPr>
            </a:lvl6pPr>
            <a:lvl7pPr marL="2971800" indent="-228600" eaLnBrk="0" fontAlgn="base" hangingPunct="0">
              <a:spcBef>
                <a:spcPct val="50000"/>
              </a:spcBef>
              <a:spcAft>
                <a:spcPct val="0"/>
              </a:spcAft>
              <a:defRPr sz="3200">
                <a:solidFill>
                  <a:schemeClr val="bg1"/>
                </a:solidFill>
                <a:latin typeface="Arial" pitchFamily="34" charset="0"/>
              </a:defRPr>
            </a:lvl7pPr>
            <a:lvl8pPr marL="3429000" indent="-228600" eaLnBrk="0" fontAlgn="base" hangingPunct="0">
              <a:spcBef>
                <a:spcPct val="50000"/>
              </a:spcBef>
              <a:spcAft>
                <a:spcPct val="0"/>
              </a:spcAft>
              <a:defRPr sz="3200">
                <a:solidFill>
                  <a:schemeClr val="bg1"/>
                </a:solidFill>
                <a:latin typeface="Arial" pitchFamily="34" charset="0"/>
              </a:defRPr>
            </a:lvl8pPr>
            <a:lvl9pPr marL="3886200" indent="-228600" eaLnBrk="0" fontAlgn="base" hangingPunct="0">
              <a:spcBef>
                <a:spcPct val="50000"/>
              </a:spcBef>
              <a:spcAft>
                <a:spcPct val="0"/>
              </a:spcAft>
              <a:defRPr sz="3200">
                <a:solidFill>
                  <a:schemeClr val="bg1"/>
                </a:solidFill>
                <a:latin typeface="Arial" pitchFamily="34" charset="0"/>
              </a:defRPr>
            </a:lvl9pPr>
          </a:lstStyle>
          <a:p>
            <a:pPr algn="ctr" eaLnBrk="1" hangingPunct="1">
              <a:spcBef>
                <a:spcPct val="0"/>
              </a:spcBef>
            </a:pPr>
            <a:r>
              <a:rPr lang="tr-TR" sz="1600" b="1">
                <a:solidFill>
                  <a:schemeClr val="tx1"/>
                </a:solidFill>
              </a:rPr>
              <a:t>%50 DDF</a:t>
            </a:r>
          </a:p>
          <a:p>
            <a:pPr algn="ctr" eaLnBrk="1" hangingPunct="1">
              <a:spcBef>
                <a:spcPct val="0"/>
              </a:spcBef>
            </a:pPr>
            <a:r>
              <a:rPr lang="tr-TR" sz="1600" b="1">
                <a:solidFill>
                  <a:schemeClr val="tx1"/>
                </a:solidFill>
              </a:rPr>
              <a:t>District</a:t>
            </a:r>
          </a:p>
        </p:txBody>
      </p:sp>
      <p:sp>
        <p:nvSpPr>
          <p:cNvPr id="26644" name="Text Box 21"/>
          <p:cNvSpPr txBox="1">
            <a:spLocks noChangeArrowheads="1"/>
          </p:cNvSpPr>
          <p:nvPr/>
        </p:nvSpPr>
        <p:spPr bwMode="auto">
          <a:xfrm>
            <a:off x="4429125" y="4143375"/>
            <a:ext cx="10636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bg1"/>
                </a:solidFill>
                <a:latin typeface="Arial" pitchFamily="34" charset="0"/>
              </a:defRPr>
            </a:lvl1pPr>
            <a:lvl2pPr marL="742950" indent="-285750" eaLnBrk="0" hangingPunct="0">
              <a:defRPr sz="3200">
                <a:solidFill>
                  <a:schemeClr val="bg1"/>
                </a:solidFill>
                <a:latin typeface="Arial" pitchFamily="34" charset="0"/>
              </a:defRPr>
            </a:lvl2pPr>
            <a:lvl3pPr marL="1143000" indent="-228600" eaLnBrk="0" hangingPunct="0">
              <a:defRPr sz="3200">
                <a:solidFill>
                  <a:schemeClr val="bg1"/>
                </a:solidFill>
                <a:latin typeface="Arial" pitchFamily="34" charset="0"/>
              </a:defRPr>
            </a:lvl3pPr>
            <a:lvl4pPr marL="1600200" indent="-228600" eaLnBrk="0" hangingPunct="0">
              <a:defRPr sz="3200">
                <a:solidFill>
                  <a:schemeClr val="bg1"/>
                </a:solidFill>
                <a:latin typeface="Arial" pitchFamily="34" charset="0"/>
              </a:defRPr>
            </a:lvl4pPr>
            <a:lvl5pPr marL="2057400" indent="-228600" eaLnBrk="0" hangingPunct="0">
              <a:defRPr sz="3200">
                <a:solidFill>
                  <a:schemeClr val="bg1"/>
                </a:solidFill>
                <a:latin typeface="Arial" pitchFamily="34" charset="0"/>
              </a:defRPr>
            </a:lvl5pPr>
            <a:lvl6pPr marL="2514600" indent="-228600" eaLnBrk="0" fontAlgn="base" hangingPunct="0">
              <a:spcBef>
                <a:spcPct val="50000"/>
              </a:spcBef>
              <a:spcAft>
                <a:spcPct val="0"/>
              </a:spcAft>
              <a:defRPr sz="3200">
                <a:solidFill>
                  <a:schemeClr val="bg1"/>
                </a:solidFill>
                <a:latin typeface="Arial" pitchFamily="34" charset="0"/>
              </a:defRPr>
            </a:lvl6pPr>
            <a:lvl7pPr marL="2971800" indent="-228600" eaLnBrk="0" fontAlgn="base" hangingPunct="0">
              <a:spcBef>
                <a:spcPct val="50000"/>
              </a:spcBef>
              <a:spcAft>
                <a:spcPct val="0"/>
              </a:spcAft>
              <a:defRPr sz="3200">
                <a:solidFill>
                  <a:schemeClr val="bg1"/>
                </a:solidFill>
                <a:latin typeface="Arial" pitchFamily="34" charset="0"/>
              </a:defRPr>
            </a:lvl7pPr>
            <a:lvl8pPr marL="3429000" indent="-228600" eaLnBrk="0" fontAlgn="base" hangingPunct="0">
              <a:spcBef>
                <a:spcPct val="50000"/>
              </a:spcBef>
              <a:spcAft>
                <a:spcPct val="0"/>
              </a:spcAft>
              <a:defRPr sz="3200">
                <a:solidFill>
                  <a:schemeClr val="bg1"/>
                </a:solidFill>
                <a:latin typeface="Arial" pitchFamily="34" charset="0"/>
              </a:defRPr>
            </a:lvl8pPr>
            <a:lvl9pPr marL="3886200" indent="-228600" eaLnBrk="0" fontAlgn="base" hangingPunct="0">
              <a:spcBef>
                <a:spcPct val="50000"/>
              </a:spcBef>
              <a:spcAft>
                <a:spcPct val="0"/>
              </a:spcAft>
              <a:defRPr sz="3200">
                <a:solidFill>
                  <a:schemeClr val="bg1"/>
                </a:solidFill>
                <a:latin typeface="Arial" pitchFamily="34" charset="0"/>
              </a:defRPr>
            </a:lvl9pPr>
          </a:lstStyle>
          <a:p>
            <a:pPr algn="ctr" eaLnBrk="1" hangingPunct="1">
              <a:spcBef>
                <a:spcPct val="0"/>
              </a:spcBef>
            </a:pPr>
            <a:r>
              <a:rPr lang="tr-TR" sz="1600" b="1">
                <a:solidFill>
                  <a:schemeClr val="tx1"/>
                </a:solidFill>
              </a:rPr>
              <a:t>%50 DDF</a:t>
            </a:r>
          </a:p>
          <a:p>
            <a:pPr algn="ctr" eaLnBrk="1" hangingPunct="1">
              <a:spcBef>
                <a:spcPct val="0"/>
              </a:spcBef>
            </a:pPr>
            <a:r>
              <a:rPr lang="tr-TR" sz="1600" b="1">
                <a:solidFill>
                  <a:schemeClr val="tx1"/>
                </a:solidFill>
              </a:rPr>
              <a:t>İn TRF</a:t>
            </a:r>
          </a:p>
        </p:txBody>
      </p:sp>
      <p:sp>
        <p:nvSpPr>
          <p:cNvPr id="26645" name="Text Box 22"/>
          <p:cNvSpPr txBox="1">
            <a:spLocks noChangeArrowheads="1"/>
          </p:cNvSpPr>
          <p:nvPr/>
        </p:nvSpPr>
        <p:spPr bwMode="auto">
          <a:xfrm>
            <a:off x="3873500" y="5014913"/>
            <a:ext cx="1312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bg1"/>
                </a:solidFill>
                <a:latin typeface="Arial" pitchFamily="34" charset="0"/>
              </a:defRPr>
            </a:lvl1pPr>
            <a:lvl2pPr marL="742950" indent="-285750" eaLnBrk="0" hangingPunct="0">
              <a:defRPr sz="3200">
                <a:solidFill>
                  <a:schemeClr val="bg1"/>
                </a:solidFill>
                <a:latin typeface="Arial" pitchFamily="34" charset="0"/>
              </a:defRPr>
            </a:lvl2pPr>
            <a:lvl3pPr marL="1143000" indent="-228600" eaLnBrk="0" hangingPunct="0">
              <a:defRPr sz="3200">
                <a:solidFill>
                  <a:schemeClr val="bg1"/>
                </a:solidFill>
                <a:latin typeface="Arial" pitchFamily="34" charset="0"/>
              </a:defRPr>
            </a:lvl3pPr>
            <a:lvl4pPr marL="1600200" indent="-228600" eaLnBrk="0" hangingPunct="0">
              <a:defRPr sz="3200">
                <a:solidFill>
                  <a:schemeClr val="bg1"/>
                </a:solidFill>
                <a:latin typeface="Arial" pitchFamily="34" charset="0"/>
              </a:defRPr>
            </a:lvl4pPr>
            <a:lvl5pPr marL="2057400" indent="-228600" eaLnBrk="0" hangingPunct="0">
              <a:defRPr sz="3200">
                <a:solidFill>
                  <a:schemeClr val="bg1"/>
                </a:solidFill>
                <a:latin typeface="Arial" pitchFamily="34" charset="0"/>
              </a:defRPr>
            </a:lvl5pPr>
            <a:lvl6pPr marL="2514600" indent="-228600" eaLnBrk="0" fontAlgn="base" hangingPunct="0">
              <a:spcBef>
                <a:spcPct val="50000"/>
              </a:spcBef>
              <a:spcAft>
                <a:spcPct val="0"/>
              </a:spcAft>
              <a:defRPr sz="3200">
                <a:solidFill>
                  <a:schemeClr val="bg1"/>
                </a:solidFill>
                <a:latin typeface="Arial" pitchFamily="34" charset="0"/>
              </a:defRPr>
            </a:lvl6pPr>
            <a:lvl7pPr marL="2971800" indent="-228600" eaLnBrk="0" fontAlgn="base" hangingPunct="0">
              <a:spcBef>
                <a:spcPct val="50000"/>
              </a:spcBef>
              <a:spcAft>
                <a:spcPct val="0"/>
              </a:spcAft>
              <a:defRPr sz="3200">
                <a:solidFill>
                  <a:schemeClr val="bg1"/>
                </a:solidFill>
                <a:latin typeface="Arial" pitchFamily="34" charset="0"/>
              </a:defRPr>
            </a:lvl7pPr>
            <a:lvl8pPr marL="3429000" indent="-228600" eaLnBrk="0" fontAlgn="base" hangingPunct="0">
              <a:spcBef>
                <a:spcPct val="50000"/>
              </a:spcBef>
              <a:spcAft>
                <a:spcPct val="0"/>
              </a:spcAft>
              <a:defRPr sz="3200">
                <a:solidFill>
                  <a:schemeClr val="bg1"/>
                </a:solidFill>
                <a:latin typeface="Arial" pitchFamily="34" charset="0"/>
              </a:defRPr>
            </a:lvl8pPr>
            <a:lvl9pPr marL="3886200" indent="-228600" eaLnBrk="0" fontAlgn="base" hangingPunct="0">
              <a:spcBef>
                <a:spcPct val="50000"/>
              </a:spcBef>
              <a:spcAft>
                <a:spcPct val="0"/>
              </a:spcAft>
              <a:defRPr sz="3200">
                <a:solidFill>
                  <a:schemeClr val="bg1"/>
                </a:solidFill>
                <a:latin typeface="Arial" pitchFamily="34" charset="0"/>
              </a:defRPr>
            </a:lvl9pPr>
          </a:lstStyle>
          <a:p>
            <a:pPr algn="ctr" eaLnBrk="1" hangingPunct="1">
              <a:spcBef>
                <a:spcPct val="0"/>
              </a:spcBef>
            </a:pPr>
            <a:r>
              <a:rPr lang="tr-TR" sz="1600" b="1"/>
              <a:t>World Fund</a:t>
            </a:r>
          </a:p>
        </p:txBody>
      </p:sp>
    </p:spTree>
    <p:extLst>
      <p:ext uri="{BB962C8B-B14F-4D97-AF65-F5344CB8AC3E}">
        <p14:creationId xmlns:p14="http://schemas.microsoft.com/office/powerpoint/2010/main" val="1006791176"/>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eaLnBrk="1" hangingPunct="1">
              <a:defRPr/>
            </a:pPr>
            <a:endParaRPr lang="tr-TR" smtClean="0"/>
          </a:p>
        </p:txBody>
      </p:sp>
      <p:sp>
        <p:nvSpPr>
          <p:cNvPr id="270339" name="Rectangle 3"/>
          <p:cNvSpPr>
            <a:spLocks noGrp="1" noChangeArrowheads="1"/>
          </p:cNvSpPr>
          <p:nvPr>
            <p:ph type="body" idx="1"/>
          </p:nvPr>
        </p:nvSpPr>
        <p:spPr>
          <a:xfrm>
            <a:off x="381000" y="2438400"/>
            <a:ext cx="8382000" cy="3962400"/>
          </a:xfrm>
        </p:spPr>
        <p:txBody>
          <a:bodyPr/>
          <a:lstStyle/>
          <a:p>
            <a:pPr eaLnBrk="1" hangingPunct="1"/>
            <a:endParaRPr lang="tr-TR" smtClean="0"/>
          </a:p>
        </p:txBody>
      </p:sp>
      <p:sp>
        <p:nvSpPr>
          <p:cNvPr id="27652" name="Text Box 6"/>
          <p:cNvSpPr txBox="1">
            <a:spLocks noChangeArrowheads="1"/>
          </p:cNvSpPr>
          <p:nvPr/>
        </p:nvSpPr>
        <p:spPr bwMode="auto">
          <a:xfrm>
            <a:off x="2249488" y="152400"/>
            <a:ext cx="45370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bg1"/>
                </a:solidFill>
                <a:latin typeface="Arial" pitchFamily="34" charset="0"/>
              </a:defRPr>
            </a:lvl1pPr>
            <a:lvl2pPr marL="742950" indent="-285750" eaLnBrk="0" hangingPunct="0">
              <a:defRPr sz="3200">
                <a:solidFill>
                  <a:schemeClr val="bg1"/>
                </a:solidFill>
                <a:latin typeface="Arial" pitchFamily="34" charset="0"/>
              </a:defRPr>
            </a:lvl2pPr>
            <a:lvl3pPr marL="1143000" indent="-228600" eaLnBrk="0" hangingPunct="0">
              <a:defRPr sz="3200">
                <a:solidFill>
                  <a:schemeClr val="bg1"/>
                </a:solidFill>
                <a:latin typeface="Arial" pitchFamily="34" charset="0"/>
              </a:defRPr>
            </a:lvl3pPr>
            <a:lvl4pPr marL="1600200" indent="-228600" eaLnBrk="0" hangingPunct="0">
              <a:defRPr sz="3200">
                <a:solidFill>
                  <a:schemeClr val="bg1"/>
                </a:solidFill>
                <a:latin typeface="Arial" pitchFamily="34" charset="0"/>
              </a:defRPr>
            </a:lvl4pPr>
            <a:lvl5pPr marL="2057400" indent="-228600" eaLnBrk="0" hangingPunct="0">
              <a:defRPr sz="3200">
                <a:solidFill>
                  <a:schemeClr val="bg1"/>
                </a:solidFill>
                <a:latin typeface="Arial" pitchFamily="34" charset="0"/>
              </a:defRPr>
            </a:lvl5pPr>
            <a:lvl6pPr marL="2514600" indent="-228600" eaLnBrk="0" fontAlgn="base" hangingPunct="0">
              <a:spcBef>
                <a:spcPct val="50000"/>
              </a:spcBef>
              <a:spcAft>
                <a:spcPct val="0"/>
              </a:spcAft>
              <a:defRPr sz="3200">
                <a:solidFill>
                  <a:schemeClr val="bg1"/>
                </a:solidFill>
                <a:latin typeface="Arial" pitchFamily="34" charset="0"/>
              </a:defRPr>
            </a:lvl6pPr>
            <a:lvl7pPr marL="2971800" indent="-228600" eaLnBrk="0" fontAlgn="base" hangingPunct="0">
              <a:spcBef>
                <a:spcPct val="50000"/>
              </a:spcBef>
              <a:spcAft>
                <a:spcPct val="0"/>
              </a:spcAft>
              <a:defRPr sz="3200">
                <a:solidFill>
                  <a:schemeClr val="bg1"/>
                </a:solidFill>
                <a:latin typeface="Arial" pitchFamily="34" charset="0"/>
              </a:defRPr>
            </a:lvl7pPr>
            <a:lvl8pPr marL="3429000" indent="-228600" eaLnBrk="0" fontAlgn="base" hangingPunct="0">
              <a:spcBef>
                <a:spcPct val="50000"/>
              </a:spcBef>
              <a:spcAft>
                <a:spcPct val="0"/>
              </a:spcAft>
              <a:defRPr sz="3200">
                <a:solidFill>
                  <a:schemeClr val="bg1"/>
                </a:solidFill>
                <a:latin typeface="Arial" pitchFamily="34" charset="0"/>
              </a:defRPr>
            </a:lvl8pPr>
            <a:lvl9pPr marL="3886200" indent="-228600" eaLnBrk="0" fontAlgn="base" hangingPunct="0">
              <a:spcBef>
                <a:spcPct val="50000"/>
              </a:spcBef>
              <a:spcAft>
                <a:spcPct val="0"/>
              </a:spcAft>
              <a:defRPr sz="3200">
                <a:solidFill>
                  <a:schemeClr val="bg1"/>
                </a:solidFill>
                <a:latin typeface="Arial" pitchFamily="34" charset="0"/>
              </a:defRPr>
            </a:lvl9pPr>
          </a:lstStyle>
          <a:p>
            <a:pPr algn="ctr" eaLnBrk="1" hangingPunct="1">
              <a:spcBef>
                <a:spcPct val="0"/>
              </a:spcBef>
            </a:pPr>
            <a:r>
              <a:rPr lang="tr-TR" b="1">
                <a:solidFill>
                  <a:schemeClr val="tx1"/>
                </a:solidFill>
              </a:rPr>
              <a:t>DISTRICT GRANTS </a:t>
            </a:r>
          </a:p>
          <a:p>
            <a:pPr algn="ctr" eaLnBrk="1" hangingPunct="1">
              <a:spcBef>
                <a:spcPct val="0"/>
              </a:spcBef>
            </a:pPr>
            <a:r>
              <a:rPr lang="tr-TR" sz="2800" b="1">
                <a:solidFill>
                  <a:schemeClr val="tx1"/>
                </a:solidFill>
              </a:rPr>
              <a:t>(under the governor resp)</a:t>
            </a:r>
          </a:p>
        </p:txBody>
      </p:sp>
      <p:sp>
        <p:nvSpPr>
          <p:cNvPr id="27653" name="Rectangle 7"/>
          <p:cNvSpPr>
            <a:spLocks noChangeArrowheads="1"/>
          </p:cNvSpPr>
          <p:nvPr/>
        </p:nvSpPr>
        <p:spPr bwMode="auto">
          <a:xfrm>
            <a:off x="611188" y="2349500"/>
            <a:ext cx="3240087" cy="2808288"/>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7654" name="Line 8"/>
          <p:cNvSpPr>
            <a:spLocks noChangeShapeType="1"/>
          </p:cNvSpPr>
          <p:nvPr/>
        </p:nvSpPr>
        <p:spPr bwMode="auto">
          <a:xfrm>
            <a:off x="611188" y="2781300"/>
            <a:ext cx="32400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7655" name="Text Box 9"/>
          <p:cNvSpPr txBox="1">
            <a:spLocks noChangeArrowheads="1"/>
          </p:cNvSpPr>
          <p:nvPr/>
        </p:nvSpPr>
        <p:spPr bwMode="auto">
          <a:xfrm>
            <a:off x="808038" y="2368550"/>
            <a:ext cx="26597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bg1"/>
                </a:solidFill>
                <a:latin typeface="Arial" pitchFamily="34" charset="0"/>
              </a:defRPr>
            </a:lvl1pPr>
            <a:lvl2pPr marL="742950" indent="-285750" eaLnBrk="0" hangingPunct="0">
              <a:defRPr sz="3200">
                <a:solidFill>
                  <a:schemeClr val="bg1"/>
                </a:solidFill>
                <a:latin typeface="Arial" pitchFamily="34" charset="0"/>
              </a:defRPr>
            </a:lvl2pPr>
            <a:lvl3pPr marL="1143000" indent="-228600" eaLnBrk="0" hangingPunct="0">
              <a:defRPr sz="3200">
                <a:solidFill>
                  <a:schemeClr val="bg1"/>
                </a:solidFill>
                <a:latin typeface="Arial" pitchFamily="34" charset="0"/>
              </a:defRPr>
            </a:lvl3pPr>
            <a:lvl4pPr marL="1600200" indent="-228600" eaLnBrk="0" hangingPunct="0">
              <a:defRPr sz="3200">
                <a:solidFill>
                  <a:schemeClr val="bg1"/>
                </a:solidFill>
                <a:latin typeface="Arial" pitchFamily="34" charset="0"/>
              </a:defRPr>
            </a:lvl4pPr>
            <a:lvl5pPr marL="2057400" indent="-228600" eaLnBrk="0" hangingPunct="0">
              <a:defRPr sz="3200">
                <a:solidFill>
                  <a:schemeClr val="bg1"/>
                </a:solidFill>
                <a:latin typeface="Arial" pitchFamily="34" charset="0"/>
              </a:defRPr>
            </a:lvl5pPr>
            <a:lvl6pPr marL="2514600" indent="-228600" eaLnBrk="0" fontAlgn="base" hangingPunct="0">
              <a:spcBef>
                <a:spcPct val="50000"/>
              </a:spcBef>
              <a:spcAft>
                <a:spcPct val="0"/>
              </a:spcAft>
              <a:defRPr sz="3200">
                <a:solidFill>
                  <a:schemeClr val="bg1"/>
                </a:solidFill>
                <a:latin typeface="Arial" pitchFamily="34" charset="0"/>
              </a:defRPr>
            </a:lvl6pPr>
            <a:lvl7pPr marL="2971800" indent="-228600" eaLnBrk="0" fontAlgn="base" hangingPunct="0">
              <a:spcBef>
                <a:spcPct val="50000"/>
              </a:spcBef>
              <a:spcAft>
                <a:spcPct val="0"/>
              </a:spcAft>
              <a:defRPr sz="3200">
                <a:solidFill>
                  <a:schemeClr val="bg1"/>
                </a:solidFill>
                <a:latin typeface="Arial" pitchFamily="34" charset="0"/>
              </a:defRPr>
            </a:lvl7pPr>
            <a:lvl8pPr marL="3429000" indent="-228600" eaLnBrk="0" fontAlgn="base" hangingPunct="0">
              <a:spcBef>
                <a:spcPct val="50000"/>
              </a:spcBef>
              <a:spcAft>
                <a:spcPct val="0"/>
              </a:spcAft>
              <a:defRPr sz="3200">
                <a:solidFill>
                  <a:schemeClr val="bg1"/>
                </a:solidFill>
                <a:latin typeface="Arial" pitchFamily="34" charset="0"/>
              </a:defRPr>
            </a:lvl8pPr>
            <a:lvl9pPr marL="3886200" indent="-228600" eaLnBrk="0" fontAlgn="base" hangingPunct="0">
              <a:spcBef>
                <a:spcPct val="50000"/>
              </a:spcBef>
              <a:spcAft>
                <a:spcPct val="0"/>
              </a:spcAft>
              <a:defRPr sz="3200">
                <a:solidFill>
                  <a:schemeClr val="bg1"/>
                </a:solidFill>
                <a:latin typeface="Arial" pitchFamily="34" charset="0"/>
              </a:defRPr>
            </a:lvl9pPr>
          </a:lstStyle>
          <a:p>
            <a:pPr eaLnBrk="1" hangingPunct="1">
              <a:spcBef>
                <a:spcPct val="0"/>
              </a:spcBef>
            </a:pPr>
            <a:r>
              <a:rPr lang="tr-TR" sz="1800" b="1" dirty="0" err="1"/>
              <a:t>District</a:t>
            </a:r>
            <a:r>
              <a:rPr lang="tr-TR" sz="1800" b="1" dirty="0"/>
              <a:t> </a:t>
            </a:r>
            <a:r>
              <a:rPr lang="tr-TR" sz="1800" b="1" dirty="0" err="1"/>
              <a:t>Governor</a:t>
            </a:r>
            <a:r>
              <a:rPr lang="tr-TR" sz="1800" b="1" dirty="0"/>
              <a:t> </a:t>
            </a:r>
            <a:r>
              <a:rPr lang="tr-TR" sz="1800" b="1" dirty="0" smtClean="0"/>
              <a:t>2482</a:t>
            </a:r>
            <a:endParaRPr lang="tr-TR" sz="1800" b="1" dirty="0"/>
          </a:p>
        </p:txBody>
      </p:sp>
      <p:sp>
        <p:nvSpPr>
          <p:cNvPr id="27656" name="Rectangle 10"/>
          <p:cNvSpPr>
            <a:spLocks noChangeArrowheads="1"/>
          </p:cNvSpPr>
          <p:nvPr/>
        </p:nvSpPr>
        <p:spPr bwMode="auto">
          <a:xfrm>
            <a:off x="1547813" y="4292600"/>
            <a:ext cx="1368425"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tr-TR" sz="1800" b="1"/>
              <a:t> X Club</a:t>
            </a:r>
          </a:p>
        </p:txBody>
      </p:sp>
      <p:sp>
        <p:nvSpPr>
          <p:cNvPr id="27657" name="Line 11"/>
          <p:cNvSpPr>
            <a:spLocks noChangeShapeType="1"/>
          </p:cNvSpPr>
          <p:nvPr/>
        </p:nvSpPr>
        <p:spPr bwMode="auto">
          <a:xfrm flipV="1">
            <a:off x="2195513" y="2924175"/>
            <a:ext cx="0" cy="13684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7658" name="Rectangle 12"/>
          <p:cNvSpPr>
            <a:spLocks noChangeArrowheads="1"/>
          </p:cNvSpPr>
          <p:nvPr/>
        </p:nvSpPr>
        <p:spPr bwMode="auto">
          <a:xfrm>
            <a:off x="4932363" y="2349500"/>
            <a:ext cx="3240087" cy="2808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endParaRPr lang="tr-TR" sz="1800">
              <a:solidFill>
                <a:srgbClr val="FFFF00"/>
              </a:solidFill>
            </a:endParaRPr>
          </a:p>
        </p:txBody>
      </p:sp>
      <p:sp>
        <p:nvSpPr>
          <p:cNvPr id="27659" name="Line 13"/>
          <p:cNvSpPr>
            <a:spLocks noChangeShapeType="1"/>
          </p:cNvSpPr>
          <p:nvPr/>
        </p:nvSpPr>
        <p:spPr bwMode="auto">
          <a:xfrm>
            <a:off x="4932363" y="2781300"/>
            <a:ext cx="32400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7660" name="Text Box 14"/>
          <p:cNvSpPr txBox="1">
            <a:spLocks noChangeArrowheads="1"/>
          </p:cNvSpPr>
          <p:nvPr/>
        </p:nvSpPr>
        <p:spPr bwMode="auto">
          <a:xfrm>
            <a:off x="5129213" y="2368550"/>
            <a:ext cx="263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bg1"/>
                </a:solidFill>
                <a:latin typeface="Arial" pitchFamily="34" charset="0"/>
              </a:defRPr>
            </a:lvl1pPr>
            <a:lvl2pPr marL="742950" indent="-285750" eaLnBrk="0" hangingPunct="0">
              <a:defRPr sz="3200">
                <a:solidFill>
                  <a:schemeClr val="bg1"/>
                </a:solidFill>
                <a:latin typeface="Arial" pitchFamily="34" charset="0"/>
              </a:defRPr>
            </a:lvl2pPr>
            <a:lvl3pPr marL="1143000" indent="-228600" eaLnBrk="0" hangingPunct="0">
              <a:defRPr sz="3200">
                <a:solidFill>
                  <a:schemeClr val="bg1"/>
                </a:solidFill>
                <a:latin typeface="Arial" pitchFamily="34" charset="0"/>
              </a:defRPr>
            </a:lvl3pPr>
            <a:lvl4pPr marL="1600200" indent="-228600" eaLnBrk="0" hangingPunct="0">
              <a:defRPr sz="3200">
                <a:solidFill>
                  <a:schemeClr val="bg1"/>
                </a:solidFill>
                <a:latin typeface="Arial" pitchFamily="34" charset="0"/>
              </a:defRPr>
            </a:lvl4pPr>
            <a:lvl5pPr marL="2057400" indent="-228600" eaLnBrk="0" hangingPunct="0">
              <a:defRPr sz="3200">
                <a:solidFill>
                  <a:schemeClr val="bg1"/>
                </a:solidFill>
                <a:latin typeface="Arial" pitchFamily="34" charset="0"/>
              </a:defRPr>
            </a:lvl5pPr>
            <a:lvl6pPr marL="2514600" indent="-228600" eaLnBrk="0" fontAlgn="base" hangingPunct="0">
              <a:spcBef>
                <a:spcPct val="50000"/>
              </a:spcBef>
              <a:spcAft>
                <a:spcPct val="0"/>
              </a:spcAft>
              <a:defRPr sz="3200">
                <a:solidFill>
                  <a:schemeClr val="bg1"/>
                </a:solidFill>
                <a:latin typeface="Arial" pitchFamily="34" charset="0"/>
              </a:defRPr>
            </a:lvl6pPr>
            <a:lvl7pPr marL="2971800" indent="-228600" eaLnBrk="0" fontAlgn="base" hangingPunct="0">
              <a:spcBef>
                <a:spcPct val="50000"/>
              </a:spcBef>
              <a:spcAft>
                <a:spcPct val="0"/>
              </a:spcAft>
              <a:defRPr sz="3200">
                <a:solidFill>
                  <a:schemeClr val="bg1"/>
                </a:solidFill>
                <a:latin typeface="Arial" pitchFamily="34" charset="0"/>
              </a:defRPr>
            </a:lvl7pPr>
            <a:lvl8pPr marL="3429000" indent="-228600" eaLnBrk="0" fontAlgn="base" hangingPunct="0">
              <a:spcBef>
                <a:spcPct val="50000"/>
              </a:spcBef>
              <a:spcAft>
                <a:spcPct val="0"/>
              </a:spcAft>
              <a:defRPr sz="3200">
                <a:solidFill>
                  <a:schemeClr val="bg1"/>
                </a:solidFill>
                <a:latin typeface="Arial" pitchFamily="34" charset="0"/>
              </a:defRPr>
            </a:lvl8pPr>
            <a:lvl9pPr marL="3886200" indent="-228600" eaLnBrk="0" fontAlgn="base" hangingPunct="0">
              <a:spcBef>
                <a:spcPct val="50000"/>
              </a:spcBef>
              <a:spcAft>
                <a:spcPct val="0"/>
              </a:spcAft>
              <a:defRPr sz="3200">
                <a:solidFill>
                  <a:schemeClr val="bg1"/>
                </a:solidFill>
                <a:latin typeface="Arial" pitchFamily="34" charset="0"/>
              </a:defRPr>
            </a:lvl9pPr>
          </a:lstStyle>
          <a:p>
            <a:pPr eaLnBrk="1" hangingPunct="1">
              <a:spcBef>
                <a:spcPct val="0"/>
              </a:spcBef>
            </a:pPr>
            <a:r>
              <a:rPr lang="tr-TR" sz="1800" b="1">
                <a:solidFill>
                  <a:schemeClr val="tx1"/>
                </a:solidFill>
              </a:rPr>
              <a:t>District Governor 6160</a:t>
            </a:r>
          </a:p>
        </p:txBody>
      </p:sp>
      <p:sp>
        <p:nvSpPr>
          <p:cNvPr id="27661" name="Rectangle 15"/>
          <p:cNvSpPr>
            <a:spLocks noChangeArrowheads="1"/>
          </p:cNvSpPr>
          <p:nvPr/>
        </p:nvSpPr>
        <p:spPr bwMode="auto">
          <a:xfrm>
            <a:off x="5868988" y="4292600"/>
            <a:ext cx="1368425"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tr-TR" sz="1800" b="1">
                <a:solidFill>
                  <a:schemeClr val="tx1"/>
                </a:solidFill>
              </a:rPr>
              <a:t> Y Club</a:t>
            </a:r>
          </a:p>
        </p:txBody>
      </p:sp>
      <p:sp>
        <p:nvSpPr>
          <p:cNvPr id="27662" name="Line 16"/>
          <p:cNvSpPr>
            <a:spLocks noChangeShapeType="1"/>
          </p:cNvSpPr>
          <p:nvPr/>
        </p:nvSpPr>
        <p:spPr bwMode="auto">
          <a:xfrm flipV="1">
            <a:off x="6516688" y="2924175"/>
            <a:ext cx="0" cy="13684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7663" name="Line 17"/>
          <p:cNvSpPr>
            <a:spLocks noChangeShapeType="1"/>
          </p:cNvSpPr>
          <p:nvPr/>
        </p:nvSpPr>
        <p:spPr bwMode="auto">
          <a:xfrm flipV="1">
            <a:off x="2916238" y="2636838"/>
            <a:ext cx="1943100" cy="18002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7664" name="Line 18"/>
          <p:cNvSpPr>
            <a:spLocks noChangeShapeType="1"/>
          </p:cNvSpPr>
          <p:nvPr/>
        </p:nvSpPr>
        <p:spPr bwMode="auto">
          <a:xfrm>
            <a:off x="2916238" y="4508500"/>
            <a:ext cx="28797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Tree>
    <p:extLst>
      <p:ext uri="{BB962C8B-B14F-4D97-AF65-F5344CB8AC3E}">
        <p14:creationId xmlns:p14="http://schemas.microsoft.com/office/powerpoint/2010/main" val="64924951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703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1295400" y="2438400"/>
            <a:ext cx="6553200" cy="1752600"/>
          </a:xfrm>
        </p:spPr>
        <p:txBody>
          <a:bodyPr/>
          <a:lstStyle/>
          <a:p>
            <a:pPr eaLnBrk="1" hangingPunct="1">
              <a:buFontTx/>
              <a:buNone/>
            </a:pPr>
            <a:r>
              <a:rPr lang="tr-TR" sz="8000" smtClean="0"/>
              <a:t>   </a:t>
            </a:r>
          </a:p>
        </p:txBody>
      </p:sp>
      <p:sp>
        <p:nvSpPr>
          <p:cNvPr id="19460" name="Text Box 4"/>
          <p:cNvSpPr txBox="1">
            <a:spLocks noChangeArrowheads="1"/>
          </p:cNvSpPr>
          <p:nvPr/>
        </p:nvSpPr>
        <p:spPr bwMode="auto">
          <a:xfrm>
            <a:off x="838200" y="441325"/>
            <a:ext cx="83502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Black" pitchFamily="34" charset="0"/>
                <a:ea typeface="MS PGothic" pitchFamily="34" charset="-128"/>
              </a:defRPr>
            </a:lvl1pPr>
            <a:lvl2pPr marL="742950" indent="-285750">
              <a:defRPr sz="1600">
                <a:solidFill>
                  <a:schemeClr val="tx1"/>
                </a:solidFill>
                <a:latin typeface="Arial Black" pitchFamily="34" charset="0"/>
                <a:ea typeface="MS PGothic" pitchFamily="34" charset="-128"/>
              </a:defRPr>
            </a:lvl2pPr>
            <a:lvl3pPr marL="1143000" indent="-228600">
              <a:defRPr sz="1600">
                <a:solidFill>
                  <a:schemeClr val="tx1"/>
                </a:solidFill>
                <a:latin typeface="Arial Black" pitchFamily="34" charset="0"/>
                <a:ea typeface="MS PGothic" pitchFamily="34" charset="-128"/>
              </a:defRPr>
            </a:lvl3pPr>
            <a:lvl4pPr marL="1600200" indent="-228600">
              <a:defRPr sz="1600">
                <a:solidFill>
                  <a:schemeClr val="tx1"/>
                </a:solidFill>
                <a:latin typeface="Arial Black" pitchFamily="34" charset="0"/>
                <a:ea typeface="MS PGothic" pitchFamily="34" charset="-128"/>
              </a:defRPr>
            </a:lvl4pPr>
            <a:lvl5pPr marL="2057400" indent="-228600">
              <a:defRPr sz="1600">
                <a:solidFill>
                  <a:schemeClr val="tx1"/>
                </a:solidFill>
                <a:latin typeface="Arial Black"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9pPr>
          </a:lstStyle>
          <a:p>
            <a:r>
              <a:rPr lang="tr-TR" sz="4000" b="1" dirty="0" smtClean="0"/>
              <a:t>     </a:t>
            </a:r>
            <a:endParaRPr lang="tr-TR" sz="4000" b="1" dirty="0"/>
          </a:p>
        </p:txBody>
      </p:sp>
      <p:sp>
        <p:nvSpPr>
          <p:cNvPr id="2" name="Metin kutusu 1"/>
          <p:cNvSpPr txBox="1"/>
          <p:nvPr/>
        </p:nvSpPr>
        <p:spPr>
          <a:xfrm>
            <a:off x="2057400" y="2794337"/>
            <a:ext cx="5376793" cy="1015663"/>
          </a:xfrm>
          <a:prstGeom prst="rect">
            <a:avLst/>
          </a:prstGeom>
          <a:noFill/>
        </p:spPr>
        <p:txBody>
          <a:bodyPr wrap="none" rtlCol="0">
            <a:spAutoFit/>
          </a:bodyPr>
          <a:lstStyle/>
          <a:p>
            <a:r>
              <a:rPr lang="tr-TR" sz="6000" b="1" dirty="0" err="1" smtClean="0"/>
              <a:t>Package</a:t>
            </a:r>
            <a:r>
              <a:rPr lang="tr-TR" sz="6000" b="1" dirty="0" smtClean="0"/>
              <a:t> Grant!</a:t>
            </a:r>
            <a:endParaRPr lang="tr-TR" sz="6000" b="1" dirty="0"/>
          </a:p>
        </p:txBody>
      </p:sp>
    </p:spTree>
    <p:extLst>
      <p:ext uri="{BB962C8B-B14F-4D97-AF65-F5344CB8AC3E}">
        <p14:creationId xmlns:p14="http://schemas.microsoft.com/office/powerpoint/2010/main" val="394275205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990600" y="-1066800"/>
            <a:ext cx="6400800" cy="1143000"/>
          </a:xfrm>
        </p:spPr>
        <p:txBody>
          <a:bodyPr/>
          <a:lstStyle/>
          <a:p>
            <a:endParaRPr lang="tr-TR"/>
          </a:p>
        </p:txBody>
      </p:sp>
      <p:sp>
        <p:nvSpPr>
          <p:cNvPr id="278531" name="Text Box 3"/>
          <p:cNvSpPr txBox="1">
            <a:spLocks noChangeArrowheads="1"/>
          </p:cNvSpPr>
          <p:nvPr/>
        </p:nvSpPr>
        <p:spPr bwMode="auto">
          <a:xfrm>
            <a:off x="457200" y="914400"/>
            <a:ext cx="85344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90000"/>
              </a:lnSpc>
              <a:spcBef>
                <a:spcPct val="20000"/>
              </a:spcBef>
            </a:pPr>
            <a:endParaRPr lang="tr-TR" sz="3600">
              <a:solidFill>
                <a:srgbClr val="000099"/>
              </a:solidFill>
            </a:endParaRPr>
          </a:p>
        </p:txBody>
      </p:sp>
      <p:sp>
        <p:nvSpPr>
          <p:cNvPr id="278532" name="Rectangle 4"/>
          <p:cNvSpPr>
            <a:spLocks noChangeArrowheads="1"/>
          </p:cNvSpPr>
          <p:nvPr/>
        </p:nvSpPr>
        <p:spPr bwMode="auto">
          <a:xfrm>
            <a:off x="1143000" y="152400"/>
            <a:ext cx="7391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pPr>
            <a:endParaRPr lang="en-US" sz="2800" b="1" dirty="0">
              <a:solidFill>
                <a:srgbClr val="000099"/>
              </a:solidFill>
              <a:effectLst>
                <a:outerShdw blurRad="38100" dist="38100" dir="2700000" algn="tl">
                  <a:srgbClr val="000000"/>
                </a:outerShdw>
              </a:effectLst>
            </a:endParaRPr>
          </a:p>
        </p:txBody>
      </p:sp>
      <p:sp>
        <p:nvSpPr>
          <p:cNvPr id="2" name="İçerik Yer Tutucusu 1"/>
          <p:cNvSpPr>
            <a:spLocks noGrp="1"/>
          </p:cNvSpPr>
          <p:nvPr>
            <p:ph idx="1"/>
          </p:nvPr>
        </p:nvSpPr>
        <p:spPr>
          <a:xfrm>
            <a:off x="457200" y="1066800"/>
            <a:ext cx="7924800" cy="4483100"/>
          </a:xfrm>
        </p:spPr>
        <p:txBody>
          <a:bodyPr/>
          <a:lstStyle/>
          <a:p>
            <a:pPr marL="109537" indent="0" algn="ctr">
              <a:buNone/>
            </a:pPr>
            <a:r>
              <a:rPr lang="tr-TR" b="1" dirty="0" smtClean="0">
                <a:solidFill>
                  <a:schemeClr val="bg2">
                    <a:lumMod val="50000"/>
                  </a:schemeClr>
                </a:solidFill>
              </a:rPr>
              <a:t>Rotary Foundation is </a:t>
            </a:r>
            <a:r>
              <a:rPr lang="tr-TR" b="1" dirty="0" err="1" smtClean="0">
                <a:solidFill>
                  <a:schemeClr val="bg2">
                    <a:lumMod val="50000"/>
                  </a:schemeClr>
                </a:solidFill>
              </a:rPr>
              <a:t>established</a:t>
            </a:r>
            <a:r>
              <a:rPr lang="tr-TR" b="1" dirty="0" smtClean="0">
                <a:solidFill>
                  <a:schemeClr val="bg2">
                    <a:lumMod val="50000"/>
                  </a:schemeClr>
                </a:solidFill>
              </a:rPr>
              <a:t> </a:t>
            </a:r>
          </a:p>
          <a:p>
            <a:pPr marL="109537" indent="0" algn="ctr">
              <a:buNone/>
            </a:pPr>
            <a:r>
              <a:rPr lang="tr-TR" b="1" dirty="0" smtClean="0">
                <a:solidFill>
                  <a:schemeClr val="bg2">
                    <a:lumMod val="50000"/>
                  </a:schemeClr>
                </a:solidFill>
              </a:rPr>
              <a:t>in 1917</a:t>
            </a:r>
          </a:p>
          <a:p>
            <a:pPr marL="109537" indent="0" algn="ctr">
              <a:buNone/>
            </a:pPr>
            <a:endParaRPr lang="tr-TR" b="1" dirty="0" smtClean="0">
              <a:solidFill>
                <a:schemeClr val="bg2">
                  <a:lumMod val="50000"/>
                </a:schemeClr>
              </a:solidFill>
            </a:endParaRPr>
          </a:p>
          <a:p>
            <a:pPr marL="109537" indent="0" algn="ctr">
              <a:buNone/>
            </a:pPr>
            <a:endParaRPr lang="tr-TR" b="1" dirty="0">
              <a:solidFill>
                <a:schemeClr val="bg2">
                  <a:lumMod val="50000"/>
                </a:schemeClr>
              </a:solidFill>
            </a:endParaRPr>
          </a:p>
          <a:p>
            <a:pPr marL="109537" indent="0" algn="ctr">
              <a:buNone/>
            </a:pPr>
            <a:r>
              <a:rPr lang="tr-TR" b="1" dirty="0" smtClean="0">
                <a:solidFill>
                  <a:schemeClr val="bg2">
                    <a:lumMod val="50000"/>
                  </a:schemeClr>
                </a:solidFill>
              </a:rPr>
              <a:t>in 2017 </a:t>
            </a:r>
          </a:p>
          <a:p>
            <a:pPr marL="109537" indent="0" algn="ctr">
              <a:buNone/>
            </a:pPr>
            <a:r>
              <a:rPr lang="tr-TR" sz="4800" b="1" dirty="0" smtClean="0">
                <a:solidFill>
                  <a:schemeClr val="bg2">
                    <a:lumMod val="50000"/>
                  </a:schemeClr>
                </a:solidFill>
              </a:rPr>
              <a:t>«A </a:t>
            </a:r>
            <a:r>
              <a:rPr lang="tr-TR" sz="4800" b="1" dirty="0" err="1" smtClean="0">
                <a:solidFill>
                  <a:schemeClr val="bg2">
                    <a:lumMod val="50000"/>
                  </a:schemeClr>
                </a:solidFill>
              </a:rPr>
              <a:t>Premier</a:t>
            </a:r>
            <a:r>
              <a:rPr lang="tr-TR" sz="4800" b="1" dirty="0" smtClean="0">
                <a:solidFill>
                  <a:schemeClr val="bg2">
                    <a:lumMod val="50000"/>
                  </a:schemeClr>
                </a:solidFill>
              </a:rPr>
              <a:t> Foundation» </a:t>
            </a:r>
            <a:endParaRPr lang="tr-TR" sz="4800" b="1" dirty="0">
              <a:solidFill>
                <a:schemeClr val="bg2">
                  <a:lumMod val="50000"/>
                </a:schemeClr>
              </a:solidFill>
            </a:endParaRPr>
          </a:p>
        </p:txBody>
      </p:sp>
    </p:spTree>
    <p:extLst>
      <p:ext uri="{BB962C8B-B14F-4D97-AF65-F5344CB8AC3E}">
        <p14:creationId xmlns:p14="http://schemas.microsoft.com/office/powerpoint/2010/main" val="2717402306"/>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US" dirty="0"/>
              <a:t>Packaged Grants</a:t>
            </a:r>
          </a:p>
        </p:txBody>
      </p:sp>
      <p:sp>
        <p:nvSpPr>
          <p:cNvPr id="266243" name="Rectangle 3"/>
          <p:cNvSpPr>
            <a:spLocks noGrp="1" noChangeArrowheads="1"/>
          </p:cNvSpPr>
          <p:nvPr>
            <p:ph type="body" idx="1"/>
          </p:nvPr>
        </p:nvSpPr>
        <p:spPr>
          <a:xfrm>
            <a:off x="457200" y="1341438"/>
            <a:ext cx="8229600" cy="4525962"/>
          </a:xfrm>
        </p:spPr>
        <p:txBody>
          <a:bodyPr>
            <a:normAutofit fontScale="92500" lnSpcReduction="20000"/>
          </a:bodyPr>
          <a:lstStyle/>
          <a:p>
            <a:r>
              <a:rPr lang="tr-TR" dirty="0" err="1" smtClean="0"/>
              <a:t>Collaborations</a:t>
            </a:r>
            <a:r>
              <a:rPr lang="tr-TR" dirty="0" smtClean="0"/>
              <a:t> </a:t>
            </a:r>
            <a:r>
              <a:rPr lang="tr-TR" dirty="0" err="1" smtClean="0"/>
              <a:t>with</a:t>
            </a:r>
            <a:r>
              <a:rPr lang="tr-TR" dirty="0" smtClean="0"/>
              <a:t> </a:t>
            </a:r>
            <a:r>
              <a:rPr lang="tr-TR" dirty="0" err="1" smtClean="0"/>
              <a:t>non</a:t>
            </a:r>
            <a:r>
              <a:rPr lang="tr-TR" dirty="0" smtClean="0"/>
              <a:t>-Rotary </a:t>
            </a:r>
            <a:r>
              <a:rPr lang="tr-TR" dirty="0" err="1" smtClean="0"/>
              <a:t>strategic</a:t>
            </a:r>
            <a:r>
              <a:rPr lang="tr-TR" dirty="0" smtClean="0"/>
              <a:t> </a:t>
            </a:r>
            <a:r>
              <a:rPr lang="tr-TR" dirty="0" err="1" smtClean="0"/>
              <a:t>partners</a:t>
            </a:r>
            <a:r>
              <a:rPr lang="tr-TR" dirty="0" smtClean="0"/>
              <a:t> </a:t>
            </a:r>
            <a:r>
              <a:rPr lang="tr-TR" dirty="0" err="1" smtClean="0"/>
              <a:t>and</a:t>
            </a:r>
            <a:r>
              <a:rPr lang="tr-TR" dirty="0" smtClean="0"/>
              <a:t> Rotary-</a:t>
            </a:r>
            <a:r>
              <a:rPr lang="tr-TR" dirty="0" err="1" smtClean="0"/>
              <a:t>affiliated</a:t>
            </a:r>
            <a:r>
              <a:rPr lang="tr-TR" dirty="0" smtClean="0"/>
              <a:t> </a:t>
            </a:r>
            <a:r>
              <a:rPr lang="tr-TR" dirty="0" err="1" smtClean="0"/>
              <a:t>entities</a:t>
            </a:r>
            <a:endParaRPr lang="tr-TR" dirty="0" smtClean="0"/>
          </a:p>
          <a:p>
            <a:r>
              <a:rPr lang="tr-TR" dirty="0" err="1" smtClean="0"/>
              <a:t>Support</a:t>
            </a:r>
            <a:r>
              <a:rPr lang="tr-TR" dirty="0" smtClean="0"/>
              <a:t> </a:t>
            </a:r>
            <a:r>
              <a:rPr lang="tr-TR" dirty="0" err="1" smtClean="0"/>
              <a:t>the</a:t>
            </a:r>
            <a:r>
              <a:rPr lang="tr-TR" dirty="0" smtClean="0"/>
              <a:t> </a:t>
            </a:r>
            <a:r>
              <a:rPr lang="tr-TR" dirty="0" err="1" smtClean="0"/>
              <a:t>areas</a:t>
            </a:r>
            <a:r>
              <a:rPr lang="tr-TR" dirty="0" smtClean="0"/>
              <a:t> of </a:t>
            </a:r>
            <a:r>
              <a:rPr lang="tr-TR" dirty="0" err="1" smtClean="0"/>
              <a:t>focus</a:t>
            </a:r>
            <a:endParaRPr lang="tr-TR" dirty="0" smtClean="0"/>
          </a:p>
          <a:p>
            <a:r>
              <a:rPr lang="tr-TR" dirty="0" smtClean="0"/>
              <a:t>Can be </a:t>
            </a:r>
            <a:r>
              <a:rPr lang="tr-TR" dirty="0" err="1" smtClean="0"/>
              <a:t>scholarships</a:t>
            </a:r>
            <a:r>
              <a:rPr lang="tr-TR" dirty="0" smtClean="0"/>
              <a:t>, </a:t>
            </a:r>
            <a:r>
              <a:rPr lang="tr-TR" dirty="0" err="1" smtClean="0"/>
              <a:t>humanitarian</a:t>
            </a:r>
            <a:r>
              <a:rPr lang="tr-TR" dirty="0"/>
              <a:t> </a:t>
            </a:r>
            <a:r>
              <a:rPr lang="tr-TR" dirty="0" err="1"/>
              <a:t>projects</a:t>
            </a:r>
            <a:r>
              <a:rPr lang="tr-TR" dirty="0"/>
              <a:t>, </a:t>
            </a:r>
            <a:r>
              <a:rPr lang="tr-TR" dirty="0" err="1"/>
              <a:t>or</a:t>
            </a:r>
            <a:r>
              <a:rPr lang="tr-TR" dirty="0"/>
              <a:t> </a:t>
            </a:r>
            <a:r>
              <a:rPr lang="tr-TR" dirty="0" err="1"/>
              <a:t>vocational</a:t>
            </a:r>
            <a:r>
              <a:rPr lang="tr-TR" dirty="0"/>
              <a:t> </a:t>
            </a:r>
            <a:r>
              <a:rPr lang="tr-TR" dirty="0" err="1" smtClean="0"/>
              <a:t>training</a:t>
            </a:r>
            <a:endParaRPr lang="tr-TR" dirty="0" smtClean="0"/>
          </a:p>
          <a:p>
            <a:r>
              <a:rPr lang="tr-TR" dirty="0" smtClean="0"/>
              <a:t> </a:t>
            </a:r>
            <a:endParaRPr lang="tr-TR" dirty="0"/>
          </a:p>
          <a:p>
            <a:r>
              <a:rPr lang="tr-TR" b="1" dirty="0" smtClean="0"/>
              <a:t>1-Unesco </a:t>
            </a:r>
            <a:r>
              <a:rPr lang="tr-TR" b="1" dirty="0" err="1"/>
              <a:t>IHE</a:t>
            </a:r>
            <a:r>
              <a:rPr lang="tr-TR" b="1" dirty="0"/>
              <a:t> </a:t>
            </a:r>
            <a:r>
              <a:rPr lang="tr-TR" b="1" dirty="0" err="1"/>
              <a:t>Universities</a:t>
            </a:r>
            <a:endParaRPr lang="tr-TR" b="1" dirty="0"/>
          </a:p>
          <a:p>
            <a:r>
              <a:rPr lang="tr-TR" b="1" dirty="0"/>
              <a:t>2-</a:t>
            </a:r>
            <a:r>
              <a:rPr lang="tr-TR" b="1" dirty="0" err="1"/>
              <a:t>Aga</a:t>
            </a:r>
            <a:r>
              <a:rPr lang="tr-TR" b="1" dirty="0"/>
              <a:t> </a:t>
            </a:r>
            <a:r>
              <a:rPr lang="tr-TR" b="1" dirty="0" err="1" smtClean="0"/>
              <a:t>Khan</a:t>
            </a:r>
            <a:r>
              <a:rPr lang="tr-TR" b="1" dirty="0" smtClean="0"/>
              <a:t> </a:t>
            </a:r>
            <a:r>
              <a:rPr lang="tr-TR" b="1" dirty="0" err="1"/>
              <a:t>Universities</a:t>
            </a:r>
            <a:endParaRPr lang="tr-TR" b="1" dirty="0"/>
          </a:p>
          <a:p>
            <a:r>
              <a:rPr lang="tr-TR" b="1" dirty="0" smtClean="0"/>
              <a:t>3-</a:t>
            </a:r>
            <a:r>
              <a:rPr lang="tr-TR" b="1" dirty="0" err="1" smtClean="0"/>
              <a:t>Oikocredit</a:t>
            </a:r>
            <a:r>
              <a:rPr lang="tr-TR" b="1" dirty="0" smtClean="0"/>
              <a:t> </a:t>
            </a:r>
            <a:r>
              <a:rPr lang="tr-TR" b="1" dirty="0"/>
              <a:t>Finance </a:t>
            </a:r>
            <a:r>
              <a:rPr lang="tr-TR" b="1" dirty="0" err="1"/>
              <a:t>Organization</a:t>
            </a:r>
            <a:endParaRPr lang="tr-TR" b="1" dirty="0"/>
          </a:p>
          <a:p>
            <a:r>
              <a:rPr lang="tr-TR" b="1" dirty="0"/>
              <a:t>4-</a:t>
            </a:r>
            <a:r>
              <a:rPr lang="tr-TR" b="1" dirty="0" err="1"/>
              <a:t>Mercy</a:t>
            </a:r>
            <a:r>
              <a:rPr lang="tr-TR" b="1" dirty="0"/>
              <a:t> </a:t>
            </a:r>
            <a:r>
              <a:rPr lang="tr-TR" b="1" dirty="0" err="1" smtClean="0"/>
              <a:t>Ship</a:t>
            </a:r>
            <a:endParaRPr lang="tr-TR" b="1" dirty="0"/>
          </a:p>
        </p:txBody>
      </p:sp>
    </p:spTree>
    <p:extLst>
      <p:ext uri="{BB962C8B-B14F-4D97-AF65-F5344CB8AC3E}">
        <p14:creationId xmlns:p14="http://schemas.microsoft.com/office/powerpoint/2010/main" val="30606519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990600" y="949325"/>
            <a:ext cx="7435850" cy="4613275"/>
          </a:xfrm>
        </p:spPr>
        <p:txBody>
          <a:bodyPr/>
          <a:lstStyle/>
          <a:p>
            <a:pPr eaLnBrk="1" hangingPunct="1">
              <a:buFontTx/>
              <a:buNone/>
            </a:pPr>
            <a:r>
              <a:rPr lang="tr-TR" sz="8000" smtClean="0"/>
              <a:t>   </a:t>
            </a:r>
          </a:p>
        </p:txBody>
      </p:sp>
      <p:sp>
        <p:nvSpPr>
          <p:cNvPr id="19460" name="Text Box 4"/>
          <p:cNvSpPr txBox="1">
            <a:spLocks noChangeArrowheads="1"/>
          </p:cNvSpPr>
          <p:nvPr/>
        </p:nvSpPr>
        <p:spPr bwMode="auto">
          <a:xfrm>
            <a:off x="838200" y="441325"/>
            <a:ext cx="83502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Black" pitchFamily="34" charset="0"/>
                <a:ea typeface="MS PGothic" pitchFamily="34" charset="-128"/>
              </a:defRPr>
            </a:lvl1pPr>
            <a:lvl2pPr marL="742950" indent="-285750">
              <a:defRPr sz="1600">
                <a:solidFill>
                  <a:schemeClr val="tx1"/>
                </a:solidFill>
                <a:latin typeface="Arial Black" pitchFamily="34" charset="0"/>
                <a:ea typeface="MS PGothic" pitchFamily="34" charset="-128"/>
              </a:defRPr>
            </a:lvl2pPr>
            <a:lvl3pPr marL="1143000" indent="-228600">
              <a:defRPr sz="1600">
                <a:solidFill>
                  <a:schemeClr val="tx1"/>
                </a:solidFill>
                <a:latin typeface="Arial Black" pitchFamily="34" charset="0"/>
                <a:ea typeface="MS PGothic" pitchFamily="34" charset="-128"/>
              </a:defRPr>
            </a:lvl3pPr>
            <a:lvl4pPr marL="1600200" indent="-228600">
              <a:defRPr sz="1600">
                <a:solidFill>
                  <a:schemeClr val="tx1"/>
                </a:solidFill>
                <a:latin typeface="Arial Black" pitchFamily="34" charset="0"/>
                <a:ea typeface="MS PGothic" pitchFamily="34" charset="-128"/>
              </a:defRPr>
            </a:lvl4pPr>
            <a:lvl5pPr marL="2057400" indent="-228600">
              <a:defRPr sz="1600">
                <a:solidFill>
                  <a:schemeClr val="tx1"/>
                </a:solidFill>
                <a:latin typeface="Arial Black"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9pPr>
          </a:lstStyle>
          <a:p>
            <a:r>
              <a:rPr lang="tr-TR" sz="4000" b="1" dirty="0" smtClean="0"/>
              <a:t>     </a:t>
            </a:r>
            <a:endParaRPr lang="tr-TR" sz="4000" b="1" dirty="0"/>
          </a:p>
        </p:txBody>
      </p:sp>
      <p:sp>
        <p:nvSpPr>
          <p:cNvPr id="2" name="Metin kutusu 1"/>
          <p:cNvSpPr txBox="1"/>
          <p:nvPr/>
        </p:nvSpPr>
        <p:spPr>
          <a:xfrm>
            <a:off x="1219200" y="2895600"/>
            <a:ext cx="7112845" cy="1446550"/>
          </a:xfrm>
          <a:prstGeom prst="rect">
            <a:avLst/>
          </a:prstGeom>
          <a:noFill/>
        </p:spPr>
        <p:txBody>
          <a:bodyPr wrap="none" rtlCol="0">
            <a:spAutoFit/>
          </a:bodyPr>
          <a:lstStyle/>
          <a:p>
            <a:r>
              <a:rPr lang="tr-TR" sz="8800" b="1" dirty="0" err="1" smtClean="0"/>
              <a:t>Some</a:t>
            </a:r>
            <a:r>
              <a:rPr lang="tr-TR" sz="8800" b="1" dirty="0" smtClean="0"/>
              <a:t> </a:t>
            </a:r>
            <a:r>
              <a:rPr lang="tr-TR" sz="8800" b="1" dirty="0" err="1" smtClean="0"/>
              <a:t>Samples</a:t>
            </a:r>
            <a:endParaRPr lang="tr-TR" sz="8800" b="1" dirty="0"/>
          </a:p>
        </p:txBody>
      </p:sp>
    </p:spTree>
    <p:extLst>
      <p:ext uri="{BB962C8B-B14F-4D97-AF65-F5344CB8AC3E}">
        <p14:creationId xmlns:p14="http://schemas.microsoft.com/office/powerpoint/2010/main" val="1517126309"/>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6"/>
          <p:cNvSpPr>
            <a:spLocks noGrp="1" noChangeArrowheads="1"/>
          </p:cNvSpPr>
          <p:nvPr>
            <p:ph type="title"/>
          </p:nvPr>
        </p:nvSpPr>
        <p:spPr>
          <a:xfrm>
            <a:off x="457200" y="342900"/>
            <a:ext cx="8686800" cy="1243013"/>
          </a:xfrm>
          <a:ln/>
        </p:spPr>
        <p:txBody>
          <a:bodyPr>
            <a:normAutofit/>
          </a:bodyPr>
          <a:lstStyle/>
          <a:p>
            <a:r>
              <a:rPr lang="tr-TR" sz="4000" b="1" dirty="0" err="1" smtClean="0">
                <a:solidFill>
                  <a:srgbClr val="000099"/>
                </a:solidFill>
                <a:effectLst>
                  <a:outerShdw blurRad="38100" dist="38100" dir="2700000" algn="tl">
                    <a:srgbClr val="000000"/>
                  </a:outerShdw>
                </a:effectLst>
              </a:rPr>
              <a:t>Scholarship</a:t>
            </a:r>
            <a:r>
              <a:rPr lang="tr-TR" sz="4000" b="1" dirty="0" smtClean="0">
                <a:solidFill>
                  <a:srgbClr val="000099"/>
                </a:solidFill>
                <a:effectLst>
                  <a:outerShdw blurRad="38100" dist="38100" dir="2700000" algn="tl">
                    <a:srgbClr val="000000"/>
                  </a:outerShdw>
                </a:effectLst>
              </a:rPr>
              <a:t> (Global </a:t>
            </a:r>
            <a:r>
              <a:rPr lang="tr-TR" sz="4000" b="1" dirty="0" err="1" smtClean="0">
                <a:solidFill>
                  <a:srgbClr val="000099"/>
                </a:solidFill>
                <a:effectLst>
                  <a:outerShdw blurRad="38100" dist="38100" dir="2700000" algn="tl">
                    <a:srgbClr val="000000"/>
                  </a:outerShdw>
                </a:effectLst>
              </a:rPr>
              <a:t>Grants</a:t>
            </a:r>
            <a:r>
              <a:rPr lang="tr-TR" sz="4000" b="1" dirty="0" smtClean="0">
                <a:solidFill>
                  <a:srgbClr val="000099"/>
                </a:solidFill>
                <a:effectLst>
                  <a:outerShdw blurRad="38100" dist="38100" dir="2700000" algn="tl">
                    <a:srgbClr val="000000"/>
                  </a:outerShdw>
                </a:effectLst>
              </a:rPr>
              <a:t>)</a:t>
            </a:r>
            <a:endParaRPr lang="tr-TR" sz="4000" dirty="0"/>
          </a:p>
        </p:txBody>
      </p:sp>
      <p:sp>
        <p:nvSpPr>
          <p:cNvPr id="34823" name="Rectangle 7"/>
          <p:cNvSpPr>
            <a:spLocks noGrp="1" noChangeArrowheads="1"/>
          </p:cNvSpPr>
          <p:nvPr>
            <p:ph type="body" idx="1"/>
          </p:nvPr>
        </p:nvSpPr>
        <p:spPr>
          <a:xfrm>
            <a:off x="457200" y="2101850"/>
            <a:ext cx="8382000" cy="3613150"/>
          </a:xfrm>
          <a:ln/>
        </p:spPr>
        <p:txBody>
          <a:bodyPr/>
          <a:lstStyle/>
          <a:p>
            <a:pPr marL="0" indent="0">
              <a:buFontTx/>
              <a:buNone/>
            </a:pPr>
            <a:endParaRPr lang="tr-TR" dirty="0"/>
          </a:p>
        </p:txBody>
      </p:sp>
      <p:sp>
        <p:nvSpPr>
          <p:cNvPr id="34824" name="Text Box 8"/>
          <p:cNvSpPr txBox="1">
            <a:spLocks noChangeArrowheads="1"/>
          </p:cNvSpPr>
          <p:nvPr/>
        </p:nvSpPr>
        <p:spPr bwMode="auto">
          <a:xfrm>
            <a:off x="533400" y="1600200"/>
            <a:ext cx="8077200" cy="587375"/>
          </a:xfrm>
          <a:prstGeom prst="rect">
            <a:avLst/>
          </a:prstGeom>
          <a:solidFill>
            <a:schemeClr val="accent2"/>
          </a:solidFill>
          <a:ln w="38100" cmpd="dbl" algn="ctr">
            <a:solidFill>
              <a:schemeClr val="bg1"/>
            </a:solidFill>
            <a:miter lim="800000"/>
            <a:headEnd/>
            <a:tailEnd/>
          </a:ln>
          <a:effectLst>
            <a:outerShdw dist="107763" dir="2700000" algn="ctr" rotWithShape="0">
              <a:schemeClr val="bg2">
                <a:alpha val="50000"/>
              </a:schemeClr>
            </a:outerShdw>
          </a:effectLst>
        </p:spPr>
        <p:txBody>
          <a:bodyPr>
            <a:spAutoFit/>
          </a:bodyPr>
          <a:lstStyle/>
          <a:p>
            <a:pPr algn="ctr">
              <a:spcBef>
                <a:spcPct val="20000"/>
              </a:spcBef>
            </a:pPr>
            <a:endParaRPr lang="tr-TR" sz="3000"/>
          </a:p>
        </p:txBody>
      </p:sp>
      <p:sp>
        <p:nvSpPr>
          <p:cNvPr id="34825" name="Rectangle 9"/>
          <p:cNvSpPr>
            <a:spLocks noChangeArrowheads="1"/>
          </p:cNvSpPr>
          <p:nvPr/>
        </p:nvSpPr>
        <p:spPr bwMode="auto">
          <a:xfrm>
            <a:off x="990600" y="342900"/>
            <a:ext cx="6400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pPr>
            <a:endParaRPr lang="en-US" sz="3600" b="1" dirty="0">
              <a:solidFill>
                <a:srgbClr val="000099"/>
              </a:solidFill>
              <a:effectLst>
                <a:outerShdw blurRad="38100" dist="38100" dir="2700000" algn="tl">
                  <a:srgbClr val="000000"/>
                </a:outerShdw>
              </a:effectLst>
            </a:endParaRPr>
          </a:p>
        </p:txBody>
      </p:sp>
      <p:sp>
        <p:nvSpPr>
          <p:cNvPr id="31747" name="Text Box 3"/>
          <p:cNvSpPr txBox="1">
            <a:spLocks noChangeArrowheads="1"/>
          </p:cNvSpPr>
          <p:nvPr/>
        </p:nvSpPr>
        <p:spPr bwMode="auto">
          <a:xfrm flipH="1">
            <a:off x="2224088" y="6153150"/>
            <a:ext cx="1285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endParaRPr lang="tr-TR" sz="2000">
              <a:latin typeface="Arial" charset="0"/>
            </a:endParaRPr>
          </a:p>
        </p:txBody>
      </p:sp>
      <p:sp>
        <p:nvSpPr>
          <p:cNvPr id="31746" name="Rectangle 2"/>
          <p:cNvSpPr>
            <a:spLocks noChangeArrowheads="1"/>
          </p:cNvSpPr>
          <p:nvPr/>
        </p:nvSpPr>
        <p:spPr bwMode="auto">
          <a:xfrm>
            <a:off x="838200" y="1585913"/>
            <a:ext cx="7772400" cy="373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spcBef>
                <a:spcPct val="20000"/>
              </a:spcBef>
              <a:buClr>
                <a:srgbClr val="0066CC"/>
              </a:buClr>
              <a:buFont typeface="Wingdings" pitchFamily="2" charset="2"/>
              <a:buChar char="Ø"/>
            </a:pPr>
            <a:r>
              <a:rPr lang="tr-TR" sz="3200" b="1" dirty="0" err="1">
                <a:latin typeface="Times New Roman" pitchFamily="18" charset="0"/>
              </a:rPr>
              <a:t>Education</a:t>
            </a:r>
            <a:r>
              <a:rPr lang="tr-TR" sz="3200" b="1" dirty="0">
                <a:latin typeface="Times New Roman" pitchFamily="18" charset="0"/>
              </a:rPr>
              <a:t> </a:t>
            </a:r>
            <a:r>
              <a:rPr lang="tr-TR" sz="3200" b="1" dirty="0" err="1">
                <a:latin typeface="Times New Roman" pitchFamily="18" charset="0"/>
              </a:rPr>
              <a:t>will</a:t>
            </a:r>
            <a:r>
              <a:rPr lang="tr-TR" sz="3200" b="1" dirty="0">
                <a:latin typeface="Times New Roman" pitchFamily="18" charset="0"/>
              </a:rPr>
              <a:t> be  in </a:t>
            </a:r>
            <a:r>
              <a:rPr lang="tr-TR" sz="3200" b="1" dirty="0" err="1">
                <a:latin typeface="Times New Roman" pitchFamily="18" charset="0"/>
              </a:rPr>
              <a:t>America</a:t>
            </a:r>
            <a:r>
              <a:rPr lang="tr-TR" sz="2000" dirty="0">
                <a:latin typeface="Times New Roman" pitchFamily="18" charset="0"/>
              </a:rPr>
              <a:t/>
            </a:r>
            <a:br>
              <a:rPr lang="tr-TR" sz="2000" dirty="0">
                <a:latin typeface="Times New Roman" pitchFamily="18" charset="0"/>
              </a:rPr>
            </a:br>
            <a:endParaRPr lang="tr-TR" sz="2000" dirty="0">
              <a:latin typeface="Times New Roman" pitchFamily="18" charset="0"/>
            </a:endParaRPr>
          </a:p>
          <a:p>
            <a:pPr marL="1143000" lvl="2" indent="-228600">
              <a:spcBef>
                <a:spcPct val="20000"/>
              </a:spcBef>
              <a:buClr>
                <a:srgbClr val="FFFF00"/>
              </a:buClr>
              <a:buFont typeface="Wingdings" pitchFamily="2" charset="2"/>
              <a:buNone/>
            </a:pPr>
            <a:r>
              <a:rPr lang="tr-TR" sz="2000" dirty="0">
                <a:solidFill>
                  <a:schemeClr val="tx1"/>
                </a:solidFill>
                <a:latin typeface="Times New Roman" pitchFamily="18" charset="0"/>
              </a:rPr>
              <a:t>	</a:t>
            </a:r>
          </a:p>
          <a:p>
            <a:pPr marL="342900" indent="-342900">
              <a:spcBef>
                <a:spcPct val="20000"/>
              </a:spcBef>
              <a:buFontTx/>
              <a:buChar char="•"/>
            </a:pPr>
            <a:endParaRPr lang="tr-TR" sz="2000" dirty="0">
              <a:solidFill>
                <a:schemeClr val="tx1"/>
              </a:solidFill>
              <a:latin typeface="Times New Roman" pitchFamily="18" charset="0"/>
            </a:endParaRPr>
          </a:p>
        </p:txBody>
      </p:sp>
      <p:sp>
        <p:nvSpPr>
          <p:cNvPr id="2" name="Text Box 3"/>
          <p:cNvSpPr txBox="1">
            <a:spLocks noChangeArrowheads="1"/>
          </p:cNvSpPr>
          <p:nvPr/>
        </p:nvSpPr>
        <p:spPr bwMode="auto">
          <a:xfrm>
            <a:off x="5365750" y="3667125"/>
            <a:ext cx="1416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tr-TR" sz="2000" dirty="0">
                <a:latin typeface="Arial" charset="0"/>
              </a:rPr>
              <a:t> </a:t>
            </a:r>
            <a:r>
              <a:rPr lang="tr-TR" dirty="0"/>
              <a:t>$ </a:t>
            </a:r>
            <a:r>
              <a:rPr lang="tr-TR" dirty="0">
                <a:latin typeface="Arial" charset="0"/>
              </a:rPr>
              <a:t>15,000</a:t>
            </a:r>
          </a:p>
        </p:txBody>
      </p:sp>
      <p:sp>
        <p:nvSpPr>
          <p:cNvPr id="31748" name="Text Box 4"/>
          <p:cNvSpPr txBox="1">
            <a:spLocks noChangeArrowheads="1"/>
          </p:cNvSpPr>
          <p:nvPr/>
        </p:nvSpPr>
        <p:spPr bwMode="auto">
          <a:xfrm>
            <a:off x="1938338" y="4467225"/>
            <a:ext cx="5003800" cy="822325"/>
          </a:xfrm>
          <a:prstGeom prst="rect">
            <a:avLst/>
          </a:prstGeom>
          <a:noFill/>
          <a:ln w="9525">
            <a:noFill/>
            <a:miter lim="800000"/>
            <a:headEnd/>
            <a:tailEnd/>
          </a:ln>
        </p:spPr>
        <p:txBody>
          <a:bodyPr wrap="non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tr-TR" b="1">
                <a:latin typeface="Arial" charset="0"/>
              </a:rPr>
              <a:t>TOTAL</a:t>
            </a:r>
            <a:r>
              <a:rPr lang="tr-TR" b="1"/>
              <a:t> 		      	 $</a:t>
            </a:r>
            <a:r>
              <a:rPr lang="tr-TR" b="1">
                <a:latin typeface="Arial" charset="0"/>
              </a:rPr>
              <a:t>32,000</a:t>
            </a:r>
          </a:p>
          <a:p>
            <a:r>
              <a:rPr lang="tr-TR" b="1">
                <a:latin typeface="Arial" charset="0"/>
              </a:rPr>
              <a:t>For only one student</a:t>
            </a:r>
          </a:p>
        </p:txBody>
      </p:sp>
      <p:sp>
        <p:nvSpPr>
          <p:cNvPr id="273" name="Rectangle 4"/>
          <p:cNvSpPr>
            <a:spLocks noChangeArrowheads="1"/>
          </p:cNvSpPr>
          <p:nvPr/>
        </p:nvSpPr>
        <p:spPr bwMode="auto">
          <a:xfrm>
            <a:off x="1905000" y="2099608"/>
            <a:ext cx="6519863" cy="1938992"/>
          </a:xfrm>
          <a:prstGeom prst="rect">
            <a:avLst/>
          </a:prstGeom>
          <a:noFill/>
          <a:ln w="9525">
            <a:noFill/>
            <a:miter lim="800000"/>
            <a:headEnd/>
            <a:tailEnd/>
          </a:ln>
          <a:effectLst/>
        </p:spPr>
        <p:txBody>
          <a:bodyPr>
            <a:spAutoFit/>
          </a:bodyPr>
          <a:lstStyle/>
          <a:p>
            <a:pPr>
              <a:spcBef>
                <a:spcPct val="0"/>
              </a:spcBef>
            </a:pPr>
            <a:r>
              <a:rPr lang="tr-TR" sz="2400" dirty="0">
                <a:solidFill>
                  <a:schemeClr val="tx1"/>
                </a:solidFill>
                <a:latin typeface="Times New Roman" pitchFamily="18" charset="0"/>
              </a:rPr>
              <a:t>D 7200 </a:t>
            </a:r>
            <a:r>
              <a:rPr lang="tr-TR" sz="2400" dirty="0" err="1">
                <a:solidFill>
                  <a:schemeClr val="tx1"/>
                </a:solidFill>
                <a:latin typeface="Times New Roman" pitchFamily="18" charset="0"/>
              </a:rPr>
              <a:t>DDF</a:t>
            </a:r>
            <a:r>
              <a:rPr lang="tr-TR" sz="2400" dirty="0">
                <a:solidFill>
                  <a:schemeClr val="tx1"/>
                </a:solidFill>
                <a:latin typeface="Times New Roman" pitchFamily="18" charset="0"/>
              </a:rPr>
              <a:t>		</a:t>
            </a:r>
            <a:r>
              <a:rPr lang="tr-TR" sz="2400" dirty="0" smtClean="0">
                <a:solidFill>
                  <a:schemeClr val="tx1"/>
                </a:solidFill>
                <a:latin typeface="Times New Roman" pitchFamily="18" charset="0"/>
              </a:rPr>
              <a:t>           $   </a:t>
            </a:r>
            <a:r>
              <a:rPr lang="tr-TR" sz="2400" dirty="0">
                <a:solidFill>
                  <a:schemeClr val="tx1"/>
                </a:solidFill>
              </a:rPr>
              <a:t>7,000</a:t>
            </a:r>
            <a:endParaRPr lang="en-US" sz="2400" dirty="0">
              <a:solidFill>
                <a:schemeClr val="tx1"/>
              </a:solidFill>
            </a:endParaRPr>
          </a:p>
          <a:p>
            <a:pPr>
              <a:spcBef>
                <a:spcPct val="0"/>
              </a:spcBef>
            </a:pPr>
            <a:r>
              <a:rPr lang="tr-TR" sz="2400" dirty="0">
                <a:solidFill>
                  <a:schemeClr val="tx1"/>
                </a:solidFill>
                <a:latin typeface="Times New Roman" pitchFamily="18" charset="0"/>
              </a:rPr>
              <a:t>D </a:t>
            </a:r>
            <a:r>
              <a:rPr lang="tr-TR" sz="2400" dirty="0" smtClean="0">
                <a:solidFill>
                  <a:schemeClr val="tx1"/>
                </a:solidFill>
                <a:latin typeface="Times New Roman" pitchFamily="18" charset="0"/>
              </a:rPr>
              <a:t>2482 </a:t>
            </a:r>
            <a:r>
              <a:rPr lang="tr-TR" sz="2400" dirty="0" err="1">
                <a:solidFill>
                  <a:schemeClr val="tx1"/>
                </a:solidFill>
                <a:latin typeface="Times New Roman" pitchFamily="18" charset="0"/>
              </a:rPr>
              <a:t>DDF</a:t>
            </a:r>
            <a:r>
              <a:rPr lang="tr-TR" sz="2400" dirty="0">
                <a:solidFill>
                  <a:schemeClr val="tx1"/>
                </a:solidFill>
                <a:latin typeface="Times New Roman" pitchFamily="18" charset="0"/>
              </a:rPr>
              <a:t>		           </a:t>
            </a:r>
            <a:r>
              <a:rPr lang="tr-TR" sz="2400" dirty="0" smtClean="0">
                <a:solidFill>
                  <a:schemeClr val="tx1"/>
                </a:solidFill>
                <a:latin typeface="Times New Roman" pitchFamily="18" charset="0"/>
              </a:rPr>
              <a:t>$   </a:t>
            </a:r>
            <a:r>
              <a:rPr lang="tr-TR" sz="2400" dirty="0" smtClean="0">
                <a:solidFill>
                  <a:schemeClr val="tx1"/>
                </a:solidFill>
              </a:rPr>
              <a:t>6,000</a:t>
            </a:r>
            <a:endParaRPr lang="tr-TR" sz="2400" dirty="0"/>
          </a:p>
          <a:p>
            <a:pPr>
              <a:spcBef>
                <a:spcPct val="0"/>
              </a:spcBef>
            </a:pPr>
            <a:r>
              <a:rPr lang="tr-TR" sz="2400" dirty="0" err="1" smtClean="0">
                <a:latin typeface="Times New Roman" pitchFamily="18" charset="0"/>
              </a:rPr>
              <a:t>Sofia</a:t>
            </a:r>
            <a:r>
              <a:rPr lang="tr-TR" sz="2400" dirty="0" smtClean="0">
                <a:solidFill>
                  <a:schemeClr val="tx1"/>
                </a:solidFill>
                <a:latin typeface="Times New Roman" pitchFamily="18" charset="0"/>
              </a:rPr>
              <a:t> </a:t>
            </a:r>
            <a:r>
              <a:rPr lang="tr-TR" sz="2400" dirty="0">
                <a:solidFill>
                  <a:schemeClr val="tx1"/>
                </a:solidFill>
                <a:latin typeface="Times New Roman" pitchFamily="18" charset="0"/>
              </a:rPr>
              <a:t>R</a:t>
            </a:r>
            <a:r>
              <a:rPr lang="tr-TR" sz="2400" dirty="0">
                <a:solidFill>
                  <a:schemeClr val="tx1"/>
                </a:solidFill>
              </a:rPr>
              <a:t>C</a:t>
            </a:r>
            <a:r>
              <a:rPr lang="tr-TR" sz="2400" dirty="0">
                <a:solidFill>
                  <a:schemeClr val="tx1"/>
                </a:solidFill>
                <a:latin typeface="Times New Roman" pitchFamily="18" charset="0"/>
              </a:rPr>
              <a:t>		</a:t>
            </a:r>
            <a:r>
              <a:rPr lang="tr-TR" sz="2400" dirty="0" smtClean="0">
                <a:solidFill>
                  <a:schemeClr val="tx1"/>
                </a:solidFill>
                <a:latin typeface="Times New Roman" pitchFamily="18" charset="0"/>
              </a:rPr>
              <a:t>           $   </a:t>
            </a:r>
            <a:r>
              <a:rPr lang="tr-TR" sz="2400" dirty="0">
                <a:solidFill>
                  <a:schemeClr val="tx1"/>
                </a:solidFill>
              </a:rPr>
              <a:t>4,000</a:t>
            </a:r>
          </a:p>
          <a:p>
            <a:pPr>
              <a:spcBef>
                <a:spcPct val="0"/>
              </a:spcBef>
            </a:pPr>
            <a:r>
              <a:rPr lang="tr-TR" sz="2400" dirty="0">
                <a:solidFill>
                  <a:schemeClr val="tx1"/>
                </a:solidFill>
              </a:rPr>
              <a:t>Total sponsor </a:t>
            </a:r>
            <a:r>
              <a:rPr lang="tr-TR" sz="2400" dirty="0" err="1">
                <a:solidFill>
                  <a:schemeClr val="tx1"/>
                </a:solidFill>
              </a:rPr>
              <a:t>cont</a:t>
            </a:r>
            <a:r>
              <a:rPr lang="tr-TR" sz="2400" dirty="0">
                <a:solidFill>
                  <a:schemeClr val="tx1"/>
                </a:solidFill>
              </a:rPr>
              <a:t>. </a:t>
            </a:r>
            <a:r>
              <a:rPr lang="tr-TR" sz="2400" dirty="0">
                <a:solidFill>
                  <a:schemeClr val="tx1"/>
                </a:solidFill>
                <a:latin typeface="Times New Roman" pitchFamily="18" charset="0"/>
              </a:rPr>
              <a:t>	</a:t>
            </a:r>
            <a:r>
              <a:rPr lang="tr-TR" sz="2400" dirty="0">
                <a:solidFill>
                  <a:schemeClr val="tx1"/>
                </a:solidFill>
              </a:rPr>
              <a:t>           </a:t>
            </a:r>
            <a:r>
              <a:rPr lang="tr-TR" sz="2400" dirty="0">
                <a:solidFill>
                  <a:schemeClr val="tx1"/>
                </a:solidFill>
                <a:latin typeface="Times New Roman" pitchFamily="18" charset="0"/>
              </a:rPr>
              <a:t>$ </a:t>
            </a:r>
            <a:r>
              <a:rPr lang="tr-TR" sz="2400" dirty="0">
                <a:solidFill>
                  <a:schemeClr val="tx1"/>
                </a:solidFill>
              </a:rPr>
              <a:t>17,000</a:t>
            </a:r>
            <a:r>
              <a:rPr lang="tr-TR" sz="2400" dirty="0">
                <a:solidFill>
                  <a:schemeClr val="tx1"/>
                </a:solidFill>
                <a:latin typeface="Times New Roman" pitchFamily="18" charset="0"/>
              </a:rPr>
              <a:t>          </a:t>
            </a:r>
          </a:p>
          <a:p>
            <a:pPr>
              <a:spcBef>
                <a:spcPct val="0"/>
              </a:spcBef>
            </a:pPr>
            <a:r>
              <a:rPr lang="tr-TR" sz="2400" dirty="0" err="1">
                <a:solidFill>
                  <a:schemeClr val="tx1"/>
                </a:solidFill>
              </a:rPr>
              <a:t>TRF</a:t>
            </a:r>
            <a:r>
              <a:rPr lang="tr-TR" sz="2400" dirty="0">
                <a:solidFill>
                  <a:schemeClr val="tx1"/>
                </a:solidFill>
                <a:latin typeface="Times New Roman" pitchFamily="18" charset="0"/>
              </a:rPr>
              <a:t>  </a:t>
            </a:r>
            <a:endParaRPr lang="tr-TR" sz="2000" dirty="0">
              <a:solidFill>
                <a:schemeClr val="hlink"/>
              </a:solidFill>
              <a:effectLst>
                <a:outerShdw blurRad="38100" dist="38100" dir="2700000" algn="tl">
                  <a:srgbClr val="000000"/>
                </a:outerShdw>
              </a:effectLst>
            </a:endParaRPr>
          </a:p>
        </p:txBody>
      </p:sp>
    </p:spTree>
    <p:extLst>
      <p:ext uri="{BB962C8B-B14F-4D97-AF65-F5344CB8AC3E}">
        <p14:creationId xmlns:p14="http://schemas.microsoft.com/office/powerpoint/2010/main" val="95727983"/>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31747"/>
                                        </p:tgtEl>
                                        <p:attrNameLst>
                                          <p:attrName>style.visibility</p:attrName>
                                        </p:attrNameLst>
                                      </p:cBhvr>
                                      <p:to>
                                        <p:strVal val="visible"/>
                                      </p:to>
                                    </p:set>
                                    <p:animEffect transition="in" filter="blinds(horizontal)">
                                      <p:cBhvr>
                                        <p:cTn id="7" dur="500"/>
                                        <p:tgtEl>
                                          <p:spTgt spid="31747"/>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1746">
                                            <p:txEl>
                                              <p:pRg st="0" end="0"/>
                                            </p:txEl>
                                          </p:spTgt>
                                        </p:tgtEl>
                                        <p:attrNameLst>
                                          <p:attrName>style.visibility</p:attrName>
                                        </p:attrNameLst>
                                      </p:cBhvr>
                                      <p:to>
                                        <p:strVal val="visible"/>
                                      </p:to>
                                    </p:set>
                                    <p:animEffect transition="in" filter="blinds(horizontal)">
                                      <p:cBhvr>
                                        <p:cTn id="11" dur="500"/>
                                        <p:tgtEl>
                                          <p:spTgt spid="31746">
                                            <p:txEl>
                                              <p:pRg st="0" end="0"/>
                                            </p:txEl>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31746">
                                            <p:txEl>
                                              <p:pRg st="1" end="1"/>
                                            </p:txEl>
                                          </p:spTgt>
                                        </p:tgtEl>
                                        <p:attrNameLst>
                                          <p:attrName>style.visibility</p:attrName>
                                        </p:attrNameLst>
                                      </p:cBhvr>
                                      <p:to>
                                        <p:strVal val="visible"/>
                                      </p:to>
                                    </p:set>
                                    <p:animEffect transition="in" filter="blinds(horizontal)">
                                      <p:cBhvr>
                                        <p:cTn id="14" dur="500"/>
                                        <p:tgtEl>
                                          <p:spTgt spid="31746">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1748"/>
                                        </p:tgtEl>
                                        <p:attrNameLst>
                                          <p:attrName>style.visibility</p:attrName>
                                        </p:attrNameLst>
                                      </p:cBhvr>
                                      <p:to>
                                        <p:strVal val="visible"/>
                                      </p:to>
                                    </p:set>
                                    <p:animEffect transition="in" filter="blinds(horizontal)">
                                      <p:cBhvr>
                                        <p:cTn id="24"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P spid="31746" grpId="0" build="p" autoUpdateAnimBg="0" advAuto="0"/>
      <p:bldP spid="2" grpId="0" autoUpdateAnimBg="0"/>
      <p:bldP spid="31748"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ln/>
        </p:spPr>
        <p:txBody>
          <a:bodyPr/>
          <a:lstStyle/>
          <a:p>
            <a:endParaRPr lang="tr-TR" sz="4000"/>
          </a:p>
        </p:txBody>
      </p:sp>
      <p:sp>
        <p:nvSpPr>
          <p:cNvPr id="231427" name="Rectangle 3"/>
          <p:cNvSpPr>
            <a:spLocks noGrp="1" noChangeArrowheads="1"/>
          </p:cNvSpPr>
          <p:nvPr>
            <p:ph type="body" idx="1"/>
          </p:nvPr>
        </p:nvSpPr>
        <p:spPr>
          <a:xfrm>
            <a:off x="457200" y="2133600"/>
            <a:ext cx="8458200" cy="3352800"/>
          </a:xfrm>
          <a:ln/>
        </p:spPr>
        <p:txBody>
          <a:bodyPr/>
          <a:lstStyle/>
          <a:p>
            <a:pPr marL="0" indent="0">
              <a:buFontTx/>
              <a:buNone/>
            </a:pPr>
            <a:endParaRPr lang="tr-TR" dirty="0"/>
          </a:p>
        </p:txBody>
      </p:sp>
      <p:sp>
        <p:nvSpPr>
          <p:cNvPr id="231428" name="Text Box 4"/>
          <p:cNvSpPr txBox="1">
            <a:spLocks noChangeArrowheads="1"/>
          </p:cNvSpPr>
          <p:nvPr/>
        </p:nvSpPr>
        <p:spPr bwMode="auto">
          <a:xfrm>
            <a:off x="533400" y="1524000"/>
            <a:ext cx="8077200" cy="587375"/>
          </a:xfrm>
          <a:prstGeom prst="rect">
            <a:avLst/>
          </a:prstGeom>
          <a:solidFill>
            <a:schemeClr val="accent2"/>
          </a:solidFill>
          <a:ln w="38100" cmpd="dbl" algn="ctr">
            <a:solidFill>
              <a:schemeClr val="bg1"/>
            </a:solidFill>
            <a:miter lim="800000"/>
            <a:headEnd/>
            <a:tailEnd/>
          </a:ln>
          <a:effectLst>
            <a:outerShdw dist="107763" dir="2700000" algn="ctr" rotWithShape="0">
              <a:schemeClr val="bg2">
                <a:alpha val="50000"/>
              </a:schemeClr>
            </a:outerShdw>
          </a:effectLst>
        </p:spPr>
        <p:txBody>
          <a:bodyPr>
            <a:spAutoFit/>
          </a:bodyPr>
          <a:lstStyle/>
          <a:p>
            <a:pPr algn="ctr">
              <a:spcBef>
                <a:spcPct val="20000"/>
              </a:spcBef>
            </a:pPr>
            <a:endParaRPr lang="tr-TR" sz="3000"/>
          </a:p>
        </p:txBody>
      </p:sp>
      <p:sp>
        <p:nvSpPr>
          <p:cNvPr id="231429" name="Rectangle 5"/>
          <p:cNvSpPr>
            <a:spLocks noChangeArrowheads="1"/>
          </p:cNvSpPr>
          <p:nvPr/>
        </p:nvSpPr>
        <p:spPr bwMode="auto">
          <a:xfrm>
            <a:off x="990600" y="228600"/>
            <a:ext cx="76200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pPr>
            <a:r>
              <a:rPr lang="tr-TR" sz="3600" b="1" dirty="0" err="1" smtClean="0">
                <a:solidFill>
                  <a:srgbClr val="000099"/>
                </a:solidFill>
                <a:effectLst>
                  <a:outerShdw blurRad="38100" dist="38100" dir="2700000" algn="tl">
                    <a:srgbClr val="000000"/>
                  </a:outerShdw>
                </a:effectLst>
              </a:rPr>
              <a:t>Vocational</a:t>
            </a:r>
            <a:r>
              <a:rPr lang="tr-TR" sz="3600" b="1" dirty="0" smtClean="0">
                <a:solidFill>
                  <a:srgbClr val="000099"/>
                </a:solidFill>
                <a:effectLst>
                  <a:outerShdw blurRad="38100" dist="38100" dir="2700000" algn="tl">
                    <a:srgbClr val="000000"/>
                  </a:outerShdw>
                </a:effectLst>
              </a:rPr>
              <a:t> Training Team</a:t>
            </a:r>
          </a:p>
          <a:p>
            <a:pPr>
              <a:spcBef>
                <a:spcPct val="0"/>
              </a:spcBef>
            </a:pPr>
            <a:r>
              <a:rPr lang="tr-TR" sz="3600" b="1" dirty="0" smtClean="0">
                <a:solidFill>
                  <a:srgbClr val="000099"/>
                </a:solidFill>
                <a:effectLst>
                  <a:outerShdw blurRad="38100" dist="38100" dir="2700000" algn="tl">
                    <a:srgbClr val="000000"/>
                  </a:outerShdw>
                </a:effectLst>
              </a:rPr>
              <a:t>(Global </a:t>
            </a:r>
            <a:r>
              <a:rPr lang="tr-TR" sz="3600" b="1" dirty="0" err="1" smtClean="0">
                <a:solidFill>
                  <a:srgbClr val="000099"/>
                </a:solidFill>
                <a:effectLst>
                  <a:outerShdw blurRad="38100" dist="38100" dir="2700000" algn="tl">
                    <a:srgbClr val="000000"/>
                  </a:outerShdw>
                </a:effectLst>
              </a:rPr>
              <a:t>Grants</a:t>
            </a:r>
            <a:r>
              <a:rPr lang="tr-TR" sz="3600" b="1" dirty="0" smtClean="0">
                <a:solidFill>
                  <a:srgbClr val="000099"/>
                </a:solidFill>
                <a:effectLst>
                  <a:outerShdw blurRad="38100" dist="38100" dir="2700000" algn="tl">
                    <a:srgbClr val="000000"/>
                  </a:outerShdw>
                </a:effectLst>
              </a:rPr>
              <a:t>) </a:t>
            </a:r>
            <a:r>
              <a:rPr lang="tr-TR" sz="3600" b="1" dirty="0" err="1" smtClean="0">
                <a:solidFill>
                  <a:srgbClr val="000099"/>
                </a:solidFill>
                <a:effectLst>
                  <a:outerShdw blurRad="38100" dist="38100" dir="2700000" algn="tl">
                    <a:srgbClr val="000000"/>
                  </a:outerShdw>
                </a:effectLst>
              </a:rPr>
              <a:t>VTT-old</a:t>
            </a:r>
            <a:r>
              <a:rPr lang="tr-TR" sz="3600" b="1" dirty="0" smtClean="0">
                <a:solidFill>
                  <a:srgbClr val="000099"/>
                </a:solidFill>
                <a:effectLst>
                  <a:outerShdw blurRad="38100" dist="38100" dir="2700000" algn="tl">
                    <a:srgbClr val="000000"/>
                  </a:outerShdw>
                </a:effectLst>
              </a:rPr>
              <a:t> </a:t>
            </a:r>
            <a:r>
              <a:rPr lang="tr-TR" sz="3600" b="1" dirty="0" err="1" smtClean="0">
                <a:solidFill>
                  <a:srgbClr val="000099"/>
                </a:solidFill>
                <a:effectLst>
                  <a:outerShdw blurRad="38100" dist="38100" dir="2700000" algn="tl">
                    <a:srgbClr val="000000"/>
                  </a:outerShdw>
                </a:effectLst>
              </a:rPr>
              <a:t>GSE</a:t>
            </a:r>
            <a:endParaRPr lang="en-US" sz="3600" b="1" dirty="0">
              <a:solidFill>
                <a:srgbClr val="000099"/>
              </a:solidFill>
              <a:effectLst>
                <a:outerShdw blurRad="38100" dist="38100" dir="2700000" algn="tl">
                  <a:srgbClr val="000000"/>
                </a:outerShdw>
              </a:effectLst>
            </a:endParaRPr>
          </a:p>
        </p:txBody>
      </p:sp>
      <p:sp>
        <p:nvSpPr>
          <p:cNvPr id="31747" name="Text Box 3"/>
          <p:cNvSpPr txBox="1">
            <a:spLocks noChangeArrowheads="1"/>
          </p:cNvSpPr>
          <p:nvPr/>
        </p:nvSpPr>
        <p:spPr bwMode="auto">
          <a:xfrm flipH="1">
            <a:off x="2224088" y="6153150"/>
            <a:ext cx="1285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endParaRPr lang="tr-TR" sz="2000">
              <a:latin typeface="Arial" charset="0"/>
            </a:endParaRPr>
          </a:p>
        </p:txBody>
      </p:sp>
      <p:sp>
        <p:nvSpPr>
          <p:cNvPr id="31746" name="Rectangle 2"/>
          <p:cNvSpPr>
            <a:spLocks noChangeArrowheads="1"/>
          </p:cNvSpPr>
          <p:nvPr/>
        </p:nvSpPr>
        <p:spPr bwMode="auto">
          <a:xfrm>
            <a:off x="838200" y="1585913"/>
            <a:ext cx="7772400" cy="373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spcBef>
                <a:spcPct val="20000"/>
              </a:spcBef>
              <a:buClr>
                <a:srgbClr val="0066CC"/>
              </a:buClr>
              <a:buFont typeface="Wingdings" pitchFamily="2" charset="2"/>
              <a:buChar char="Ø"/>
            </a:pPr>
            <a:r>
              <a:rPr lang="tr-TR" sz="3200" b="1" dirty="0"/>
              <a:t>Exchange </a:t>
            </a:r>
            <a:r>
              <a:rPr lang="tr-TR" sz="3200" b="1" dirty="0" err="1"/>
              <a:t>between</a:t>
            </a:r>
            <a:r>
              <a:rPr lang="tr-TR" sz="3200" b="1" dirty="0"/>
              <a:t>  </a:t>
            </a:r>
            <a:r>
              <a:rPr lang="tr-TR" sz="3200" b="1" dirty="0" err="1"/>
              <a:t>two</a:t>
            </a:r>
            <a:r>
              <a:rPr lang="tr-TR" sz="3200" b="1" dirty="0"/>
              <a:t> </a:t>
            </a:r>
            <a:r>
              <a:rPr lang="tr-TR" sz="3200" b="1" dirty="0" err="1"/>
              <a:t>countries</a:t>
            </a:r>
            <a:r>
              <a:rPr lang="tr-TR" sz="2000" dirty="0">
                <a:latin typeface="Times New Roman" pitchFamily="18" charset="0"/>
              </a:rPr>
              <a:t/>
            </a:r>
            <a:br>
              <a:rPr lang="tr-TR" sz="2000" dirty="0">
                <a:latin typeface="Times New Roman" pitchFamily="18" charset="0"/>
              </a:rPr>
            </a:br>
            <a:endParaRPr lang="tr-TR" sz="2000" dirty="0">
              <a:latin typeface="Times New Roman" pitchFamily="18" charset="0"/>
            </a:endParaRPr>
          </a:p>
          <a:p>
            <a:pPr marL="1143000" lvl="2" indent="-228600">
              <a:spcBef>
                <a:spcPct val="20000"/>
              </a:spcBef>
              <a:buClr>
                <a:srgbClr val="FFFF00"/>
              </a:buClr>
              <a:buFont typeface="Wingdings" pitchFamily="2" charset="2"/>
              <a:buNone/>
            </a:pPr>
            <a:r>
              <a:rPr lang="tr-TR" sz="2000" dirty="0">
                <a:solidFill>
                  <a:schemeClr val="tx1"/>
                </a:solidFill>
                <a:latin typeface="Times New Roman" pitchFamily="18" charset="0"/>
              </a:rPr>
              <a:t>	</a:t>
            </a:r>
          </a:p>
          <a:p>
            <a:pPr marL="342900" indent="-342900">
              <a:spcBef>
                <a:spcPct val="20000"/>
              </a:spcBef>
              <a:buFontTx/>
              <a:buChar char="•"/>
            </a:pPr>
            <a:endParaRPr lang="tr-TR" sz="2000" dirty="0">
              <a:solidFill>
                <a:schemeClr val="tx1"/>
              </a:solidFill>
              <a:latin typeface="Times New Roman" pitchFamily="18" charset="0"/>
            </a:endParaRPr>
          </a:p>
        </p:txBody>
      </p:sp>
      <p:sp>
        <p:nvSpPr>
          <p:cNvPr id="2" name="Text Box 3"/>
          <p:cNvSpPr txBox="1">
            <a:spLocks noChangeArrowheads="1"/>
          </p:cNvSpPr>
          <p:nvPr/>
        </p:nvSpPr>
        <p:spPr bwMode="auto">
          <a:xfrm>
            <a:off x="5510213" y="3667125"/>
            <a:ext cx="1416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tr-TR" sz="2000">
                <a:latin typeface="Arial" charset="0"/>
              </a:rPr>
              <a:t> </a:t>
            </a:r>
            <a:r>
              <a:rPr lang="tr-TR"/>
              <a:t>$ </a:t>
            </a:r>
            <a:r>
              <a:rPr lang="tr-TR">
                <a:latin typeface="Arial" charset="0"/>
              </a:rPr>
              <a:t>15,000</a:t>
            </a:r>
          </a:p>
        </p:txBody>
      </p:sp>
      <p:sp>
        <p:nvSpPr>
          <p:cNvPr id="31748" name="Text Box 4"/>
          <p:cNvSpPr txBox="1">
            <a:spLocks noChangeArrowheads="1"/>
          </p:cNvSpPr>
          <p:nvPr/>
        </p:nvSpPr>
        <p:spPr bwMode="auto">
          <a:xfrm>
            <a:off x="1938338" y="4467225"/>
            <a:ext cx="54530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tr-TR" b="1" dirty="0">
                <a:latin typeface="Arial" charset="0"/>
              </a:rPr>
              <a:t>Total</a:t>
            </a:r>
            <a:r>
              <a:rPr lang="tr-TR" b="1" dirty="0"/>
              <a:t> 		      	 </a:t>
            </a:r>
            <a:r>
              <a:rPr lang="tr-TR" b="1" dirty="0">
                <a:latin typeface="Arial" charset="0"/>
              </a:rPr>
              <a:t>         </a:t>
            </a:r>
            <a:r>
              <a:rPr lang="tr-TR" b="1" dirty="0"/>
              <a:t>$</a:t>
            </a:r>
            <a:r>
              <a:rPr lang="tr-TR" b="1" dirty="0">
                <a:latin typeface="Arial" charset="0"/>
              </a:rPr>
              <a:t>30,000</a:t>
            </a:r>
          </a:p>
          <a:p>
            <a:r>
              <a:rPr lang="tr-TR" b="1" dirty="0" err="1">
                <a:latin typeface="Arial" charset="0"/>
              </a:rPr>
              <a:t>For</a:t>
            </a:r>
            <a:r>
              <a:rPr lang="tr-TR" b="1" dirty="0">
                <a:latin typeface="Arial" charset="0"/>
              </a:rPr>
              <a:t> </a:t>
            </a:r>
            <a:r>
              <a:rPr lang="tr-TR" b="1" dirty="0" err="1">
                <a:latin typeface="Arial" charset="0"/>
              </a:rPr>
              <a:t>two</a:t>
            </a:r>
            <a:r>
              <a:rPr lang="tr-TR" b="1" dirty="0">
                <a:latin typeface="Arial" charset="0"/>
              </a:rPr>
              <a:t> </a:t>
            </a:r>
            <a:r>
              <a:rPr lang="tr-TR" b="1" dirty="0" err="1">
                <a:latin typeface="Arial" charset="0"/>
              </a:rPr>
              <a:t>teams</a:t>
            </a:r>
            <a:endParaRPr lang="tr-TR" b="1" dirty="0">
              <a:latin typeface="Arial" charset="0"/>
            </a:endParaRPr>
          </a:p>
        </p:txBody>
      </p:sp>
      <p:sp>
        <p:nvSpPr>
          <p:cNvPr id="273" name="Rectangle 4"/>
          <p:cNvSpPr>
            <a:spLocks noChangeArrowheads="1"/>
          </p:cNvSpPr>
          <p:nvPr/>
        </p:nvSpPr>
        <p:spPr bwMode="auto">
          <a:xfrm>
            <a:off x="1905000" y="2120900"/>
            <a:ext cx="6519863" cy="1938992"/>
          </a:xfrm>
          <a:prstGeom prst="rect">
            <a:avLst/>
          </a:prstGeom>
          <a:noFill/>
          <a:ln w="9525">
            <a:noFill/>
            <a:miter lim="800000"/>
            <a:headEnd/>
            <a:tailEnd/>
          </a:ln>
          <a:effectLst/>
        </p:spPr>
        <p:txBody>
          <a:bodyPr>
            <a:spAutoFit/>
          </a:bodyPr>
          <a:lstStyle/>
          <a:p>
            <a:pPr>
              <a:spcBef>
                <a:spcPct val="0"/>
              </a:spcBef>
            </a:pPr>
            <a:r>
              <a:rPr lang="tr-TR" sz="2400" dirty="0">
                <a:solidFill>
                  <a:schemeClr val="tx1"/>
                </a:solidFill>
                <a:latin typeface="Times New Roman" pitchFamily="18" charset="0"/>
              </a:rPr>
              <a:t>D </a:t>
            </a:r>
            <a:r>
              <a:rPr lang="tr-TR" sz="2400" dirty="0" smtClean="0">
                <a:solidFill>
                  <a:schemeClr val="tx1"/>
                </a:solidFill>
                <a:latin typeface="Times New Roman" pitchFamily="18" charset="0"/>
              </a:rPr>
              <a:t>6810 </a:t>
            </a:r>
            <a:r>
              <a:rPr lang="tr-TR" sz="2400" dirty="0" err="1">
                <a:solidFill>
                  <a:schemeClr val="tx1"/>
                </a:solidFill>
                <a:latin typeface="Times New Roman" pitchFamily="18" charset="0"/>
              </a:rPr>
              <a:t>DDF</a:t>
            </a:r>
            <a:r>
              <a:rPr lang="tr-TR" sz="2400" dirty="0">
                <a:solidFill>
                  <a:schemeClr val="tx1"/>
                </a:solidFill>
                <a:latin typeface="Times New Roman" pitchFamily="18" charset="0"/>
              </a:rPr>
              <a:t>			$   </a:t>
            </a:r>
            <a:r>
              <a:rPr lang="tr-TR" sz="2400" dirty="0">
                <a:solidFill>
                  <a:schemeClr val="tx1"/>
                </a:solidFill>
              </a:rPr>
              <a:t>7,500</a:t>
            </a:r>
            <a:endParaRPr lang="en-US" sz="2400" dirty="0">
              <a:solidFill>
                <a:schemeClr val="tx1"/>
              </a:solidFill>
            </a:endParaRPr>
          </a:p>
          <a:p>
            <a:pPr>
              <a:spcBef>
                <a:spcPct val="0"/>
              </a:spcBef>
            </a:pPr>
            <a:r>
              <a:rPr lang="tr-TR" sz="2400" dirty="0">
                <a:solidFill>
                  <a:schemeClr val="tx1"/>
                </a:solidFill>
                <a:latin typeface="Times New Roman" pitchFamily="18" charset="0"/>
              </a:rPr>
              <a:t>D </a:t>
            </a:r>
            <a:r>
              <a:rPr lang="tr-TR" sz="2400" dirty="0" smtClean="0">
                <a:solidFill>
                  <a:schemeClr val="tx1"/>
                </a:solidFill>
                <a:latin typeface="Times New Roman" pitchFamily="18" charset="0"/>
              </a:rPr>
              <a:t>2482 </a:t>
            </a:r>
            <a:r>
              <a:rPr lang="tr-TR" sz="2400" dirty="0" err="1">
                <a:solidFill>
                  <a:schemeClr val="tx1"/>
                </a:solidFill>
                <a:latin typeface="Times New Roman" pitchFamily="18" charset="0"/>
              </a:rPr>
              <a:t>DDF</a:t>
            </a:r>
            <a:r>
              <a:rPr lang="tr-TR" sz="2400" dirty="0">
                <a:solidFill>
                  <a:schemeClr val="tx1"/>
                </a:solidFill>
                <a:latin typeface="Times New Roman" pitchFamily="18" charset="0"/>
              </a:rPr>
              <a:t>		            $   </a:t>
            </a:r>
            <a:r>
              <a:rPr lang="tr-TR" sz="2400" dirty="0">
                <a:solidFill>
                  <a:schemeClr val="tx1"/>
                </a:solidFill>
              </a:rPr>
              <a:t>7,500</a:t>
            </a:r>
            <a:endParaRPr lang="en-US" sz="2400" dirty="0">
              <a:solidFill>
                <a:schemeClr val="tx1"/>
              </a:solidFill>
            </a:endParaRPr>
          </a:p>
          <a:p>
            <a:pPr>
              <a:spcBef>
                <a:spcPct val="0"/>
              </a:spcBef>
            </a:pPr>
            <a:r>
              <a:rPr lang="tr-TR" sz="2400" dirty="0">
                <a:solidFill>
                  <a:schemeClr val="tx1"/>
                </a:solidFill>
                <a:latin typeface="Times New Roman" pitchFamily="18" charset="0"/>
              </a:rPr>
              <a:t>			</a:t>
            </a:r>
            <a:endParaRPr lang="tr-TR" sz="2400" dirty="0">
              <a:solidFill>
                <a:schemeClr val="tx1"/>
              </a:solidFill>
            </a:endParaRPr>
          </a:p>
          <a:p>
            <a:pPr>
              <a:spcBef>
                <a:spcPct val="0"/>
              </a:spcBef>
            </a:pPr>
            <a:r>
              <a:rPr lang="tr-TR" sz="2400" dirty="0">
                <a:solidFill>
                  <a:schemeClr val="tx1"/>
                </a:solidFill>
              </a:rPr>
              <a:t>Total sponsor </a:t>
            </a:r>
            <a:r>
              <a:rPr lang="tr-TR" sz="2400" dirty="0" err="1">
                <a:solidFill>
                  <a:schemeClr val="tx1"/>
                </a:solidFill>
              </a:rPr>
              <a:t>contr</a:t>
            </a:r>
            <a:r>
              <a:rPr lang="tr-TR" sz="2400" dirty="0">
                <a:solidFill>
                  <a:schemeClr val="tx1"/>
                </a:solidFill>
              </a:rPr>
              <a:t>.  </a:t>
            </a:r>
            <a:r>
              <a:rPr lang="tr-TR" sz="2400" dirty="0">
                <a:solidFill>
                  <a:schemeClr val="tx1"/>
                </a:solidFill>
                <a:latin typeface="Times New Roman" pitchFamily="18" charset="0"/>
              </a:rPr>
              <a:t>	</a:t>
            </a:r>
            <a:r>
              <a:rPr lang="tr-TR" sz="2400" dirty="0" smtClean="0">
                <a:solidFill>
                  <a:schemeClr val="tx1"/>
                </a:solidFill>
                <a:latin typeface="Times New Roman" pitchFamily="18" charset="0"/>
              </a:rPr>
              <a:t>            $ </a:t>
            </a:r>
            <a:r>
              <a:rPr lang="tr-TR" sz="2400" dirty="0">
                <a:solidFill>
                  <a:schemeClr val="tx1"/>
                </a:solidFill>
              </a:rPr>
              <a:t>15,000</a:t>
            </a:r>
            <a:r>
              <a:rPr lang="tr-TR" sz="2400" dirty="0">
                <a:solidFill>
                  <a:schemeClr val="tx1"/>
                </a:solidFill>
                <a:latin typeface="Times New Roman" pitchFamily="18" charset="0"/>
              </a:rPr>
              <a:t>          </a:t>
            </a:r>
          </a:p>
          <a:p>
            <a:pPr>
              <a:spcBef>
                <a:spcPct val="0"/>
              </a:spcBef>
            </a:pPr>
            <a:r>
              <a:rPr lang="tr-TR" sz="2400" dirty="0" err="1">
                <a:solidFill>
                  <a:schemeClr val="tx1"/>
                </a:solidFill>
              </a:rPr>
              <a:t>TRF</a:t>
            </a:r>
            <a:r>
              <a:rPr lang="tr-TR" sz="2400" dirty="0">
                <a:solidFill>
                  <a:schemeClr val="tx1"/>
                </a:solidFill>
                <a:latin typeface="Times New Roman" pitchFamily="18" charset="0"/>
              </a:rPr>
              <a:t>  </a:t>
            </a:r>
            <a:r>
              <a:rPr lang="en-US" sz="2400" dirty="0">
                <a:solidFill>
                  <a:schemeClr val="tx1"/>
                </a:solidFill>
                <a:latin typeface="Times New Roman" pitchFamily="18" charset="0"/>
              </a:rPr>
              <a:t>		</a:t>
            </a:r>
            <a:endParaRPr lang="tr-TR" sz="2000" dirty="0">
              <a:solidFill>
                <a:schemeClr val="hlink"/>
              </a:solidFill>
              <a:effectLst>
                <a:outerShdw blurRad="38100" dist="38100" dir="2700000" algn="tl">
                  <a:srgbClr val="000000"/>
                </a:outerShdw>
              </a:effectLst>
            </a:endParaRPr>
          </a:p>
        </p:txBody>
      </p:sp>
    </p:spTree>
    <p:extLst>
      <p:ext uri="{BB962C8B-B14F-4D97-AF65-F5344CB8AC3E}">
        <p14:creationId xmlns:p14="http://schemas.microsoft.com/office/powerpoint/2010/main" val="2816475263"/>
      </p:ext>
    </p:extLst>
  </p:cSld>
  <p:clrMapOvr>
    <a:masterClrMapping/>
  </p:clrMapOvr>
  <p:transition>
    <p:cover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ln/>
        </p:spPr>
        <p:txBody>
          <a:bodyPr/>
          <a:lstStyle/>
          <a:p>
            <a:endParaRPr lang="tr-TR" sz="4000"/>
          </a:p>
        </p:txBody>
      </p:sp>
      <p:sp>
        <p:nvSpPr>
          <p:cNvPr id="233475" name="Rectangle 3"/>
          <p:cNvSpPr>
            <a:spLocks noGrp="1" noChangeArrowheads="1"/>
          </p:cNvSpPr>
          <p:nvPr>
            <p:ph type="body" idx="1"/>
          </p:nvPr>
        </p:nvSpPr>
        <p:spPr>
          <a:xfrm>
            <a:off x="457200" y="2362200"/>
            <a:ext cx="8540750" cy="3505201"/>
          </a:xfrm>
          <a:ln/>
        </p:spPr>
        <p:txBody>
          <a:bodyPr/>
          <a:lstStyle/>
          <a:p>
            <a:pPr marL="0" indent="0">
              <a:buFontTx/>
              <a:buNone/>
            </a:pPr>
            <a:endParaRPr lang="tr-TR" dirty="0"/>
          </a:p>
        </p:txBody>
      </p:sp>
      <p:sp>
        <p:nvSpPr>
          <p:cNvPr id="233476" name="Text Box 4"/>
          <p:cNvSpPr txBox="1">
            <a:spLocks noChangeArrowheads="1"/>
          </p:cNvSpPr>
          <p:nvPr/>
        </p:nvSpPr>
        <p:spPr bwMode="auto">
          <a:xfrm>
            <a:off x="533400" y="1600200"/>
            <a:ext cx="8077200" cy="587375"/>
          </a:xfrm>
          <a:prstGeom prst="rect">
            <a:avLst/>
          </a:prstGeom>
          <a:solidFill>
            <a:schemeClr val="accent2"/>
          </a:solidFill>
          <a:ln w="38100" cmpd="dbl" algn="ctr">
            <a:solidFill>
              <a:schemeClr val="bg1"/>
            </a:solidFill>
            <a:miter lim="800000"/>
            <a:headEnd/>
            <a:tailEnd/>
          </a:ln>
          <a:effectLst>
            <a:outerShdw dist="107763" dir="2700000" algn="ctr" rotWithShape="0">
              <a:schemeClr val="bg2">
                <a:alpha val="50000"/>
              </a:schemeClr>
            </a:outerShdw>
          </a:effectLst>
        </p:spPr>
        <p:txBody>
          <a:bodyPr>
            <a:spAutoFit/>
          </a:bodyPr>
          <a:lstStyle/>
          <a:p>
            <a:pPr algn="ctr">
              <a:spcBef>
                <a:spcPct val="20000"/>
              </a:spcBef>
            </a:pPr>
            <a:endParaRPr lang="tr-TR" sz="3000"/>
          </a:p>
        </p:txBody>
      </p:sp>
      <p:sp>
        <p:nvSpPr>
          <p:cNvPr id="233477" name="Rectangle 5"/>
          <p:cNvSpPr>
            <a:spLocks noChangeArrowheads="1"/>
          </p:cNvSpPr>
          <p:nvPr/>
        </p:nvSpPr>
        <p:spPr bwMode="auto">
          <a:xfrm>
            <a:off x="990600" y="0"/>
            <a:ext cx="73596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pPr>
            <a:r>
              <a:rPr lang="tr-TR" sz="4400" b="1" dirty="0" err="1" smtClean="0">
                <a:solidFill>
                  <a:srgbClr val="000099"/>
                </a:solidFill>
                <a:effectLst>
                  <a:outerShdw blurRad="38100" dist="38100" dir="2700000" algn="tl">
                    <a:srgbClr val="000000"/>
                  </a:outerShdw>
                </a:effectLst>
              </a:rPr>
              <a:t>Humanitarian</a:t>
            </a:r>
            <a:r>
              <a:rPr lang="tr-TR" sz="4400" b="1" dirty="0" smtClean="0">
                <a:solidFill>
                  <a:srgbClr val="000099"/>
                </a:solidFill>
                <a:effectLst>
                  <a:outerShdw blurRad="38100" dist="38100" dir="2700000" algn="tl">
                    <a:srgbClr val="000000"/>
                  </a:outerShdw>
                </a:effectLst>
              </a:rPr>
              <a:t> </a:t>
            </a:r>
            <a:r>
              <a:rPr lang="tr-TR" sz="4400" b="1" dirty="0" err="1" smtClean="0">
                <a:solidFill>
                  <a:srgbClr val="000099"/>
                </a:solidFill>
                <a:effectLst>
                  <a:outerShdw blurRad="38100" dist="38100" dir="2700000" algn="tl">
                    <a:srgbClr val="000000"/>
                  </a:outerShdw>
                </a:effectLst>
              </a:rPr>
              <a:t>Projects</a:t>
            </a:r>
            <a:endParaRPr lang="tr-TR" sz="4400" b="1" dirty="0" smtClean="0">
              <a:solidFill>
                <a:srgbClr val="000099"/>
              </a:solidFill>
              <a:effectLst>
                <a:outerShdw blurRad="38100" dist="38100" dir="2700000" algn="tl">
                  <a:srgbClr val="000000"/>
                </a:outerShdw>
              </a:effectLst>
            </a:endParaRPr>
          </a:p>
          <a:p>
            <a:pPr>
              <a:spcBef>
                <a:spcPct val="0"/>
              </a:spcBef>
            </a:pPr>
            <a:r>
              <a:rPr lang="tr-TR" sz="4400" b="1" dirty="0" smtClean="0">
                <a:solidFill>
                  <a:srgbClr val="000099"/>
                </a:solidFill>
                <a:effectLst>
                  <a:outerShdw blurRad="38100" dist="38100" dir="2700000" algn="tl">
                    <a:srgbClr val="000000"/>
                  </a:outerShdw>
                </a:effectLst>
              </a:rPr>
              <a:t>(Global </a:t>
            </a:r>
            <a:r>
              <a:rPr lang="tr-TR" sz="4400" b="1" dirty="0" err="1" smtClean="0">
                <a:solidFill>
                  <a:srgbClr val="000099"/>
                </a:solidFill>
                <a:effectLst>
                  <a:outerShdw blurRad="38100" dist="38100" dir="2700000" algn="tl">
                    <a:srgbClr val="000000"/>
                  </a:outerShdw>
                </a:effectLst>
              </a:rPr>
              <a:t>Grants-old</a:t>
            </a:r>
            <a:r>
              <a:rPr lang="tr-TR" sz="4400" b="1" dirty="0" smtClean="0">
                <a:solidFill>
                  <a:srgbClr val="000099"/>
                </a:solidFill>
                <a:effectLst>
                  <a:outerShdw blurRad="38100" dist="38100" dir="2700000" algn="tl">
                    <a:srgbClr val="000000"/>
                  </a:outerShdw>
                </a:effectLst>
              </a:rPr>
              <a:t> </a:t>
            </a:r>
            <a:r>
              <a:rPr lang="tr-TR" sz="4400" b="1" dirty="0">
                <a:solidFill>
                  <a:srgbClr val="000099"/>
                </a:solidFill>
                <a:effectLst>
                  <a:outerShdw blurRad="38100" dist="38100" dir="2700000" algn="tl">
                    <a:srgbClr val="000000"/>
                  </a:outerShdw>
                </a:effectLst>
              </a:rPr>
              <a:t>MG)</a:t>
            </a:r>
            <a:endParaRPr lang="en-US" sz="2800" b="1" dirty="0">
              <a:solidFill>
                <a:srgbClr val="000099"/>
              </a:solidFill>
              <a:effectLst>
                <a:outerShdw blurRad="38100" dist="38100" dir="2700000" algn="tl">
                  <a:srgbClr val="000000"/>
                </a:outerShdw>
              </a:effectLst>
            </a:endParaRPr>
          </a:p>
        </p:txBody>
      </p:sp>
      <p:sp>
        <p:nvSpPr>
          <p:cNvPr id="233478" name="Text Box 6"/>
          <p:cNvSpPr txBox="1">
            <a:spLocks noChangeArrowheads="1"/>
          </p:cNvSpPr>
          <p:nvPr/>
        </p:nvSpPr>
        <p:spPr bwMode="auto">
          <a:xfrm>
            <a:off x="457200" y="1524000"/>
            <a:ext cx="8229600" cy="584775"/>
          </a:xfrm>
          <a:prstGeom prst="rect">
            <a:avLst/>
          </a:prstGeom>
          <a:solidFill>
            <a:schemeClr val="accent2"/>
          </a:solidFill>
          <a:ln w="38100" cmpd="dbl" algn="ctr">
            <a:solidFill>
              <a:schemeClr val="bg1"/>
            </a:solidFill>
            <a:miter lim="800000"/>
            <a:headEnd/>
            <a:tailEnd/>
          </a:ln>
          <a:effectLst>
            <a:outerShdw dist="107763" dir="2700000" algn="ctr" rotWithShape="0">
              <a:schemeClr val="bg2">
                <a:alpha val="50000"/>
              </a:schemeClr>
            </a:outerShdw>
          </a:effectLst>
        </p:spPr>
        <p:txBody>
          <a:bodyPr>
            <a:spAutoFit/>
          </a:bodyPr>
          <a:lstStyle/>
          <a:p>
            <a:pPr algn="ctr"/>
            <a:r>
              <a:rPr lang="tr-TR" sz="3200" dirty="0" err="1" smtClean="0"/>
              <a:t>SAMPLE</a:t>
            </a:r>
            <a:endParaRPr lang="en-US" sz="3200" dirty="0"/>
          </a:p>
        </p:txBody>
      </p:sp>
      <p:sp>
        <p:nvSpPr>
          <p:cNvPr id="29698" name="Rectangle 2"/>
          <p:cNvSpPr>
            <a:spLocks noChangeArrowheads="1"/>
          </p:cNvSpPr>
          <p:nvPr/>
        </p:nvSpPr>
        <p:spPr bwMode="auto">
          <a:xfrm>
            <a:off x="768350" y="1828801"/>
            <a:ext cx="8229600" cy="4038600"/>
          </a:xfrm>
          <a:prstGeom prst="rect">
            <a:avLst/>
          </a:prstGeom>
          <a:noFill/>
          <a:ln w="9525">
            <a:noFill/>
            <a:miter lim="800000"/>
            <a:headEnd/>
            <a:tailEnd/>
          </a:ln>
          <a:effectLst/>
        </p:spPr>
        <p:txBody>
          <a:bodyPr/>
          <a:lstStyle/>
          <a:p>
            <a:pPr>
              <a:spcBef>
                <a:spcPct val="20000"/>
              </a:spcBef>
              <a:buClr>
                <a:srgbClr val="FF0000"/>
              </a:buClr>
            </a:pPr>
            <a:endParaRPr lang="tr-TR" sz="2800" u="sng" dirty="0">
              <a:solidFill>
                <a:schemeClr val="tx1"/>
              </a:solidFill>
              <a:latin typeface="Times New Roman" pitchFamily="18" charset="0"/>
            </a:endParaRPr>
          </a:p>
          <a:p>
            <a:pPr marL="827088" lvl="1" indent="-285750">
              <a:spcBef>
                <a:spcPct val="20000"/>
              </a:spcBef>
              <a:buClr>
                <a:srgbClr val="0066CC"/>
              </a:buClr>
              <a:buFont typeface="Wingdings" pitchFamily="2" charset="2"/>
              <a:buChar char="Ø"/>
            </a:pPr>
            <a:r>
              <a:rPr lang="tr-TR" sz="2000" b="1" dirty="0">
                <a:solidFill>
                  <a:schemeClr val="tx1"/>
                </a:solidFill>
              </a:rPr>
              <a:t>Host </a:t>
            </a:r>
            <a:r>
              <a:rPr lang="tr-TR" sz="2000" b="1" dirty="0" err="1">
                <a:solidFill>
                  <a:schemeClr val="tx1"/>
                </a:solidFill>
              </a:rPr>
              <a:t>country</a:t>
            </a:r>
            <a:r>
              <a:rPr lang="tr-TR" sz="2000" b="1" dirty="0">
                <a:solidFill>
                  <a:schemeClr val="tx1"/>
                </a:solidFill>
                <a:latin typeface="Times New Roman" pitchFamily="18" charset="0"/>
              </a:rPr>
              <a:t>: </a:t>
            </a:r>
            <a:r>
              <a:rPr lang="tr-TR" sz="2000" b="1" dirty="0" err="1" smtClean="0">
                <a:latin typeface="Times New Roman" pitchFamily="18" charset="0"/>
              </a:rPr>
              <a:t>Bulgaria</a:t>
            </a:r>
            <a:endParaRPr lang="tr-TR" sz="2000" dirty="0">
              <a:solidFill>
                <a:schemeClr val="tx1"/>
              </a:solidFill>
              <a:latin typeface="Times New Roman" pitchFamily="18" charset="0"/>
            </a:endParaRPr>
          </a:p>
          <a:p>
            <a:pPr lvl="2">
              <a:spcBef>
                <a:spcPct val="0"/>
              </a:spcBef>
              <a:buClr>
                <a:srgbClr val="FFFF00"/>
              </a:buClr>
              <a:buFont typeface="Wingdings" pitchFamily="2" charset="2"/>
              <a:buNone/>
            </a:pPr>
            <a:r>
              <a:rPr lang="tr-TR" sz="2000" dirty="0">
                <a:solidFill>
                  <a:schemeClr val="tx1"/>
                </a:solidFill>
                <a:latin typeface="Times New Roman" pitchFamily="18" charset="0"/>
              </a:rPr>
              <a:t>    </a:t>
            </a:r>
          </a:p>
          <a:p>
            <a:pPr lvl="2">
              <a:spcBef>
                <a:spcPct val="0"/>
              </a:spcBef>
              <a:buClr>
                <a:srgbClr val="FFFF00"/>
              </a:buClr>
              <a:buFont typeface="Wingdings" pitchFamily="2" charset="2"/>
              <a:buNone/>
            </a:pPr>
            <a:r>
              <a:rPr lang="tr-TR" sz="2400" dirty="0">
                <a:solidFill>
                  <a:schemeClr val="tx1"/>
                </a:solidFill>
              </a:rPr>
              <a:t>New York RC</a:t>
            </a:r>
            <a:r>
              <a:rPr lang="tr-TR" sz="2400" dirty="0">
                <a:solidFill>
                  <a:schemeClr val="tx1"/>
                </a:solidFill>
                <a:latin typeface="Times New Roman" pitchFamily="18" charset="0"/>
              </a:rPr>
              <a:t>		$ </a:t>
            </a:r>
            <a:r>
              <a:rPr lang="tr-TR" sz="2400" dirty="0">
                <a:solidFill>
                  <a:schemeClr val="tx1"/>
                </a:solidFill>
              </a:rPr>
              <a:t>6</a:t>
            </a:r>
            <a:r>
              <a:rPr lang="tr-TR" sz="2400" dirty="0">
                <a:solidFill>
                  <a:schemeClr val="tx1"/>
                </a:solidFill>
                <a:latin typeface="Times New Roman" pitchFamily="18" charset="0"/>
              </a:rPr>
              <a:t>,</a:t>
            </a:r>
            <a:r>
              <a:rPr lang="tr-TR" sz="2400" dirty="0">
                <a:solidFill>
                  <a:schemeClr val="tx1"/>
                </a:solidFill>
              </a:rPr>
              <a:t>000</a:t>
            </a:r>
          </a:p>
          <a:p>
            <a:pPr marL="827088" lvl="1" indent="-285750">
              <a:spcBef>
                <a:spcPct val="0"/>
              </a:spcBef>
              <a:buClr>
                <a:srgbClr val="FFFF00"/>
              </a:buClr>
              <a:buFont typeface="Wingdings" pitchFamily="2" charset="2"/>
              <a:buNone/>
            </a:pPr>
            <a:r>
              <a:rPr lang="tr-TR" sz="2400" dirty="0">
                <a:solidFill>
                  <a:schemeClr val="tx1"/>
                </a:solidFill>
                <a:latin typeface="Times New Roman" pitchFamily="18" charset="0"/>
              </a:rPr>
              <a:t>	</a:t>
            </a:r>
            <a:r>
              <a:rPr lang="tr-TR" sz="2400" dirty="0">
                <a:solidFill>
                  <a:schemeClr val="tx1"/>
                </a:solidFill>
              </a:rPr>
              <a:t> D 6100</a:t>
            </a:r>
            <a:r>
              <a:rPr lang="tr-TR" sz="2400" dirty="0">
                <a:solidFill>
                  <a:schemeClr val="tx1"/>
                </a:solidFill>
                <a:latin typeface="Times New Roman" pitchFamily="18" charset="0"/>
              </a:rPr>
              <a:t> </a:t>
            </a:r>
            <a:r>
              <a:rPr lang="tr-TR" sz="2400" dirty="0">
                <a:solidFill>
                  <a:schemeClr val="tx1"/>
                </a:solidFill>
              </a:rPr>
              <a:t>(Cash)</a:t>
            </a:r>
            <a:r>
              <a:rPr lang="tr-TR" sz="2400" dirty="0">
                <a:solidFill>
                  <a:schemeClr val="tx1"/>
                </a:solidFill>
                <a:latin typeface="Times New Roman" pitchFamily="18" charset="0"/>
              </a:rPr>
              <a:t>		$ </a:t>
            </a:r>
            <a:r>
              <a:rPr lang="tr-TR" sz="2400" dirty="0">
                <a:solidFill>
                  <a:schemeClr val="tx1"/>
                </a:solidFill>
              </a:rPr>
              <a:t>5</a:t>
            </a:r>
            <a:r>
              <a:rPr lang="tr-TR" sz="2400" dirty="0">
                <a:solidFill>
                  <a:schemeClr val="tx1"/>
                </a:solidFill>
                <a:latin typeface="Times New Roman" pitchFamily="18" charset="0"/>
              </a:rPr>
              <a:t>,</a:t>
            </a:r>
            <a:r>
              <a:rPr lang="tr-TR" sz="2400" dirty="0">
                <a:solidFill>
                  <a:schemeClr val="tx1"/>
                </a:solidFill>
              </a:rPr>
              <a:t>000</a:t>
            </a:r>
          </a:p>
          <a:p>
            <a:pPr marL="827088" lvl="1" indent="-285750">
              <a:spcBef>
                <a:spcPct val="0"/>
              </a:spcBef>
              <a:buClr>
                <a:srgbClr val="FFFF00"/>
              </a:buClr>
              <a:buFont typeface="Wingdings" pitchFamily="2" charset="2"/>
              <a:buNone/>
            </a:pPr>
            <a:r>
              <a:rPr lang="tr-TR" sz="2400" dirty="0">
                <a:solidFill>
                  <a:schemeClr val="tx1"/>
                </a:solidFill>
                <a:latin typeface="Times New Roman" pitchFamily="18" charset="0"/>
              </a:rPr>
              <a:t>	</a:t>
            </a:r>
            <a:r>
              <a:rPr lang="tr-TR" sz="2400" dirty="0">
                <a:solidFill>
                  <a:schemeClr val="tx1"/>
                </a:solidFill>
              </a:rPr>
              <a:t> D 8700 (</a:t>
            </a:r>
            <a:r>
              <a:rPr lang="tr-TR" sz="2400" dirty="0" err="1">
                <a:solidFill>
                  <a:schemeClr val="tx1"/>
                </a:solidFill>
              </a:rPr>
              <a:t>DDF</a:t>
            </a:r>
            <a:r>
              <a:rPr lang="tr-TR" sz="2400" dirty="0">
                <a:solidFill>
                  <a:schemeClr val="tx1"/>
                </a:solidFill>
              </a:rPr>
              <a:t>)</a:t>
            </a:r>
            <a:r>
              <a:rPr lang="tr-TR" sz="2400" dirty="0">
                <a:solidFill>
                  <a:schemeClr val="tx1"/>
                </a:solidFill>
                <a:latin typeface="Times New Roman" pitchFamily="18" charset="0"/>
              </a:rPr>
              <a:t>		$ </a:t>
            </a:r>
            <a:r>
              <a:rPr lang="tr-TR" sz="2400" dirty="0">
                <a:solidFill>
                  <a:schemeClr val="tx1"/>
                </a:solidFill>
              </a:rPr>
              <a:t>6</a:t>
            </a:r>
            <a:r>
              <a:rPr lang="tr-TR" sz="2400" dirty="0">
                <a:solidFill>
                  <a:schemeClr val="tx1"/>
                </a:solidFill>
                <a:latin typeface="Times New Roman" pitchFamily="18" charset="0"/>
              </a:rPr>
              <a:t>,</a:t>
            </a:r>
            <a:r>
              <a:rPr lang="tr-TR" sz="2400" dirty="0">
                <a:solidFill>
                  <a:schemeClr val="tx1"/>
                </a:solidFill>
              </a:rPr>
              <a:t>000</a:t>
            </a:r>
          </a:p>
          <a:p>
            <a:pPr marL="827088" lvl="1" indent="-285750">
              <a:spcBef>
                <a:spcPct val="0"/>
              </a:spcBef>
              <a:buClr>
                <a:srgbClr val="FFFF00"/>
              </a:buClr>
              <a:buFont typeface="Wingdings" pitchFamily="2" charset="2"/>
              <a:buNone/>
            </a:pPr>
            <a:r>
              <a:rPr lang="tr-TR" sz="2400" dirty="0">
                <a:solidFill>
                  <a:schemeClr val="tx1"/>
                </a:solidFill>
                <a:latin typeface="Times New Roman" pitchFamily="18" charset="0"/>
              </a:rPr>
              <a:t>	</a:t>
            </a:r>
            <a:r>
              <a:rPr lang="tr-TR" sz="2400" dirty="0">
                <a:solidFill>
                  <a:schemeClr val="tx1"/>
                </a:solidFill>
              </a:rPr>
              <a:t> </a:t>
            </a:r>
            <a:r>
              <a:rPr lang="tr-TR" sz="2400" dirty="0" err="1" smtClean="0"/>
              <a:t>Dobrich</a:t>
            </a:r>
            <a:r>
              <a:rPr lang="tr-TR" sz="2400" dirty="0" smtClean="0">
                <a:solidFill>
                  <a:schemeClr val="tx1"/>
                </a:solidFill>
              </a:rPr>
              <a:t> </a:t>
            </a:r>
            <a:r>
              <a:rPr lang="tr-TR" sz="2400" dirty="0">
                <a:solidFill>
                  <a:schemeClr val="tx1"/>
                </a:solidFill>
              </a:rPr>
              <a:t>RC</a:t>
            </a:r>
            <a:r>
              <a:rPr lang="tr-TR" sz="2400" dirty="0">
                <a:solidFill>
                  <a:schemeClr val="tx1"/>
                </a:solidFill>
                <a:latin typeface="Times New Roman" pitchFamily="18" charset="0"/>
              </a:rPr>
              <a:t>		</a:t>
            </a:r>
            <a:r>
              <a:rPr lang="tr-TR" sz="2400" dirty="0" smtClean="0">
                <a:solidFill>
                  <a:schemeClr val="tx1"/>
                </a:solidFill>
                <a:latin typeface="Times New Roman" pitchFamily="18" charset="0"/>
              </a:rPr>
              <a:t>$ </a:t>
            </a:r>
            <a:r>
              <a:rPr lang="tr-TR" sz="2400" dirty="0">
                <a:solidFill>
                  <a:schemeClr val="tx1"/>
                </a:solidFill>
              </a:rPr>
              <a:t>1,000</a:t>
            </a:r>
          </a:p>
          <a:p>
            <a:pPr marL="827088" lvl="1" indent="-285750">
              <a:spcBef>
                <a:spcPct val="0"/>
              </a:spcBef>
              <a:buClr>
                <a:srgbClr val="FFFF00"/>
              </a:buClr>
              <a:buFont typeface="Wingdings" pitchFamily="2" charset="2"/>
              <a:buNone/>
            </a:pPr>
            <a:r>
              <a:rPr lang="tr-TR" sz="2400" dirty="0">
                <a:solidFill>
                  <a:schemeClr val="tx1"/>
                </a:solidFill>
                <a:latin typeface="Times New Roman" pitchFamily="18" charset="0"/>
              </a:rPr>
              <a:t>	</a:t>
            </a:r>
            <a:r>
              <a:rPr lang="tr-TR" sz="2400" dirty="0">
                <a:solidFill>
                  <a:schemeClr val="tx1"/>
                </a:solidFill>
              </a:rPr>
              <a:t> Total sponsor </a:t>
            </a:r>
            <a:r>
              <a:rPr lang="tr-TR" sz="2400" dirty="0" err="1">
                <a:solidFill>
                  <a:schemeClr val="tx1"/>
                </a:solidFill>
              </a:rPr>
              <a:t>cont</a:t>
            </a:r>
            <a:r>
              <a:rPr lang="tr-TR" sz="2400" dirty="0">
                <a:solidFill>
                  <a:schemeClr val="tx1"/>
                </a:solidFill>
              </a:rPr>
              <a:t>.    </a:t>
            </a:r>
            <a:r>
              <a:rPr lang="tr-TR" sz="2400" dirty="0" smtClean="0">
                <a:solidFill>
                  <a:schemeClr val="tx1"/>
                </a:solidFill>
                <a:latin typeface="Times New Roman" pitchFamily="18" charset="0"/>
              </a:rPr>
              <a:t>$ </a:t>
            </a:r>
            <a:r>
              <a:rPr lang="tr-TR" sz="2400" dirty="0">
                <a:solidFill>
                  <a:schemeClr val="tx1"/>
                </a:solidFill>
              </a:rPr>
              <a:t>18,000</a:t>
            </a:r>
            <a:endParaRPr lang="tr-TR" sz="2400" dirty="0">
              <a:solidFill>
                <a:schemeClr val="tx1"/>
              </a:solidFill>
              <a:latin typeface="Times New Roman" pitchFamily="18" charset="0"/>
            </a:endParaRPr>
          </a:p>
          <a:p>
            <a:pPr marL="827088" lvl="1" indent="-285750">
              <a:spcBef>
                <a:spcPct val="0"/>
              </a:spcBef>
              <a:buClr>
                <a:srgbClr val="FFFF00"/>
              </a:buClr>
              <a:buFont typeface="Wingdings" pitchFamily="2" charset="2"/>
              <a:buNone/>
            </a:pPr>
            <a:r>
              <a:rPr lang="tr-TR" sz="2400" dirty="0">
                <a:solidFill>
                  <a:schemeClr val="tx1"/>
                </a:solidFill>
                <a:latin typeface="Times New Roman" pitchFamily="18" charset="0"/>
              </a:rPr>
              <a:t>	</a:t>
            </a:r>
            <a:r>
              <a:rPr lang="tr-TR" sz="2400" dirty="0">
                <a:solidFill>
                  <a:schemeClr val="tx1"/>
                </a:solidFill>
              </a:rPr>
              <a:t> </a:t>
            </a:r>
            <a:r>
              <a:rPr lang="tr-TR" sz="2400" dirty="0" err="1">
                <a:solidFill>
                  <a:schemeClr val="tx1"/>
                </a:solidFill>
              </a:rPr>
              <a:t>TRF</a:t>
            </a:r>
            <a:endParaRPr lang="tr-TR" sz="2000" dirty="0">
              <a:solidFill>
                <a:schemeClr val="tx1"/>
              </a:solidFill>
            </a:endParaRPr>
          </a:p>
        </p:txBody>
      </p:sp>
      <p:sp>
        <p:nvSpPr>
          <p:cNvPr id="31747" name="Text Box 3"/>
          <p:cNvSpPr txBox="1">
            <a:spLocks noChangeArrowheads="1"/>
          </p:cNvSpPr>
          <p:nvPr/>
        </p:nvSpPr>
        <p:spPr bwMode="auto">
          <a:xfrm flipH="1">
            <a:off x="2224088" y="6153150"/>
            <a:ext cx="1285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endParaRPr lang="tr-TR" sz="2000">
              <a:latin typeface="Arial" charset="0"/>
            </a:endParaRPr>
          </a:p>
        </p:txBody>
      </p:sp>
      <p:sp>
        <p:nvSpPr>
          <p:cNvPr id="31748" name="Text Box 4"/>
          <p:cNvSpPr txBox="1">
            <a:spLocks noChangeArrowheads="1"/>
          </p:cNvSpPr>
          <p:nvPr/>
        </p:nvSpPr>
        <p:spPr bwMode="auto">
          <a:xfrm>
            <a:off x="1895475" y="5181600"/>
            <a:ext cx="6303963" cy="457200"/>
          </a:xfrm>
          <a:prstGeom prst="rect">
            <a:avLst/>
          </a:prstGeom>
          <a:noFill/>
          <a:ln w="9525">
            <a:noFill/>
            <a:miter lim="800000"/>
            <a:headEnd/>
            <a:tailEnd/>
          </a:ln>
        </p:spPr>
        <p:txBody>
          <a:bodyPr wrap="non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tr-TR" b="1" dirty="0">
                <a:latin typeface="Arial" charset="0"/>
              </a:rPr>
              <a:t>TOTAL</a:t>
            </a:r>
            <a:r>
              <a:rPr lang="tr-TR" b="1" dirty="0"/>
              <a:t> 		      </a:t>
            </a:r>
            <a:r>
              <a:rPr lang="en-US" b="1" dirty="0"/>
              <a:t>    </a:t>
            </a:r>
            <a:r>
              <a:rPr lang="tr-TR" b="1" dirty="0"/>
              <a:t>$ </a:t>
            </a:r>
            <a:r>
              <a:rPr lang="tr-TR" b="1" dirty="0">
                <a:latin typeface="Arial" charset="0"/>
              </a:rPr>
              <a:t>30</a:t>
            </a:r>
            <a:r>
              <a:rPr lang="tr-TR" b="1" dirty="0"/>
              <a:t>,</a:t>
            </a:r>
            <a:r>
              <a:rPr lang="tr-TR" b="1" dirty="0">
                <a:latin typeface="Arial" charset="0"/>
              </a:rPr>
              <a:t>000 </a:t>
            </a:r>
            <a:r>
              <a:rPr lang="tr-TR" sz="1400" b="1" dirty="0">
                <a:latin typeface="Arial" charset="0"/>
              </a:rPr>
              <a:t>I</a:t>
            </a:r>
            <a:r>
              <a:rPr lang="tr-TR" sz="1400" b="1" dirty="0" smtClean="0">
                <a:latin typeface="Arial" charset="0"/>
              </a:rPr>
              <a:t>s </a:t>
            </a:r>
            <a:r>
              <a:rPr lang="tr-TR" sz="1400" b="1" dirty="0">
                <a:latin typeface="Arial" charset="0"/>
              </a:rPr>
              <a:t>it </a:t>
            </a:r>
            <a:r>
              <a:rPr lang="tr-TR" sz="1400" b="1" dirty="0" err="1">
                <a:latin typeface="Arial" charset="0"/>
              </a:rPr>
              <a:t>acceptable</a:t>
            </a:r>
            <a:r>
              <a:rPr lang="tr-TR" sz="1400" b="1" dirty="0">
                <a:latin typeface="Arial" charset="0"/>
              </a:rPr>
              <a:t>?</a:t>
            </a:r>
          </a:p>
        </p:txBody>
      </p:sp>
      <p:sp>
        <p:nvSpPr>
          <p:cNvPr id="273" name="Text Box 4"/>
          <p:cNvSpPr txBox="1">
            <a:spLocks noChangeArrowheads="1"/>
          </p:cNvSpPr>
          <p:nvPr/>
        </p:nvSpPr>
        <p:spPr bwMode="auto">
          <a:xfrm>
            <a:off x="4191000" y="4724400"/>
            <a:ext cx="1422400" cy="457200"/>
          </a:xfrm>
          <a:prstGeom prst="rect">
            <a:avLst/>
          </a:prstGeom>
          <a:noFill/>
          <a:ln w="9525">
            <a:noFill/>
            <a:miter lim="800000"/>
            <a:headEnd/>
            <a:tailEnd/>
          </a:ln>
        </p:spPr>
        <p:txBody>
          <a:bodyPr wrap="non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tr-TR" dirty="0">
                <a:latin typeface="Arial" charset="0"/>
              </a:rPr>
              <a:t> </a:t>
            </a:r>
            <a:r>
              <a:rPr lang="en-US" dirty="0"/>
              <a:t>$ </a:t>
            </a:r>
            <a:r>
              <a:rPr lang="tr-TR" dirty="0">
                <a:latin typeface="Arial" charset="0"/>
              </a:rPr>
              <a:t>12</a:t>
            </a:r>
            <a:r>
              <a:rPr lang="tr-TR" dirty="0"/>
              <a:t>,</a:t>
            </a:r>
            <a:r>
              <a:rPr lang="tr-TR" dirty="0">
                <a:latin typeface="Arial" charset="0"/>
              </a:rPr>
              <a:t>000</a:t>
            </a:r>
          </a:p>
        </p:txBody>
      </p:sp>
    </p:spTree>
    <p:extLst>
      <p:ext uri="{BB962C8B-B14F-4D97-AF65-F5344CB8AC3E}">
        <p14:creationId xmlns:p14="http://schemas.microsoft.com/office/powerpoint/2010/main" val="29709351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3478"/>
                                        </p:tgtEl>
                                        <p:attrNameLst>
                                          <p:attrName>style.visibility</p:attrName>
                                        </p:attrNameLst>
                                      </p:cBhvr>
                                      <p:to>
                                        <p:strVal val="visible"/>
                                      </p:to>
                                    </p:set>
                                    <p:animEffect transition="in" filter="box(out)">
                                      <p:cBhvr>
                                        <p:cTn id="7" dur="500"/>
                                        <p:tgtEl>
                                          <p:spTgt spid="233478"/>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9698">
                                            <p:txEl>
                                              <p:pRg st="1" end="1"/>
                                            </p:txEl>
                                          </p:spTgt>
                                        </p:tgtEl>
                                        <p:attrNameLst>
                                          <p:attrName>style.visibility</p:attrName>
                                        </p:attrNameLst>
                                      </p:cBhvr>
                                      <p:to>
                                        <p:strVal val="visible"/>
                                      </p:to>
                                    </p:set>
                                    <p:animEffect transition="in" filter="blinds(horizontal)">
                                      <p:cBhvr>
                                        <p:cTn id="11" dur="500"/>
                                        <p:tgtEl>
                                          <p:spTgt spid="29698">
                                            <p:txEl>
                                              <p:pRg st="1" end="1"/>
                                            </p:txEl>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29698">
                                            <p:txEl>
                                              <p:pRg st="2" end="2"/>
                                            </p:txEl>
                                          </p:spTgt>
                                        </p:tgtEl>
                                        <p:attrNameLst>
                                          <p:attrName>style.visibility</p:attrName>
                                        </p:attrNameLst>
                                      </p:cBhvr>
                                      <p:to>
                                        <p:strVal val="visible"/>
                                      </p:to>
                                    </p:set>
                                    <p:animEffect transition="in" filter="blinds(horizontal)">
                                      <p:cBhvr>
                                        <p:cTn id="14" dur="500"/>
                                        <p:tgtEl>
                                          <p:spTgt spid="29698">
                                            <p:txEl>
                                              <p:pRg st="2" end="2"/>
                                            </p:txEl>
                                          </p:spTgt>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29698">
                                            <p:txEl>
                                              <p:pRg st="3" end="3"/>
                                            </p:txEl>
                                          </p:spTgt>
                                        </p:tgtEl>
                                        <p:attrNameLst>
                                          <p:attrName>style.visibility</p:attrName>
                                        </p:attrNameLst>
                                      </p:cBhvr>
                                      <p:to>
                                        <p:strVal val="visible"/>
                                      </p:to>
                                    </p:set>
                                    <p:animEffect transition="in" filter="blinds(horizontal)">
                                      <p:cBhvr>
                                        <p:cTn id="17" dur="500"/>
                                        <p:tgtEl>
                                          <p:spTgt spid="29698">
                                            <p:txEl>
                                              <p:pRg st="3" end="3"/>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9698">
                                            <p:txEl>
                                              <p:pRg st="4" end="4"/>
                                            </p:txEl>
                                          </p:spTgt>
                                        </p:tgtEl>
                                        <p:attrNameLst>
                                          <p:attrName>style.visibility</p:attrName>
                                        </p:attrNameLst>
                                      </p:cBhvr>
                                      <p:to>
                                        <p:strVal val="visible"/>
                                      </p:to>
                                    </p:set>
                                    <p:animEffect transition="in" filter="blinds(horizontal)">
                                      <p:cBhvr>
                                        <p:cTn id="20" dur="500"/>
                                        <p:tgtEl>
                                          <p:spTgt spid="29698">
                                            <p:txEl>
                                              <p:pRg st="4" end="4"/>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9698">
                                            <p:txEl>
                                              <p:pRg st="5" end="5"/>
                                            </p:txEl>
                                          </p:spTgt>
                                        </p:tgtEl>
                                        <p:attrNameLst>
                                          <p:attrName>style.visibility</p:attrName>
                                        </p:attrNameLst>
                                      </p:cBhvr>
                                      <p:to>
                                        <p:strVal val="visible"/>
                                      </p:to>
                                    </p:set>
                                    <p:animEffect transition="in" filter="blinds(horizontal)">
                                      <p:cBhvr>
                                        <p:cTn id="23" dur="500"/>
                                        <p:tgtEl>
                                          <p:spTgt spid="29698">
                                            <p:txEl>
                                              <p:pRg st="5" end="5"/>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9698">
                                            <p:txEl>
                                              <p:pRg st="6" end="6"/>
                                            </p:txEl>
                                          </p:spTgt>
                                        </p:tgtEl>
                                        <p:attrNameLst>
                                          <p:attrName>style.visibility</p:attrName>
                                        </p:attrNameLst>
                                      </p:cBhvr>
                                      <p:to>
                                        <p:strVal val="visible"/>
                                      </p:to>
                                    </p:set>
                                    <p:animEffect transition="in" filter="blinds(horizontal)">
                                      <p:cBhvr>
                                        <p:cTn id="26" dur="500"/>
                                        <p:tgtEl>
                                          <p:spTgt spid="29698">
                                            <p:txEl>
                                              <p:pRg st="6" end="6"/>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9698">
                                            <p:txEl>
                                              <p:pRg st="7" end="7"/>
                                            </p:txEl>
                                          </p:spTgt>
                                        </p:tgtEl>
                                        <p:attrNameLst>
                                          <p:attrName>style.visibility</p:attrName>
                                        </p:attrNameLst>
                                      </p:cBhvr>
                                      <p:to>
                                        <p:strVal val="visible"/>
                                      </p:to>
                                    </p:set>
                                    <p:animEffect transition="in" filter="blinds(horizontal)">
                                      <p:cBhvr>
                                        <p:cTn id="29" dur="500"/>
                                        <p:tgtEl>
                                          <p:spTgt spid="29698">
                                            <p:txEl>
                                              <p:pRg st="7" end="7"/>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9698">
                                            <p:txEl>
                                              <p:pRg st="8" end="8"/>
                                            </p:txEl>
                                          </p:spTgt>
                                        </p:tgtEl>
                                        <p:attrNameLst>
                                          <p:attrName>style.visibility</p:attrName>
                                        </p:attrNameLst>
                                      </p:cBhvr>
                                      <p:to>
                                        <p:strVal val="visible"/>
                                      </p:to>
                                    </p:set>
                                    <p:animEffect transition="in" filter="blinds(horizontal)">
                                      <p:cBhvr>
                                        <p:cTn id="32" dur="500"/>
                                        <p:tgtEl>
                                          <p:spTgt spid="29698">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nodePh="1">
                                  <p:stCondLst>
                                    <p:cond delay="0"/>
                                  </p:stCondLst>
                                  <p:endCondLst>
                                    <p:cond evt="begin" delay="0">
                                      <p:tn val="35"/>
                                    </p:cond>
                                  </p:endCondLst>
                                  <p:childTnLst>
                                    <p:set>
                                      <p:cBhvr>
                                        <p:cTn id="36" dur="1" fill="hold">
                                          <p:stCondLst>
                                            <p:cond delay="0"/>
                                          </p:stCondLst>
                                        </p:cTn>
                                        <p:tgtEl>
                                          <p:spTgt spid="31747"/>
                                        </p:tgtEl>
                                        <p:attrNameLst>
                                          <p:attrName>style.visibility</p:attrName>
                                        </p:attrNameLst>
                                      </p:cBhvr>
                                      <p:to>
                                        <p:strVal val="visible"/>
                                      </p:to>
                                    </p:set>
                                    <p:animEffect transition="in" filter="blinds(horizontal)">
                                      <p:cBhvr>
                                        <p:cTn id="37" dur="500"/>
                                        <p:tgtEl>
                                          <p:spTgt spid="3174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73"/>
                                        </p:tgtEl>
                                        <p:attrNameLst>
                                          <p:attrName>style.visibility</p:attrName>
                                        </p:attrNameLst>
                                      </p:cBhvr>
                                      <p:to>
                                        <p:strVal val="visible"/>
                                      </p:to>
                                    </p:set>
                                    <p:animEffect transition="in" filter="blinds(horizontal)">
                                      <p:cBhvr>
                                        <p:cTn id="42" dur="500"/>
                                        <p:tgtEl>
                                          <p:spTgt spid="27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1748"/>
                                        </p:tgtEl>
                                        <p:attrNameLst>
                                          <p:attrName>style.visibility</p:attrName>
                                        </p:attrNameLst>
                                      </p:cBhvr>
                                      <p:to>
                                        <p:strVal val="visible"/>
                                      </p:to>
                                    </p:set>
                                    <p:animEffect transition="in" filter="blinds(horizontal)">
                                      <p:cBhvr>
                                        <p:cTn id="4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8" grpId="0" animBg="1"/>
      <p:bldP spid="29698" grpId="0" build="p" autoUpdateAnimBg="0" advAuto="0"/>
      <p:bldP spid="31747" grpId="0" autoUpdateAnimBg="0"/>
      <p:bldP spid="31748" grpId="0" autoUpdateAnimBg="0"/>
      <p:bldP spid="273"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ln/>
        </p:spPr>
        <p:txBody>
          <a:bodyPr/>
          <a:lstStyle/>
          <a:p>
            <a:endParaRPr lang="tr-TR" sz="4000" dirty="0"/>
          </a:p>
        </p:txBody>
      </p:sp>
      <p:sp>
        <p:nvSpPr>
          <p:cNvPr id="237571" name="Rectangle 3"/>
          <p:cNvSpPr>
            <a:spLocks noGrp="1" noChangeArrowheads="1"/>
          </p:cNvSpPr>
          <p:nvPr>
            <p:ph type="body" idx="1"/>
          </p:nvPr>
        </p:nvSpPr>
        <p:spPr>
          <a:xfrm>
            <a:off x="457200" y="1143000"/>
            <a:ext cx="7924800" cy="4800600"/>
          </a:xfrm>
          <a:ln/>
        </p:spPr>
        <p:txBody>
          <a:bodyPr/>
          <a:lstStyle/>
          <a:p>
            <a:pPr marL="0" indent="0">
              <a:buFontTx/>
              <a:buNone/>
            </a:pPr>
            <a:endParaRPr lang="tr-TR" dirty="0"/>
          </a:p>
        </p:txBody>
      </p:sp>
      <p:sp>
        <p:nvSpPr>
          <p:cNvPr id="237573" name="Rectangle 5"/>
          <p:cNvSpPr>
            <a:spLocks noChangeArrowheads="1"/>
          </p:cNvSpPr>
          <p:nvPr/>
        </p:nvSpPr>
        <p:spPr bwMode="auto">
          <a:xfrm>
            <a:off x="0" y="-76200"/>
            <a:ext cx="9448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pPr>
            <a:r>
              <a:rPr lang="tr-TR" sz="4400" b="1" dirty="0" err="1" smtClean="0">
                <a:solidFill>
                  <a:srgbClr val="000099"/>
                </a:solidFill>
                <a:effectLst>
                  <a:outerShdw blurRad="38100" dist="38100" dir="2700000" algn="tl">
                    <a:srgbClr val="000000"/>
                  </a:outerShdw>
                </a:effectLst>
              </a:rPr>
              <a:t>Humanitarian</a:t>
            </a:r>
            <a:r>
              <a:rPr lang="tr-TR" sz="4400" b="1" dirty="0" smtClean="0">
                <a:solidFill>
                  <a:srgbClr val="000099"/>
                </a:solidFill>
                <a:effectLst>
                  <a:outerShdw blurRad="38100" dist="38100" dir="2700000" algn="tl">
                    <a:srgbClr val="000000"/>
                  </a:outerShdw>
                </a:effectLst>
              </a:rPr>
              <a:t> </a:t>
            </a:r>
            <a:r>
              <a:rPr lang="tr-TR" sz="4400" b="1" dirty="0" err="1" smtClean="0">
                <a:solidFill>
                  <a:srgbClr val="000099"/>
                </a:solidFill>
                <a:effectLst>
                  <a:outerShdw blurRad="38100" dist="38100" dir="2700000" algn="tl">
                    <a:srgbClr val="000000"/>
                  </a:outerShdw>
                </a:effectLst>
              </a:rPr>
              <a:t>Projects</a:t>
            </a:r>
            <a:r>
              <a:rPr lang="tr-TR" sz="4400" b="1" dirty="0" smtClean="0">
                <a:solidFill>
                  <a:srgbClr val="000099"/>
                </a:solidFill>
                <a:effectLst>
                  <a:outerShdw blurRad="38100" dist="38100" dir="2700000" algn="tl">
                    <a:srgbClr val="000000"/>
                  </a:outerShdw>
                </a:effectLst>
              </a:rPr>
              <a:t> (</a:t>
            </a:r>
            <a:r>
              <a:rPr lang="tr-TR" sz="3600" b="1" dirty="0" smtClean="0">
                <a:solidFill>
                  <a:srgbClr val="000099"/>
                </a:solidFill>
                <a:effectLst>
                  <a:outerShdw blurRad="38100" dist="38100" dir="2700000" algn="tl">
                    <a:srgbClr val="000000"/>
                  </a:outerShdw>
                </a:effectLst>
              </a:rPr>
              <a:t>Global </a:t>
            </a:r>
            <a:r>
              <a:rPr lang="tr-TR" sz="3600" b="1" dirty="0" err="1" smtClean="0">
                <a:solidFill>
                  <a:srgbClr val="000099"/>
                </a:solidFill>
                <a:effectLst>
                  <a:outerShdw blurRad="38100" dist="38100" dir="2700000" algn="tl">
                    <a:srgbClr val="000000"/>
                  </a:outerShdw>
                </a:effectLst>
              </a:rPr>
              <a:t>Grants</a:t>
            </a:r>
            <a:r>
              <a:rPr lang="tr-TR" sz="3600" b="1" dirty="0" smtClean="0">
                <a:solidFill>
                  <a:srgbClr val="000099"/>
                </a:solidFill>
                <a:effectLst>
                  <a:outerShdw blurRad="38100" dist="38100" dir="2700000" algn="tl">
                    <a:srgbClr val="000000"/>
                  </a:outerShdw>
                </a:effectLst>
              </a:rPr>
              <a:t>)</a:t>
            </a:r>
            <a:endParaRPr lang="en-US" sz="3600" b="1" dirty="0">
              <a:solidFill>
                <a:srgbClr val="000099"/>
              </a:solidFill>
              <a:effectLst>
                <a:outerShdw blurRad="38100" dist="38100" dir="2700000" algn="tl">
                  <a:srgbClr val="000000"/>
                </a:outerShdw>
              </a:effectLst>
            </a:endParaRPr>
          </a:p>
        </p:txBody>
      </p:sp>
      <p:sp>
        <p:nvSpPr>
          <p:cNvPr id="31747" name="Text Box 3"/>
          <p:cNvSpPr txBox="1">
            <a:spLocks noChangeArrowheads="1"/>
          </p:cNvSpPr>
          <p:nvPr/>
        </p:nvSpPr>
        <p:spPr bwMode="auto">
          <a:xfrm flipH="1">
            <a:off x="2224088" y="6153150"/>
            <a:ext cx="1285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endParaRPr lang="tr-TR" sz="2000">
              <a:latin typeface="Arial" charset="0"/>
            </a:endParaRPr>
          </a:p>
        </p:txBody>
      </p:sp>
      <p:sp>
        <p:nvSpPr>
          <p:cNvPr id="32770" name="Rectangle 2"/>
          <p:cNvSpPr>
            <a:spLocks noChangeArrowheads="1"/>
          </p:cNvSpPr>
          <p:nvPr/>
        </p:nvSpPr>
        <p:spPr bwMode="auto">
          <a:xfrm>
            <a:off x="1081088" y="762000"/>
            <a:ext cx="6781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spcBef>
                <a:spcPct val="20000"/>
              </a:spcBef>
              <a:buClr>
                <a:srgbClr val="0066CC"/>
              </a:buClr>
              <a:buFont typeface="Wingdings" pitchFamily="2" charset="2"/>
              <a:buChar char="Ø"/>
            </a:pPr>
            <a:r>
              <a:rPr lang="tr-TR" sz="2000" b="1" dirty="0">
                <a:solidFill>
                  <a:schemeClr val="tx1"/>
                </a:solidFill>
              </a:rPr>
              <a:t>Host </a:t>
            </a:r>
            <a:r>
              <a:rPr lang="tr-TR" sz="2000" b="1" dirty="0" err="1">
                <a:solidFill>
                  <a:schemeClr val="tx1"/>
                </a:solidFill>
              </a:rPr>
              <a:t>country</a:t>
            </a:r>
            <a:r>
              <a:rPr lang="tr-TR" sz="2000" b="1" dirty="0">
                <a:solidFill>
                  <a:schemeClr val="tx1"/>
                </a:solidFill>
              </a:rPr>
              <a:t> is</a:t>
            </a:r>
            <a:r>
              <a:rPr lang="tr-TR" sz="2000" b="1" dirty="0">
                <a:solidFill>
                  <a:schemeClr val="tx1"/>
                </a:solidFill>
                <a:latin typeface="Times New Roman" pitchFamily="18" charset="0"/>
              </a:rPr>
              <a:t> </a:t>
            </a:r>
            <a:r>
              <a:rPr lang="tr-TR" sz="2000" b="1" dirty="0" err="1" smtClean="0"/>
              <a:t>Bulgaria</a:t>
            </a:r>
            <a:endParaRPr lang="en-US" sz="2000" b="1" dirty="0">
              <a:solidFill>
                <a:schemeClr val="tx1"/>
              </a:solidFill>
            </a:endParaRPr>
          </a:p>
          <a:p>
            <a:pPr marL="742950" lvl="1" indent="-285750">
              <a:spcBef>
                <a:spcPct val="20000"/>
              </a:spcBef>
              <a:buClr>
                <a:srgbClr val="0066CC"/>
              </a:buClr>
            </a:pPr>
            <a:r>
              <a:rPr lang="tr-TR" sz="2000" b="1" dirty="0">
                <a:latin typeface="Times New Roman" pitchFamily="18" charset="0"/>
              </a:rPr>
              <a:t> </a:t>
            </a:r>
            <a:r>
              <a:rPr lang="tr-TR" sz="2000" b="1" dirty="0" smtClean="0">
                <a:latin typeface="Times New Roman" pitchFamily="18" charset="0"/>
              </a:rPr>
              <a:t>  </a:t>
            </a:r>
            <a:r>
              <a:rPr lang="tr-TR" sz="2400" dirty="0" smtClean="0">
                <a:solidFill>
                  <a:schemeClr val="tx1"/>
                </a:solidFill>
              </a:rPr>
              <a:t>New </a:t>
            </a:r>
            <a:r>
              <a:rPr lang="tr-TR" sz="2400" dirty="0">
                <a:solidFill>
                  <a:schemeClr val="tx1"/>
                </a:solidFill>
              </a:rPr>
              <a:t>York RC </a:t>
            </a:r>
            <a:r>
              <a:rPr lang="tr-TR" sz="2400" dirty="0">
                <a:solidFill>
                  <a:schemeClr val="tx1"/>
                </a:solidFill>
                <a:latin typeface="Times New Roman" pitchFamily="18" charset="0"/>
              </a:rPr>
              <a:t> 		</a:t>
            </a:r>
            <a:r>
              <a:rPr lang="tr-TR" sz="2400" dirty="0" smtClean="0">
                <a:solidFill>
                  <a:schemeClr val="tx1"/>
                </a:solidFill>
                <a:latin typeface="Times New Roman" pitchFamily="18" charset="0"/>
              </a:rPr>
              <a:t>      $ </a:t>
            </a:r>
            <a:r>
              <a:rPr lang="tr-TR" sz="2400" dirty="0">
                <a:solidFill>
                  <a:schemeClr val="tx1"/>
                </a:solidFill>
              </a:rPr>
              <a:t>2,000   </a:t>
            </a:r>
          </a:p>
          <a:p>
            <a:pPr marL="742950" lvl="1" indent="-285750">
              <a:spcBef>
                <a:spcPct val="20000"/>
              </a:spcBef>
              <a:buClr>
                <a:srgbClr val="FFFF00"/>
              </a:buClr>
              <a:buFont typeface="Wingdings" pitchFamily="2" charset="2"/>
              <a:buNone/>
            </a:pPr>
            <a:r>
              <a:rPr lang="tr-TR" sz="2400" dirty="0">
                <a:solidFill>
                  <a:schemeClr val="tx1"/>
                </a:solidFill>
              </a:rPr>
              <a:t>   </a:t>
            </a:r>
            <a:r>
              <a:rPr lang="tr-TR" sz="2400" dirty="0" err="1">
                <a:solidFill>
                  <a:schemeClr val="tx1"/>
                </a:solidFill>
              </a:rPr>
              <a:t>London</a:t>
            </a:r>
            <a:r>
              <a:rPr lang="tr-TR" sz="2400" dirty="0">
                <a:solidFill>
                  <a:schemeClr val="tx1"/>
                </a:solidFill>
              </a:rPr>
              <a:t> RC                           $ 2,000</a:t>
            </a:r>
          </a:p>
          <a:p>
            <a:pPr marL="742950" lvl="1" indent="-285750">
              <a:spcBef>
                <a:spcPct val="20000"/>
              </a:spcBef>
              <a:buClr>
                <a:srgbClr val="FFFF00"/>
              </a:buClr>
              <a:buFont typeface="Wingdings" pitchFamily="2" charset="2"/>
              <a:buNone/>
            </a:pPr>
            <a:r>
              <a:rPr lang="tr-TR" sz="2400" dirty="0">
                <a:solidFill>
                  <a:schemeClr val="tx1"/>
                </a:solidFill>
              </a:rPr>
              <a:t>   Paris  RC                              $ 2,000</a:t>
            </a:r>
          </a:p>
          <a:p>
            <a:pPr marL="742950" lvl="1" indent="-285750">
              <a:spcBef>
                <a:spcPct val="20000"/>
              </a:spcBef>
              <a:buClr>
                <a:srgbClr val="FFFF00"/>
              </a:buClr>
              <a:buFont typeface="Wingdings" pitchFamily="2" charset="2"/>
              <a:buNone/>
            </a:pPr>
            <a:r>
              <a:rPr lang="tr-TR" sz="2400" dirty="0">
                <a:latin typeface="Times New Roman" pitchFamily="18" charset="0"/>
              </a:rPr>
              <a:t> </a:t>
            </a:r>
            <a:r>
              <a:rPr lang="tr-TR" sz="2400" dirty="0" smtClean="0">
                <a:latin typeface="Times New Roman" pitchFamily="18" charset="0"/>
              </a:rPr>
              <a:t>  </a:t>
            </a:r>
            <a:r>
              <a:rPr lang="tr-TR" sz="2400" dirty="0" err="1" smtClean="0">
                <a:solidFill>
                  <a:schemeClr val="tx1"/>
                </a:solidFill>
              </a:rPr>
              <a:t>DDF</a:t>
            </a:r>
            <a:r>
              <a:rPr lang="tr-TR" sz="2400" dirty="0" smtClean="0">
                <a:solidFill>
                  <a:schemeClr val="tx1"/>
                </a:solidFill>
              </a:rPr>
              <a:t> </a:t>
            </a:r>
            <a:r>
              <a:rPr lang="tr-TR" sz="2400" dirty="0">
                <a:solidFill>
                  <a:schemeClr val="tx1"/>
                </a:solidFill>
              </a:rPr>
              <a:t>D-6100</a:t>
            </a:r>
            <a:r>
              <a:rPr lang="tr-TR" sz="2400" dirty="0">
                <a:solidFill>
                  <a:schemeClr val="tx1"/>
                </a:solidFill>
                <a:latin typeface="Times New Roman" pitchFamily="18" charset="0"/>
              </a:rPr>
              <a:t> 		</a:t>
            </a:r>
            <a:r>
              <a:rPr lang="tr-TR" sz="2400" dirty="0" smtClean="0">
                <a:solidFill>
                  <a:schemeClr val="tx1"/>
                </a:solidFill>
                <a:latin typeface="Times New Roman" pitchFamily="18" charset="0"/>
              </a:rPr>
              <a:t>      $ </a:t>
            </a:r>
            <a:r>
              <a:rPr lang="tr-TR" sz="2400" dirty="0">
                <a:solidFill>
                  <a:schemeClr val="tx1"/>
                </a:solidFill>
              </a:rPr>
              <a:t>6,000</a:t>
            </a:r>
          </a:p>
          <a:p>
            <a:pPr marL="742950" lvl="1" indent="-285750">
              <a:spcBef>
                <a:spcPct val="20000"/>
              </a:spcBef>
              <a:buClr>
                <a:srgbClr val="FFFF00"/>
              </a:buClr>
              <a:buFont typeface="Wingdings" pitchFamily="2" charset="2"/>
              <a:buNone/>
            </a:pPr>
            <a:r>
              <a:rPr lang="tr-TR" sz="2400" dirty="0">
                <a:latin typeface="Times New Roman" pitchFamily="18" charset="0"/>
              </a:rPr>
              <a:t> </a:t>
            </a:r>
            <a:r>
              <a:rPr lang="tr-TR" sz="2400" dirty="0" smtClean="0">
                <a:latin typeface="Times New Roman" pitchFamily="18" charset="0"/>
              </a:rPr>
              <a:t>  </a:t>
            </a:r>
            <a:r>
              <a:rPr lang="tr-TR" sz="2400" dirty="0" err="1" smtClean="0">
                <a:solidFill>
                  <a:schemeClr val="tx1"/>
                </a:solidFill>
              </a:rPr>
              <a:t>DDF</a:t>
            </a:r>
            <a:r>
              <a:rPr lang="tr-TR" sz="2400" dirty="0" smtClean="0">
                <a:solidFill>
                  <a:schemeClr val="tx1"/>
                </a:solidFill>
              </a:rPr>
              <a:t> D-2482</a:t>
            </a:r>
            <a:r>
              <a:rPr lang="tr-TR" sz="2400" dirty="0">
                <a:solidFill>
                  <a:schemeClr val="tx1"/>
                </a:solidFill>
                <a:latin typeface="Times New Roman" pitchFamily="18" charset="0"/>
              </a:rPr>
              <a:t>		</a:t>
            </a:r>
            <a:r>
              <a:rPr lang="tr-TR" sz="2400" dirty="0" smtClean="0">
                <a:solidFill>
                  <a:schemeClr val="tx1"/>
                </a:solidFill>
                <a:latin typeface="Times New Roman" pitchFamily="18" charset="0"/>
              </a:rPr>
              <a:t>      $ </a:t>
            </a:r>
            <a:r>
              <a:rPr lang="tr-TR" sz="2400" dirty="0">
                <a:solidFill>
                  <a:schemeClr val="tx1"/>
                </a:solidFill>
              </a:rPr>
              <a:t>5,000</a:t>
            </a:r>
          </a:p>
          <a:p>
            <a:pPr marL="742950" lvl="1" indent="-285750">
              <a:spcBef>
                <a:spcPct val="20000"/>
              </a:spcBef>
              <a:buClr>
                <a:srgbClr val="FFFF00"/>
              </a:buClr>
              <a:buFont typeface="Wingdings" pitchFamily="2" charset="2"/>
              <a:buNone/>
            </a:pPr>
            <a:r>
              <a:rPr lang="tr-TR" sz="2400" dirty="0">
                <a:latin typeface="Times New Roman" pitchFamily="18" charset="0"/>
              </a:rPr>
              <a:t> </a:t>
            </a:r>
            <a:r>
              <a:rPr lang="tr-TR" sz="2400" dirty="0" smtClean="0">
                <a:latin typeface="Times New Roman" pitchFamily="18" charset="0"/>
              </a:rPr>
              <a:t>  </a:t>
            </a:r>
            <a:r>
              <a:rPr lang="tr-TR" sz="2400" dirty="0" smtClean="0"/>
              <a:t>Varna</a:t>
            </a:r>
            <a:r>
              <a:rPr lang="tr-TR" sz="2400" dirty="0" smtClean="0">
                <a:solidFill>
                  <a:schemeClr val="tx1"/>
                </a:solidFill>
              </a:rPr>
              <a:t> </a:t>
            </a:r>
            <a:r>
              <a:rPr lang="tr-TR" sz="2400" dirty="0">
                <a:solidFill>
                  <a:schemeClr val="tx1"/>
                </a:solidFill>
              </a:rPr>
              <a:t>RC</a:t>
            </a:r>
            <a:r>
              <a:rPr lang="tr-TR" sz="2400" dirty="0">
                <a:solidFill>
                  <a:schemeClr val="tx1"/>
                </a:solidFill>
                <a:latin typeface="Times New Roman" pitchFamily="18" charset="0"/>
              </a:rPr>
              <a:t>		</a:t>
            </a:r>
            <a:r>
              <a:rPr lang="tr-TR" sz="2400" dirty="0" smtClean="0">
                <a:solidFill>
                  <a:schemeClr val="tx1"/>
                </a:solidFill>
                <a:latin typeface="Times New Roman" pitchFamily="18" charset="0"/>
              </a:rPr>
              <a:t>      $ </a:t>
            </a:r>
            <a:r>
              <a:rPr lang="tr-TR" sz="2400" dirty="0">
                <a:solidFill>
                  <a:schemeClr val="tx1"/>
                </a:solidFill>
              </a:rPr>
              <a:t>1,000</a:t>
            </a:r>
          </a:p>
          <a:p>
            <a:pPr marL="742950" lvl="1" indent="-285750">
              <a:spcBef>
                <a:spcPct val="20000"/>
              </a:spcBef>
              <a:buClr>
                <a:srgbClr val="FFFF00"/>
              </a:buClr>
              <a:buFont typeface="Wingdings" pitchFamily="2" charset="2"/>
              <a:buNone/>
            </a:pPr>
            <a:r>
              <a:rPr lang="tr-TR" sz="2400" dirty="0">
                <a:solidFill>
                  <a:schemeClr val="tx1"/>
                </a:solidFill>
              </a:rPr>
              <a:t>   </a:t>
            </a:r>
            <a:r>
              <a:rPr lang="tr-TR" sz="2400" dirty="0" err="1" smtClean="0"/>
              <a:t>Vidin</a:t>
            </a:r>
            <a:r>
              <a:rPr lang="tr-TR" sz="2400" dirty="0" smtClean="0">
                <a:solidFill>
                  <a:schemeClr val="tx1"/>
                </a:solidFill>
              </a:rPr>
              <a:t> </a:t>
            </a:r>
            <a:r>
              <a:rPr lang="tr-TR" sz="2400" dirty="0">
                <a:solidFill>
                  <a:schemeClr val="tx1"/>
                </a:solidFill>
              </a:rPr>
              <a:t>RC                   </a:t>
            </a:r>
            <a:r>
              <a:rPr lang="tr-TR" sz="2400" dirty="0" smtClean="0">
                <a:solidFill>
                  <a:schemeClr val="tx1"/>
                </a:solidFill>
              </a:rPr>
              <a:t>           $ 1,000</a:t>
            </a:r>
            <a:endParaRPr lang="tr-TR" sz="2400" dirty="0">
              <a:solidFill>
                <a:schemeClr val="tx1"/>
              </a:solidFill>
            </a:endParaRPr>
          </a:p>
          <a:p>
            <a:pPr marL="742950" lvl="1" indent="-285750">
              <a:spcBef>
                <a:spcPct val="20000"/>
              </a:spcBef>
              <a:buClr>
                <a:srgbClr val="FFFF00"/>
              </a:buClr>
              <a:buFont typeface="Wingdings" pitchFamily="2" charset="2"/>
              <a:buNone/>
            </a:pPr>
            <a:r>
              <a:rPr lang="tr-TR" sz="2400" dirty="0">
                <a:solidFill>
                  <a:schemeClr val="tx1"/>
                </a:solidFill>
              </a:rPr>
              <a:t>   </a:t>
            </a:r>
            <a:r>
              <a:rPr lang="tr-TR" sz="2400" dirty="0" err="1" smtClean="0"/>
              <a:t>Samokov</a:t>
            </a:r>
            <a:r>
              <a:rPr lang="tr-TR" sz="2400" dirty="0" smtClean="0">
                <a:solidFill>
                  <a:schemeClr val="tx1"/>
                </a:solidFill>
              </a:rPr>
              <a:t>  </a:t>
            </a:r>
            <a:r>
              <a:rPr lang="tr-TR" sz="2400" dirty="0">
                <a:solidFill>
                  <a:schemeClr val="tx1"/>
                </a:solidFill>
              </a:rPr>
              <a:t>RC                     </a:t>
            </a:r>
            <a:r>
              <a:rPr lang="tr-TR" sz="2400" dirty="0" smtClean="0">
                <a:solidFill>
                  <a:schemeClr val="tx1"/>
                </a:solidFill>
              </a:rPr>
              <a:t>  $ 1,000</a:t>
            </a:r>
            <a:endParaRPr lang="tr-TR" sz="2400" dirty="0">
              <a:solidFill>
                <a:schemeClr val="tx1"/>
              </a:solidFill>
            </a:endParaRPr>
          </a:p>
          <a:p>
            <a:pPr marL="742950" lvl="1" indent="-285750">
              <a:spcBef>
                <a:spcPct val="20000"/>
              </a:spcBef>
              <a:buClr>
                <a:srgbClr val="FFFF00"/>
              </a:buClr>
              <a:buFont typeface="Wingdings" pitchFamily="2" charset="2"/>
              <a:buNone/>
            </a:pPr>
            <a:r>
              <a:rPr lang="tr-TR" sz="2400" dirty="0">
                <a:latin typeface="Times New Roman" pitchFamily="18" charset="0"/>
              </a:rPr>
              <a:t> </a:t>
            </a:r>
            <a:r>
              <a:rPr lang="tr-TR" sz="2400" dirty="0" smtClean="0">
                <a:latin typeface="Times New Roman" pitchFamily="18" charset="0"/>
              </a:rPr>
              <a:t>   </a:t>
            </a:r>
            <a:r>
              <a:rPr lang="tr-TR" sz="2400" dirty="0" smtClean="0">
                <a:solidFill>
                  <a:schemeClr val="tx1"/>
                </a:solidFill>
              </a:rPr>
              <a:t>Total </a:t>
            </a:r>
            <a:r>
              <a:rPr lang="tr-TR" sz="2400" dirty="0">
                <a:solidFill>
                  <a:schemeClr val="tx1"/>
                </a:solidFill>
              </a:rPr>
              <a:t>sponsor </a:t>
            </a:r>
            <a:r>
              <a:rPr lang="tr-TR" sz="2400" dirty="0" err="1">
                <a:solidFill>
                  <a:schemeClr val="tx1"/>
                </a:solidFill>
              </a:rPr>
              <a:t>cont</a:t>
            </a:r>
            <a:r>
              <a:rPr lang="tr-TR" sz="2400" dirty="0">
                <a:solidFill>
                  <a:schemeClr val="tx1"/>
                </a:solidFill>
              </a:rPr>
              <a:t>.            </a:t>
            </a:r>
            <a:r>
              <a:rPr lang="tr-TR" sz="2400" dirty="0" smtClean="0">
                <a:solidFill>
                  <a:schemeClr val="tx1"/>
                </a:solidFill>
                <a:latin typeface="Times New Roman" pitchFamily="18" charset="0"/>
              </a:rPr>
              <a:t>$</a:t>
            </a:r>
            <a:r>
              <a:rPr lang="tr-TR" sz="2400" dirty="0">
                <a:solidFill>
                  <a:schemeClr val="tx1"/>
                </a:solidFill>
              </a:rPr>
              <a:t>20,000</a:t>
            </a:r>
          </a:p>
          <a:p>
            <a:pPr marL="742950" lvl="1" indent="-285750">
              <a:spcBef>
                <a:spcPct val="20000"/>
              </a:spcBef>
              <a:buClr>
                <a:srgbClr val="FFFF00"/>
              </a:buClr>
              <a:buFont typeface="Wingdings" pitchFamily="2" charset="2"/>
              <a:buNone/>
            </a:pPr>
            <a:r>
              <a:rPr lang="tr-TR" sz="2400" dirty="0">
                <a:solidFill>
                  <a:schemeClr val="tx1"/>
                </a:solidFill>
                <a:latin typeface="Times New Roman" pitchFamily="18" charset="0"/>
              </a:rPr>
              <a:t>	</a:t>
            </a:r>
            <a:r>
              <a:rPr lang="tr-TR" sz="2400" dirty="0" err="1">
                <a:solidFill>
                  <a:schemeClr val="tx1"/>
                </a:solidFill>
              </a:rPr>
              <a:t>TRF</a:t>
            </a:r>
            <a:r>
              <a:rPr lang="tr-TR" sz="2400" dirty="0">
                <a:solidFill>
                  <a:schemeClr val="tx1"/>
                </a:solidFill>
                <a:latin typeface="Times New Roman" pitchFamily="18" charset="0"/>
              </a:rPr>
              <a:t>			</a:t>
            </a:r>
          </a:p>
          <a:p>
            <a:pPr marL="742950" lvl="1" indent="-285750">
              <a:spcBef>
                <a:spcPct val="20000"/>
              </a:spcBef>
              <a:buClr>
                <a:srgbClr val="FFFF00"/>
              </a:buClr>
              <a:buFont typeface="Wingdings" pitchFamily="2" charset="2"/>
              <a:buNone/>
            </a:pPr>
            <a:r>
              <a:rPr lang="tr-TR" sz="1800" dirty="0">
                <a:solidFill>
                  <a:schemeClr val="tx1"/>
                </a:solidFill>
                <a:latin typeface="Times New Roman" pitchFamily="18" charset="0"/>
              </a:rPr>
              <a:t>	</a:t>
            </a:r>
          </a:p>
        </p:txBody>
      </p:sp>
      <p:sp>
        <p:nvSpPr>
          <p:cNvPr id="32771" name="Text Box 3"/>
          <p:cNvSpPr txBox="1">
            <a:spLocks noChangeArrowheads="1"/>
          </p:cNvSpPr>
          <p:nvPr/>
        </p:nvSpPr>
        <p:spPr bwMode="auto">
          <a:xfrm>
            <a:off x="5091112" y="5029200"/>
            <a:ext cx="1538288" cy="457200"/>
          </a:xfrm>
          <a:prstGeom prst="rect">
            <a:avLst/>
          </a:prstGeom>
          <a:noFill/>
          <a:ln w="9525">
            <a:noFill/>
            <a:miter lim="800000"/>
            <a:headEnd/>
            <a:tailEnd/>
          </a:ln>
        </p:spPr>
        <p:txBody>
          <a:bodyPr>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tr-TR" dirty="0" smtClean="0"/>
              <a:t>$</a:t>
            </a:r>
            <a:r>
              <a:rPr lang="tr-TR" dirty="0" smtClean="0">
                <a:latin typeface="Arial" charset="0"/>
              </a:rPr>
              <a:t>15,500</a:t>
            </a:r>
            <a:endParaRPr lang="tr-TR" dirty="0">
              <a:latin typeface="Arial" charset="0"/>
            </a:endParaRPr>
          </a:p>
        </p:txBody>
      </p:sp>
      <p:sp>
        <p:nvSpPr>
          <p:cNvPr id="32772" name="Text Box 4"/>
          <p:cNvSpPr txBox="1">
            <a:spLocks noChangeArrowheads="1"/>
          </p:cNvSpPr>
          <p:nvPr/>
        </p:nvSpPr>
        <p:spPr bwMode="auto">
          <a:xfrm>
            <a:off x="1701800" y="5486400"/>
            <a:ext cx="4165600" cy="457200"/>
          </a:xfrm>
          <a:prstGeom prst="rect">
            <a:avLst/>
          </a:prstGeom>
          <a:noFill/>
          <a:ln w="9525">
            <a:noFill/>
            <a:miter lim="800000"/>
            <a:headEnd/>
            <a:tailEnd/>
          </a:ln>
        </p:spPr>
        <p:txBody>
          <a:bodyPr wrap="none">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lvl="1">
              <a:spcBef>
                <a:spcPct val="20000"/>
              </a:spcBef>
              <a:buClr>
                <a:srgbClr val="FFFF00"/>
              </a:buClr>
              <a:buFont typeface="Wingdings" pitchFamily="2" charset="2"/>
              <a:buNone/>
            </a:pPr>
            <a:r>
              <a:rPr lang="tr-TR" b="1" dirty="0">
                <a:latin typeface="Arial" charset="0"/>
              </a:rPr>
              <a:t>TOTAL</a:t>
            </a:r>
            <a:r>
              <a:rPr lang="tr-TR" b="1" dirty="0"/>
              <a:t> 		 </a:t>
            </a:r>
            <a:r>
              <a:rPr lang="en-US" b="1" dirty="0"/>
              <a:t>$ </a:t>
            </a:r>
            <a:r>
              <a:rPr lang="tr-TR" b="1" dirty="0">
                <a:latin typeface="Arial" charset="0"/>
              </a:rPr>
              <a:t>35,500</a:t>
            </a:r>
          </a:p>
        </p:txBody>
      </p:sp>
    </p:spTree>
    <p:extLst>
      <p:ext uri="{BB962C8B-B14F-4D97-AF65-F5344CB8AC3E}">
        <p14:creationId xmlns:p14="http://schemas.microsoft.com/office/powerpoint/2010/main" val="502132389"/>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31747"/>
                                        </p:tgtEl>
                                        <p:attrNameLst>
                                          <p:attrName>style.visibility</p:attrName>
                                        </p:attrNameLst>
                                      </p:cBhvr>
                                      <p:to>
                                        <p:strVal val="visible"/>
                                      </p:to>
                                    </p:set>
                                    <p:animEffect transition="in" filter="blinds(horizontal)">
                                      <p:cBhvr>
                                        <p:cTn id="7" dur="500"/>
                                        <p:tgtEl>
                                          <p:spTgt spid="31747"/>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2770">
                                            <p:txEl>
                                              <p:pRg st="0" end="0"/>
                                            </p:txEl>
                                          </p:spTgt>
                                        </p:tgtEl>
                                        <p:attrNameLst>
                                          <p:attrName>style.visibility</p:attrName>
                                        </p:attrNameLst>
                                      </p:cBhvr>
                                      <p:to>
                                        <p:strVal val="visible"/>
                                      </p:to>
                                    </p:set>
                                    <p:animEffect transition="in" filter="blinds(horizontal)">
                                      <p:cBhvr>
                                        <p:cTn id="11" dur="500"/>
                                        <p:tgtEl>
                                          <p:spTgt spid="32770">
                                            <p:txEl>
                                              <p:pRg st="0" end="0"/>
                                            </p:txEl>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32770">
                                            <p:txEl>
                                              <p:pRg st="1" end="1"/>
                                            </p:txEl>
                                          </p:spTgt>
                                        </p:tgtEl>
                                        <p:attrNameLst>
                                          <p:attrName>style.visibility</p:attrName>
                                        </p:attrNameLst>
                                      </p:cBhvr>
                                      <p:to>
                                        <p:strVal val="visible"/>
                                      </p:to>
                                    </p:set>
                                    <p:animEffect transition="in" filter="blinds(horizontal)">
                                      <p:cBhvr>
                                        <p:cTn id="14" dur="500"/>
                                        <p:tgtEl>
                                          <p:spTgt spid="32770">
                                            <p:txEl>
                                              <p:pRg st="1" end="1"/>
                                            </p:txEl>
                                          </p:spTgt>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32770">
                                            <p:txEl>
                                              <p:pRg st="2" end="2"/>
                                            </p:txEl>
                                          </p:spTgt>
                                        </p:tgtEl>
                                        <p:attrNameLst>
                                          <p:attrName>style.visibility</p:attrName>
                                        </p:attrNameLst>
                                      </p:cBhvr>
                                      <p:to>
                                        <p:strVal val="visible"/>
                                      </p:to>
                                    </p:set>
                                    <p:animEffect transition="in" filter="blinds(horizontal)">
                                      <p:cBhvr>
                                        <p:cTn id="17" dur="500"/>
                                        <p:tgtEl>
                                          <p:spTgt spid="32770">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2770">
                                            <p:txEl>
                                              <p:pRg st="3" end="3"/>
                                            </p:txEl>
                                          </p:spTgt>
                                        </p:tgtEl>
                                        <p:attrNameLst>
                                          <p:attrName>style.visibility</p:attrName>
                                        </p:attrNameLst>
                                      </p:cBhvr>
                                      <p:to>
                                        <p:strVal val="visible"/>
                                      </p:to>
                                    </p:set>
                                    <p:animEffect transition="in" filter="blinds(horizontal)">
                                      <p:cBhvr>
                                        <p:cTn id="20" dur="500"/>
                                        <p:tgtEl>
                                          <p:spTgt spid="32770">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2770">
                                            <p:txEl>
                                              <p:pRg st="4" end="4"/>
                                            </p:txEl>
                                          </p:spTgt>
                                        </p:tgtEl>
                                        <p:attrNameLst>
                                          <p:attrName>style.visibility</p:attrName>
                                        </p:attrNameLst>
                                      </p:cBhvr>
                                      <p:to>
                                        <p:strVal val="visible"/>
                                      </p:to>
                                    </p:set>
                                    <p:animEffect transition="in" filter="blinds(horizontal)">
                                      <p:cBhvr>
                                        <p:cTn id="23" dur="500"/>
                                        <p:tgtEl>
                                          <p:spTgt spid="32770">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2770">
                                            <p:txEl>
                                              <p:pRg st="5" end="5"/>
                                            </p:txEl>
                                          </p:spTgt>
                                        </p:tgtEl>
                                        <p:attrNameLst>
                                          <p:attrName>style.visibility</p:attrName>
                                        </p:attrNameLst>
                                      </p:cBhvr>
                                      <p:to>
                                        <p:strVal val="visible"/>
                                      </p:to>
                                    </p:set>
                                    <p:animEffect transition="in" filter="blinds(horizontal)">
                                      <p:cBhvr>
                                        <p:cTn id="26" dur="500"/>
                                        <p:tgtEl>
                                          <p:spTgt spid="32770">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2770">
                                            <p:txEl>
                                              <p:pRg st="6" end="6"/>
                                            </p:txEl>
                                          </p:spTgt>
                                        </p:tgtEl>
                                        <p:attrNameLst>
                                          <p:attrName>style.visibility</p:attrName>
                                        </p:attrNameLst>
                                      </p:cBhvr>
                                      <p:to>
                                        <p:strVal val="visible"/>
                                      </p:to>
                                    </p:set>
                                    <p:animEffect transition="in" filter="blinds(horizontal)">
                                      <p:cBhvr>
                                        <p:cTn id="29" dur="500"/>
                                        <p:tgtEl>
                                          <p:spTgt spid="32770">
                                            <p:txEl>
                                              <p:pRg st="6" end="6"/>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2770">
                                            <p:txEl>
                                              <p:pRg st="7" end="7"/>
                                            </p:txEl>
                                          </p:spTgt>
                                        </p:tgtEl>
                                        <p:attrNameLst>
                                          <p:attrName>style.visibility</p:attrName>
                                        </p:attrNameLst>
                                      </p:cBhvr>
                                      <p:to>
                                        <p:strVal val="visible"/>
                                      </p:to>
                                    </p:set>
                                    <p:animEffect transition="in" filter="blinds(horizontal)">
                                      <p:cBhvr>
                                        <p:cTn id="32" dur="500"/>
                                        <p:tgtEl>
                                          <p:spTgt spid="32770">
                                            <p:txEl>
                                              <p:pRg st="7" end="7"/>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2770">
                                            <p:txEl>
                                              <p:pRg st="8" end="8"/>
                                            </p:txEl>
                                          </p:spTgt>
                                        </p:tgtEl>
                                        <p:attrNameLst>
                                          <p:attrName>style.visibility</p:attrName>
                                        </p:attrNameLst>
                                      </p:cBhvr>
                                      <p:to>
                                        <p:strVal val="visible"/>
                                      </p:to>
                                    </p:set>
                                    <p:animEffect transition="in" filter="blinds(horizontal)">
                                      <p:cBhvr>
                                        <p:cTn id="35" dur="500"/>
                                        <p:tgtEl>
                                          <p:spTgt spid="32770">
                                            <p:txEl>
                                              <p:pRg st="8" end="8"/>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2770">
                                            <p:txEl>
                                              <p:pRg st="9" end="9"/>
                                            </p:txEl>
                                          </p:spTgt>
                                        </p:tgtEl>
                                        <p:attrNameLst>
                                          <p:attrName>style.visibility</p:attrName>
                                        </p:attrNameLst>
                                      </p:cBhvr>
                                      <p:to>
                                        <p:strVal val="visible"/>
                                      </p:to>
                                    </p:set>
                                    <p:animEffect transition="in" filter="blinds(horizontal)">
                                      <p:cBhvr>
                                        <p:cTn id="38" dur="500"/>
                                        <p:tgtEl>
                                          <p:spTgt spid="32770">
                                            <p:txEl>
                                              <p:pRg st="9" end="9"/>
                                            </p:txEl>
                                          </p:spTgt>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2770">
                                            <p:txEl>
                                              <p:pRg st="10" end="10"/>
                                            </p:txEl>
                                          </p:spTgt>
                                        </p:tgtEl>
                                        <p:attrNameLst>
                                          <p:attrName>style.visibility</p:attrName>
                                        </p:attrNameLst>
                                      </p:cBhvr>
                                      <p:to>
                                        <p:strVal val="visible"/>
                                      </p:to>
                                    </p:set>
                                    <p:animEffect transition="in" filter="blinds(horizontal)">
                                      <p:cBhvr>
                                        <p:cTn id="41" dur="500"/>
                                        <p:tgtEl>
                                          <p:spTgt spid="32770">
                                            <p:txEl>
                                              <p:pRg st="10" end="10"/>
                                            </p:txEl>
                                          </p:spTgt>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2770">
                                            <p:txEl>
                                              <p:pRg st="11" end="11"/>
                                            </p:txEl>
                                          </p:spTgt>
                                        </p:tgtEl>
                                        <p:attrNameLst>
                                          <p:attrName>style.visibility</p:attrName>
                                        </p:attrNameLst>
                                      </p:cBhvr>
                                      <p:to>
                                        <p:strVal val="visible"/>
                                      </p:to>
                                    </p:set>
                                    <p:animEffect transition="in" filter="blinds(horizontal)">
                                      <p:cBhvr>
                                        <p:cTn id="44" dur="500"/>
                                        <p:tgtEl>
                                          <p:spTgt spid="32770">
                                            <p:txEl>
                                              <p:pRg st="11" end="11"/>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2771">
                                            <p:txEl>
                                              <p:pRg st="0" end="0"/>
                                            </p:txEl>
                                          </p:spTgt>
                                        </p:tgtEl>
                                        <p:attrNameLst>
                                          <p:attrName>style.visibility</p:attrName>
                                        </p:attrNameLst>
                                      </p:cBhvr>
                                      <p:to>
                                        <p:strVal val="visible"/>
                                      </p:to>
                                    </p:set>
                                    <p:animEffect transition="in" filter="blinds(horizontal)">
                                      <p:cBhvr>
                                        <p:cTn id="49" dur="500"/>
                                        <p:tgtEl>
                                          <p:spTgt spid="32771">
                                            <p:txEl>
                                              <p:pRg st="0" end="0"/>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32772">
                                            <p:txEl>
                                              <p:pRg st="0" end="0"/>
                                            </p:txEl>
                                          </p:spTgt>
                                        </p:tgtEl>
                                        <p:attrNameLst>
                                          <p:attrName>style.visibility</p:attrName>
                                        </p:attrNameLst>
                                      </p:cBhvr>
                                      <p:to>
                                        <p:strVal val="visible"/>
                                      </p:to>
                                    </p:set>
                                    <p:animEffect transition="in" filter="blinds(horizontal)">
                                      <p:cBhvr>
                                        <p:cTn id="54" dur="500"/>
                                        <p:tgtEl>
                                          <p:spTgt spid="327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P spid="32770" grpId="0" build="p" autoUpdateAnimBg="0" advAuto="0"/>
      <p:bldP spid="32771" grpId="0" build="p" autoUpdateAnimBg="0"/>
      <p:bldP spid="32772" grpId="0" build="p" autoUpdateAnimBg="0" advAuto="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ln/>
        </p:spPr>
        <p:txBody>
          <a:bodyPr/>
          <a:lstStyle/>
          <a:p>
            <a:endParaRPr lang="tr-TR" sz="4000"/>
          </a:p>
        </p:txBody>
      </p:sp>
      <p:sp>
        <p:nvSpPr>
          <p:cNvPr id="239619" name="Rectangle 3"/>
          <p:cNvSpPr>
            <a:spLocks noGrp="1" noChangeArrowheads="1"/>
          </p:cNvSpPr>
          <p:nvPr>
            <p:ph type="body" idx="1"/>
          </p:nvPr>
        </p:nvSpPr>
        <p:spPr>
          <a:xfrm>
            <a:off x="457200" y="1295400"/>
            <a:ext cx="8382000" cy="4724400"/>
          </a:xfrm>
          <a:ln/>
        </p:spPr>
        <p:txBody>
          <a:bodyPr/>
          <a:lstStyle/>
          <a:p>
            <a:pPr marL="0" indent="0">
              <a:buFontTx/>
              <a:buNone/>
            </a:pPr>
            <a:endParaRPr lang="tr-TR" dirty="0"/>
          </a:p>
        </p:txBody>
      </p:sp>
      <p:sp>
        <p:nvSpPr>
          <p:cNvPr id="239621" name="Rectangle 5"/>
          <p:cNvSpPr>
            <a:spLocks noChangeArrowheads="1"/>
          </p:cNvSpPr>
          <p:nvPr/>
        </p:nvSpPr>
        <p:spPr bwMode="auto">
          <a:xfrm>
            <a:off x="-76200" y="0"/>
            <a:ext cx="9448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pPr>
            <a:r>
              <a:rPr lang="tr-TR" sz="4400" b="1" dirty="0" err="1" smtClean="0">
                <a:solidFill>
                  <a:srgbClr val="000099"/>
                </a:solidFill>
                <a:effectLst>
                  <a:outerShdw blurRad="38100" dist="38100" dir="2700000" algn="tl">
                    <a:srgbClr val="000000"/>
                  </a:outerShdw>
                </a:effectLst>
              </a:rPr>
              <a:t>Humanitarian</a:t>
            </a:r>
            <a:r>
              <a:rPr lang="tr-TR" sz="4400" b="1" dirty="0" smtClean="0">
                <a:solidFill>
                  <a:srgbClr val="000099"/>
                </a:solidFill>
                <a:effectLst>
                  <a:outerShdw blurRad="38100" dist="38100" dir="2700000" algn="tl">
                    <a:srgbClr val="000000"/>
                  </a:outerShdw>
                </a:effectLst>
              </a:rPr>
              <a:t> </a:t>
            </a:r>
            <a:r>
              <a:rPr lang="tr-TR" sz="4400" b="1" dirty="0" err="1" smtClean="0">
                <a:solidFill>
                  <a:srgbClr val="000099"/>
                </a:solidFill>
                <a:effectLst>
                  <a:outerShdw blurRad="38100" dist="38100" dir="2700000" algn="tl">
                    <a:srgbClr val="000000"/>
                  </a:outerShdw>
                </a:effectLst>
              </a:rPr>
              <a:t>Projects</a:t>
            </a:r>
            <a:r>
              <a:rPr lang="tr-TR" sz="4400" b="1" dirty="0" smtClean="0">
                <a:solidFill>
                  <a:srgbClr val="000099"/>
                </a:solidFill>
                <a:effectLst>
                  <a:outerShdw blurRad="38100" dist="38100" dir="2700000" algn="tl">
                    <a:srgbClr val="000000"/>
                  </a:outerShdw>
                </a:effectLst>
              </a:rPr>
              <a:t> Global </a:t>
            </a:r>
            <a:r>
              <a:rPr lang="tr-TR" sz="4400" b="1" dirty="0" err="1">
                <a:solidFill>
                  <a:srgbClr val="000099"/>
                </a:solidFill>
                <a:effectLst>
                  <a:outerShdw blurRad="38100" dist="38100" dir="2700000" algn="tl">
                    <a:srgbClr val="000000"/>
                  </a:outerShdw>
                </a:effectLst>
              </a:rPr>
              <a:t>Grants</a:t>
            </a:r>
            <a:endParaRPr lang="en-US" sz="4400" b="1" dirty="0">
              <a:solidFill>
                <a:srgbClr val="000099"/>
              </a:solidFill>
              <a:effectLst>
                <a:outerShdw blurRad="38100" dist="38100" dir="2700000" algn="tl">
                  <a:srgbClr val="000000"/>
                </a:outerShdw>
              </a:effectLst>
            </a:endParaRPr>
          </a:p>
        </p:txBody>
      </p:sp>
      <p:sp>
        <p:nvSpPr>
          <p:cNvPr id="31747" name="Text Box 3"/>
          <p:cNvSpPr txBox="1">
            <a:spLocks noChangeArrowheads="1"/>
          </p:cNvSpPr>
          <p:nvPr/>
        </p:nvSpPr>
        <p:spPr bwMode="auto">
          <a:xfrm flipH="1">
            <a:off x="2224088" y="6153150"/>
            <a:ext cx="1285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endParaRPr lang="tr-TR" sz="2000">
              <a:latin typeface="Arial" charset="0"/>
            </a:endParaRPr>
          </a:p>
        </p:txBody>
      </p:sp>
      <p:sp>
        <p:nvSpPr>
          <p:cNvPr id="32770" name="Rectangle 2"/>
          <p:cNvSpPr>
            <a:spLocks noChangeArrowheads="1"/>
          </p:cNvSpPr>
          <p:nvPr/>
        </p:nvSpPr>
        <p:spPr bwMode="auto">
          <a:xfrm>
            <a:off x="1081088" y="914400"/>
            <a:ext cx="6781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spcBef>
                <a:spcPct val="20000"/>
              </a:spcBef>
              <a:buClr>
                <a:srgbClr val="0066CC"/>
              </a:buClr>
              <a:buFont typeface="Wingdings" pitchFamily="2" charset="2"/>
              <a:buChar char="Ø"/>
            </a:pPr>
            <a:r>
              <a:rPr lang="tr-TR" sz="2000" b="1" dirty="0">
                <a:solidFill>
                  <a:schemeClr val="tx1"/>
                </a:solidFill>
              </a:rPr>
              <a:t>Host </a:t>
            </a:r>
            <a:r>
              <a:rPr lang="tr-TR" sz="2000" b="1" dirty="0" err="1">
                <a:solidFill>
                  <a:schemeClr val="tx1"/>
                </a:solidFill>
              </a:rPr>
              <a:t>country</a:t>
            </a:r>
            <a:r>
              <a:rPr lang="tr-TR" sz="2000" b="1" dirty="0">
                <a:solidFill>
                  <a:schemeClr val="tx1"/>
                </a:solidFill>
              </a:rPr>
              <a:t> is </a:t>
            </a:r>
            <a:r>
              <a:rPr lang="tr-TR" sz="2000" b="1" dirty="0" err="1" smtClean="0"/>
              <a:t>Bulgaria</a:t>
            </a:r>
            <a:endParaRPr lang="en-US" sz="2000" b="1" dirty="0">
              <a:solidFill>
                <a:schemeClr val="tx1"/>
              </a:solidFill>
            </a:endParaRPr>
          </a:p>
          <a:p>
            <a:pPr marL="742950" lvl="1" indent="-285750">
              <a:spcBef>
                <a:spcPct val="20000"/>
              </a:spcBef>
              <a:buClr>
                <a:srgbClr val="0066CC"/>
              </a:buClr>
            </a:pPr>
            <a:r>
              <a:rPr lang="tr-TR" sz="2000" b="1" dirty="0">
                <a:solidFill>
                  <a:schemeClr val="tx1"/>
                </a:solidFill>
                <a:latin typeface="Times New Roman" pitchFamily="18" charset="0"/>
              </a:rPr>
              <a:t>	</a:t>
            </a:r>
            <a:r>
              <a:rPr lang="tr-TR" sz="2000" dirty="0">
                <a:solidFill>
                  <a:schemeClr val="tx1"/>
                </a:solidFill>
              </a:rPr>
              <a:t>New York RC</a:t>
            </a:r>
            <a:r>
              <a:rPr lang="tr-TR" sz="2000" dirty="0">
                <a:solidFill>
                  <a:schemeClr val="tx1"/>
                </a:solidFill>
                <a:latin typeface="Times New Roman" pitchFamily="18" charset="0"/>
              </a:rPr>
              <a:t>	 	</a:t>
            </a:r>
            <a:r>
              <a:rPr lang="tr-TR" sz="2000" dirty="0" smtClean="0">
                <a:solidFill>
                  <a:schemeClr val="tx1"/>
                </a:solidFill>
                <a:latin typeface="Times New Roman" pitchFamily="18" charset="0"/>
              </a:rPr>
              <a:t>        $ </a:t>
            </a:r>
            <a:r>
              <a:rPr lang="tr-TR" sz="2000" dirty="0">
                <a:solidFill>
                  <a:schemeClr val="tx1"/>
                </a:solidFill>
              </a:rPr>
              <a:t>2,000   </a:t>
            </a:r>
          </a:p>
          <a:p>
            <a:pPr marL="742950" lvl="1" indent="-285750">
              <a:spcBef>
                <a:spcPct val="20000"/>
              </a:spcBef>
              <a:buClr>
                <a:srgbClr val="FFFF00"/>
              </a:buClr>
              <a:buFont typeface="Wingdings" pitchFamily="2" charset="2"/>
              <a:buNone/>
            </a:pPr>
            <a:r>
              <a:rPr lang="tr-TR" sz="2000" dirty="0">
                <a:solidFill>
                  <a:schemeClr val="tx1"/>
                </a:solidFill>
              </a:rPr>
              <a:t>    </a:t>
            </a:r>
            <a:r>
              <a:rPr lang="tr-TR" sz="2000" dirty="0" err="1">
                <a:solidFill>
                  <a:schemeClr val="tx1"/>
                </a:solidFill>
              </a:rPr>
              <a:t>London</a:t>
            </a:r>
            <a:r>
              <a:rPr lang="tr-TR" sz="2000" dirty="0">
                <a:solidFill>
                  <a:schemeClr val="tx1"/>
                </a:solidFill>
              </a:rPr>
              <a:t> RC                                    $ 2,000</a:t>
            </a:r>
          </a:p>
          <a:p>
            <a:pPr marL="742950" lvl="1" indent="-285750">
              <a:spcBef>
                <a:spcPct val="20000"/>
              </a:spcBef>
              <a:buClr>
                <a:srgbClr val="FFFF00"/>
              </a:buClr>
              <a:buFont typeface="Wingdings" pitchFamily="2" charset="2"/>
              <a:buNone/>
            </a:pPr>
            <a:r>
              <a:rPr lang="tr-TR" sz="2000" dirty="0">
                <a:solidFill>
                  <a:schemeClr val="tx1"/>
                </a:solidFill>
              </a:rPr>
              <a:t>    Paris  RC                                      </a:t>
            </a:r>
            <a:r>
              <a:rPr lang="tr-TR" sz="2000" dirty="0" smtClean="0">
                <a:solidFill>
                  <a:schemeClr val="tx1"/>
                </a:solidFill>
              </a:rPr>
              <a:t>  </a:t>
            </a:r>
            <a:r>
              <a:rPr lang="tr-TR" sz="2000" dirty="0">
                <a:solidFill>
                  <a:schemeClr val="tx1"/>
                </a:solidFill>
              </a:rPr>
              <a:t>$ 2,000</a:t>
            </a:r>
          </a:p>
          <a:p>
            <a:pPr marL="742950" lvl="1" indent="-285750">
              <a:spcBef>
                <a:spcPct val="20000"/>
              </a:spcBef>
              <a:buClr>
                <a:srgbClr val="FFFF00"/>
              </a:buClr>
              <a:buFont typeface="Wingdings" pitchFamily="2" charset="2"/>
              <a:buNone/>
            </a:pPr>
            <a:r>
              <a:rPr lang="tr-TR" sz="2000" dirty="0">
                <a:solidFill>
                  <a:schemeClr val="tx1"/>
                </a:solidFill>
                <a:latin typeface="Times New Roman" pitchFamily="18" charset="0"/>
              </a:rPr>
              <a:t>	</a:t>
            </a:r>
            <a:r>
              <a:rPr lang="tr-TR" sz="2000" dirty="0" err="1">
                <a:solidFill>
                  <a:schemeClr val="tx1"/>
                </a:solidFill>
              </a:rPr>
              <a:t>DDF</a:t>
            </a:r>
            <a:r>
              <a:rPr lang="tr-TR" sz="2000" dirty="0">
                <a:solidFill>
                  <a:schemeClr val="tx1"/>
                </a:solidFill>
              </a:rPr>
              <a:t> D-6100</a:t>
            </a:r>
            <a:r>
              <a:rPr lang="tr-TR" sz="2000" dirty="0">
                <a:solidFill>
                  <a:schemeClr val="tx1"/>
                </a:solidFill>
                <a:latin typeface="Times New Roman" pitchFamily="18" charset="0"/>
              </a:rPr>
              <a:t> 		</a:t>
            </a:r>
            <a:r>
              <a:rPr lang="tr-TR" sz="2000" dirty="0" smtClean="0">
                <a:solidFill>
                  <a:schemeClr val="tx1"/>
                </a:solidFill>
                <a:latin typeface="Times New Roman" pitchFamily="18" charset="0"/>
              </a:rPr>
              <a:t>         $ </a:t>
            </a:r>
            <a:r>
              <a:rPr lang="tr-TR" sz="2000" dirty="0">
                <a:solidFill>
                  <a:schemeClr val="tx1"/>
                </a:solidFill>
              </a:rPr>
              <a:t>3,000</a:t>
            </a:r>
          </a:p>
          <a:p>
            <a:pPr marL="742950" lvl="1" indent="-285750">
              <a:spcBef>
                <a:spcPct val="20000"/>
              </a:spcBef>
              <a:buClr>
                <a:srgbClr val="FFFF00"/>
              </a:buClr>
              <a:buFont typeface="Wingdings" pitchFamily="2" charset="2"/>
              <a:buNone/>
            </a:pPr>
            <a:r>
              <a:rPr lang="tr-TR" sz="2000" dirty="0">
                <a:solidFill>
                  <a:schemeClr val="tx1"/>
                </a:solidFill>
              </a:rPr>
              <a:t>    </a:t>
            </a:r>
            <a:r>
              <a:rPr lang="tr-TR" sz="2000" dirty="0" err="1">
                <a:solidFill>
                  <a:schemeClr val="tx1"/>
                </a:solidFill>
              </a:rPr>
              <a:t>DDF</a:t>
            </a:r>
            <a:r>
              <a:rPr lang="tr-TR" sz="2000" dirty="0">
                <a:solidFill>
                  <a:schemeClr val="tx1"/>
                </a:solidFill>
              </a:rPr>
              <a:t> D-7100                                  $ 3,000</a:t>
            </a:r>
          </a:p>
          <a:p>
            <a:pPr marL="742950" lvl="1" indent="-285750">
              <a:spcBef>
                <a:spcPct val="20000"/>
              </a:spcBef>
              <a:buClr>
                <a:srgbClr val="FFFF00"/>
              </a:buClr>
              <a:buFont typeface="Wingdings" pitchFamily="2" charset="2"/>
              <a:buNone/>
            </a:pPr>
            <a:r>
              <a:rPr lang="tr-TR" sz="2000" dirty="0">
                <a:solidFill>
                  <a:schemeClr val="tx1"/>
                </a:solidFill>
                <a:latin typeface="Times New Roman" pitchFamily="18" charset="0"/>
              </a:rPr>
              <a:t>	</a:t>
            </a:r>
            <a:r>
              <a:rPr lang="tr-TR" sz="2000" dirty="0" err="1">
                <a:solidFill>
                  <a:schemeClr val="tx1"/>
                </a:solidFill>
              </a:rPr>
              <a:t>DDF</a:t>
            </a:r>
            <a:r>
              <a:rPr lang="tr-TR" sz="2000" dirty="0">
                <a:solidFill>
                  <a:schemeClr val="tx1"/>
                </a:solidFill>
              </a:rPr>
              <a:t> </a:t>
            </a:r>
            <a:r>
              <a:rPr lang="tr-TR" sz="2000" dirty="0" smtClean="0">
                <a:solidFill>
                  <a:schemeClr val="tx1"/>
                </a:solidFill>
              </a:rPr>
              <a:t>D-2482</a:t>
            </a:r>
            <a:r>
              <a:rPr lang="tr-TR" sz="2000" dirty="0">
                <a:solidFill>
                  <a:schemeClr val="tx1"/>
                </a:solidFill>
                <a:latin typeface="Times New Roman" pitchFamily="18" charset="0"/>
              </a:rPr>
              <a:t>		</a:t>
            </a:r>
            <a:r>
              <a:rPr lang="tr-TR" sz="2000" dirty="0" smtClean="0">
                <a:solidFill>
                  <a:schemeClr val="tx1"/>
                </a:solidFill>
                <a:latin typeface="Times New Roman" pitchFamily="18" charset="0"/>
              </a:rPr>
              <a:t>         $ </a:t>
            </a:r>
            <a:r>
              <a:rPr lang="tr-TR" sz="2000" dirty="0">
                <a:solidFill>
                  <a:schemeClr val="tx1"/>
                </a:solidFill>
              </a:rPr>
              <a:t>2,500       </a:t>
            </a:r>
          </a:p>
          <a:p>
            <a:pPr marL="742950" lvl="1" indent="-285750">
              <a:spcBef>
                <a:spcPct val="20000"/>
              </a:spcBef>
              <a:buClr>
                <a:srgbClr val="FFFF00"/>
              </a:buClr>
              <a:buFont typeface="Wingdings" pitchFamily="2" charset="2"/>
              <a:buNone/>
            </a:pPr>
            <a:r>
              <a:rPr lang="tr-TR" sz="2000" dirty="0">
                <a:solidFill>
                  <a:schemeClr val="tx1"/>
                </a:solidFill>
              </a:rPr>
              <a:t>    </a:t>
            </a:r>
            <a:r>
              <a:rPr lang="tr-TR" sz="2000" dirty="0" err="1">
                <a:solidFill>
                  <a:schemeClr val="tx1"/>
                </a:solidFill>
              </a:rPr>
              <a:t>DDF</a:t>
            </a:r>
            <a:r>
              <a:rPr lang="tr-TR" sz="2000" dirty="0">
                <a:solidFill>
                  <a:schemeClr val="tx1"/>
                </a:solidFill>
              </a:rPr>
              <a:t> D-1120                                  $ 2,500</a:t>
            </a:r>
          </a:p>
          <a:p>
            <a:pPr marL="742950" lvl="1" indent="-285750">
              <a:spcBef>
                <a:spcPct val="20000"/>
              </a:spcBef>
              <a:buClr>
                <a:srgbClr val="FFFF00"/>
              </a:buClr>
              <a:buFont typeface="Wingdings" pitchFamily="2" charset="2"/>
              <a:buNone/>
            </a:pPr>
            <a:r>
              <a:rPr lang="tr-TR" sz="2000" dirty="0">
                <a:solidFill>
                  <a:schemeClr val="tx1"/>
                </a:solidFill>
                <a:latin typeface="Times New Roman" pitchFamily="18" charset="0"/>
              </a:rPr>
              <a:t>	</a:t>
            </a:r>
            <a:r>
              <a:rPr lang="tr-TR" sz="2000" dirty="0" smtClean="0"/>
              <a:t>Varna</a:t>
            </a:r>
            <a:r>
              <a:rPr lang="tr-TR" sz="2000" dirty="0" smtClean="0">
                <a:solidFill>
                  <a:schemeClr val="tx1"/>
                </a:solidFill>
              </a:rPr>
              <a:t> </a:t>
            </a:r>
            <a:r>
              <a:rPr lang="tr-TR" sz="2000" dirty="0">
                <a:solidFill>
                  <a:schemeClr val="tx1"/>
                </a:solidFill>
              </a:rPr>
              <a:t>RC</a:t>
            </a:r>
            <a:r>
              <a:rPr lang="tr-TR" sz="2000" dirty="0">
                <a:solidFill>
                  <a:schemeClr val="tx1"/>
                </a:solidFill>
                <a:latin typeface="Times New Roman" pitchFamily="18" charset="0"/>
              </a:rPr>
              <a:t>		</a:t>
            </a:r>
            <a:r>
              <a:rPr lang="tr-TR" sz="2000" dirty="0" smtClean="0">
                <a:solidFill>
                  <a:schemeClr val="tx1"/>
                </a:solidFill>
                <a:latin typeface="Times New Roman" pitchFamily="18" charset="0"/>
              </a:rPr>
              <a:t>                       $ </a:t>
            </a:r>
            <a:r>
              <a:rPr lang="tr-TR" sz="2000" dirty="0">
                <a:solidFill>
                  <a:schemeClr val="tx1"/>
                </a:solidFill>
              </a:rPr>
              <a:t>1,000</a:t>
            </a:r>
          </a:p>
          <a:p>
            <a:pPr marL="742950" lvl="1" indent="-285750">
              <a:spcBef>
                <a:spcPct val="20000"/>
              </a:spcBef>
              <a:buClr>
                <a:srgbClr val="FFFF00"/>
              </a:buClr>
              <a:buFont typeface="Wingdings" pitchFamily="2" charset="2"/>
              <a:buNone/>
            </a:pPr>
            <a:r>
              <a:rPr lang="tr-TR" sz="2000" dirty="0">
                <a:solidFill>
                  <a:schemeClr val="tx1"/>
                </a:solidFill>
              </a:rPr>
              <a:t>    </a:t>
            </a:r>
            <a:r>
              <a:rPr lang="tr-TR" sz="2000" dirty="0" err="1" smtClean="0"/>
              <a:t>Vidin</a:t>
            </a:r>
            <a:r>
              <a:rPr lang="tr-TR" sz="2000" dirty="0" smtClean="0">
                <a:solidFill>
                  <a:schemeClr val="tx1"/>
                </a:solidFill>
              </a:rPr>
              <a:t> </a:t>
            </a:r>
            <a:r>
              <a:rPr lang="tr-TR" sz="2000" dirty="0">
                <a:solidFill>
                  <a:schemeClr val="tx1"/>
                </a:solidFill>
              </a:rPr>
              <a:t>RC                             </a:t>
            </a:r>
            <a:r>
              <a:rPr lang="tr-TR" sz="2000" dirty="0" smtClean="0">
                <a:solidFill>
                  <a:schemeClr val="tx1"/>
                </a:solidFill>
              </a:rPr>
              <a:t>           $ </a:t>
            </a:r>
            <a:r>
              <a:rPr lang="tr-TR" sz="2000" dirty="0">
                <a:solidFill>
                  <a:schemeClr val="tx1"/>
                </a:solidFill>
              </a:rPr>
              <a:t>1,000</a:t>
            </a:r>
          </a:p>
          <a:p>
            <a:pPr marL="742950" lvl="1" indent="-285750">
              <a:spcBef>
                <a:spcPct val="20000"/>
              </a:spcBef>
              <a:buClr>
                <a:srgbClr val="FFFF00"/>
              </a:buClr>
              <a:buFont typeface="Wingdings" pitchFamily="2" charset="2"/>
              <a:buNone/>
            </a:pPr>
            <a:r>
              <a:rPr lang="tr-TR" sz="2000" dirty="0">
                <a:solidFill>
                  <a:schemeClr val="tx1"/>
                </a:solidFill>
              </a:rPr>
              <a:t>    </a:t>
            </a:r>
            <a:r>
              <a:rPr lang="tr-TR" sz="2000" dirty="0" err="1" smtClean="0"/>
              <a:t>Samokov</a:t>
            </a:r>
            <a:r>
              <a:rPr lang="tr-TR" sz="2000" dirty="0" smtClean="0">
                <a:solidFill>
                  <a:schemeClr val="tx1"/>
                </a:solidFill>
              </a:rPr>
              <a:t>  </a:t>
            </a:r>
            <a:r>
              <a:rPr lang="tr-TR" sz="2000" dirty="0">
                <a:solidFill>
                  <a:schemeClr val="tx1"/>
                </a:solidFill>
              </a:rPr>
              <a:t>RC                               </a:t>
            </a:r>
            <a:r>
              <a:rPr lang="tr-TR" sz="2000" dirty="0" smtClean="0">
                <a:solidFill>
                  <a:schemeClr val="tx1"/>
                </a:solidFill>
              </a:rPr>
              <a:t>  $ </a:t>
            </a:r>
            <a:r>
              <a:rPr lang="tr-TR" sz="2000" dirty="0">
                <a:solidFill>
                  <a:schemeClr val="tx1"/>
                </a:solidFill>
              </a:rPr>
              <a:t>1,000</a:t>
            </a:r>
          </a:p>
          <a:p>
            <a:pPr marL="742950" lvl="1" indent="-285750">
              <a:spcBef>
                <a:spcPct val="20000"/>
              </a:spcBef>
              <a:buClr>
                <a:srgbClr val="FFFF00"/>
              </a:buClr>
              <a:buFont typeface="Wingdings" pitchFamily="2" charset="2"/>
              <a:buNone/>
            </a:pPr>
            <a:r>
              <a:rPr lang="tr-TR" sz="2000" dirty="0">
                <a:solidFill>
                  <a:schemeClr val="tx1"/>
                </a:solidFill>
                <a:latin typeface="Times New Roman" pitchFamily="18" charset="0"/>
              </a:rPr>
              <a:t>	</a:t>
            </a:r>
            <a:r>
              <a:rPr lang="tr-TR" sz="2000" dirty="0">
                <a:solidFill>
                  <a:schemeClr val="tx1"/>
                </a:solidFill>
              </a:rPr>
              <a:t>Total sponsor </a:t>
            </a:r>
            <a:r>
              <a:rPr lang="tr-TR" sz="2000" dirty="0" err="1">
                <a:solidFill>
                  <a:schemeClr val="tx1"/>
                </a:solidFill>
              </a:rPr>
              <a:t>cont</a:t>
            </a:r>
            <a:r>
              <a:rPr lang="tr-TR" sz="2000" dirty="0">
                <a:solidFill>
                  <a:schemeClr val="tx1"/>
                </a:solidFill>
              </a:rPr>
              <a:t>.                       </a:t>
            </a:r>
            <a:r>
              <a:rPr lang="tr-TR" sz="2000" dirty="0">
                <a:solidFill>
                  <a:schemeClr val="tx1"/>
                </a:solidFill>
                <a:latin typeface="Times New Roman" pitchFamily="18" charset="0"/>
              </a:rPr>
              <a:t>$</a:t>
            </a:r>
            <a:r>
              <a:rPr lang="tr-TR" sz="2000" dirty="0">
                <a:solidFill>
                  <a:schemeClr val="tx1"/>
                </a:solidFill>
              </a:rPr>
              <a:t>20,000</a:t>
            </a:r>
          </a:p>
          <a:p>
            <a:pPr marL="742950" lvl="1" indent="-285750">
              <a:spcBef>
                <a:spcPct val="20000"/>
              </a:spcBef>
              <a:buClr>
                <a:srgbClr val="FFFF00"/>
              </a:buClr>
              <a:buFont typeface="Wingdings" pitchFamily="2" charset="2"/>
              <a:buNone/>
            </a:pPr>
            <a:r>
              <a:rPr lang="tr-TR" sz="2400" dirty="0">
                <a:solidFill>
                  <a:schemeClr val="tx1"/>
                </a:solidFill>
                <a:latin typeface="Times New Roman" pitchFamily="18" charset="0"/>
              </a:rPr>
              <a:t>	</a:t>
            </a:r>
            <a:r>
              <a:rPr lang="tr-TR" sz="2000" dirty="0" err="1">
                <a:solidFill>
                  <a:schemeClr val="tx1"/>
                </a:solidFill>
              </a:rPr>
              <a:t>TRF</a:t>
            </a:r>
            <a:r>
              <a:rPr lang="tr-TR" sz="2400" dirty="0">
                <a:solidFill>
                  <a:schemeClr val="tx1"/>
                </a:solidFill>
                <a:latin typeface="Times New Roman" pitchFamily="18" charset="0"/>
              </a:rPr>
              <a:t>			</a:t>
            </a:r>
          </a:p>
          <a:p>
            <a:pPr marL="742950" lvl="1" indent="-285750">
              <a:spcBef>
                <a:spcPct val="20000"/>
              </a:spcBef>
              <a:buClr>
                <a:srgbClr val="FFFF00"/>
              </a:buClr>
              <a:buFont typeface="Wingdings" pitchFamily="2" charset="2"/>
              <a:buNone/>
            </a:pPr>
            <a:r>
              <a:rPr lang="tr-TR" sz="1800" dirty="0">
                <a:solidFill>
                  <a:schemeClr val="tx1"/>
                </a:solidFill>
                <a:latin typeface="Times New Roman" pitchFamily="18" charset="0"/>
              </a:rPr>
              <a:t>	</a:t>
            </a:r>
            <a:r>
              <a:rPr lang="tr-TR" sz="1800" dirty="0" smtClean="0">
                <a:solidFill>
                  <a:schemeClr val="tx1"/>
                </a:solidFill>
                <a:latin typeface="Times New Roman" pitchFamily="18" charset="0"/>
              </a:rPr>
              <a:t> </a:t>
            </a:r>
            <a:endParaRPr lang="tr-TR" sz="1800" dirty="0">
              <a:solidFill>
                <a:schemeClr val="tx1"/>
              </a:solidFill>
              <a:latin typeface="Times New Roman" pitchFamily="18" charset="0"/>
            </a:endParaRPr>
          </a:p>
        </p:txBody>
      </p:sp>
      <p:sp>
        <p:nvSpPr>
          <p:cNvPr id="32771" name="Text Box 3"/>
          <p:cNvSpPr txBox="1">
            <a:spLocks noChangeArrowheads="1"/>
          </p:cNvSpPr>
          <p:nvPr/>
        </p:nvSpPr>
        <p:spPr bwMode="auto">
          <a:xfrm>
            <a:off x="5029200" y="5257800"/>
            <a:ext cx="1538288" cy="457200"/>
          </a:xfrm>
          <a:prstGeom prst="rect">
            <a:avLst/>
          </a:prstGeom>
          <a:noFill/>
          <a:ln w="9525">
            <a:noFill/>
            <a:miter lim="800000"/>
            <a:headEnd/>
            <a:tailEnd/>
          </a:ln>
        </p:spPr>
        <p:txBody>
          <a:bodyPr>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tr-TR" dirty="0"/>
              <a:t>$ </a:t>
            </a:r>
            <a:r>
              <a:rPr lang="tr-TR" dirty="0">
                <a:latin typeface="Arial" charset="0"/>
              </a:rPr>
              <a:t>15,500</a:t>
            </a:r>
          </a:p>
        </p:txBody>
      </p:sp>
      <p:sp>
        <p:nvSpPr>
          <p:cNvPr id="32772" name="Text Box 4"/>
          <p:cNvSpPr txBox="1">
            <a:spLocks noChangeArrowheads="1"/>
          </p:cNvSpPr>
          <p:nvPr/>
        </p:nvSpPr>
        <p:spPr bwMode="auto">
          <a:xfrm>
            <a:off x="1685925" y="5638800"/>
            <a:ext cx="5019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lvl="1">
              <a:spcBef>
                <a:spcPct val="20000"/>
              </a:spcBef>
              <a:buClr>
                <a:srgbClr val="FFFF00"/>
              </a:buClr>
              <a:buFont typeface="Wingdings" pitchFamily="2" charset="2"/>
              <a:buNone/>
            </a:pPr>
            <a:r>
              <a:rPr lang="tr-TR" b="1" dirty="0">
                <a:latin typeface="Arial" charset="0"/>
              </a:rPr>
              <a:t>TOTAL</a:t>
            </a:r>
            <a:r>
              <a:rPr lang="tr-TR" b="1" dirty="0"/>
              <a:t> 		 </a:t>
            </a:r>
            <a:r>
              <a:rPr lang="tr-TR" b="1" dirty="0">
                <a:latin typeface="Arial" charset="0"/>
              </a:rPr>
              <a:t>          </a:t>
            </a:r>
            <a:r>
              <a:rPr lang="en-US" b="1" dirty="0"/>
              <a:t>$ </a:t>
            </a:r>
            <a:r>
              <a:rPr lang="tr-TR" b="1" dirty="0">
                <a:latin typeface="Arial" charset="0"/>
              </a:rPr>
              <a:t>35,500</a:t>
            </a:r>
          </a:p>
        </p:txBody>
      </p:sp>
    </p:spTree>
    <p:extLst>
      <p:ext uri="{BB962C8B-B14F-4D97-AF65-F5344CB8AC3E}">
        <p14:creationId xmlns:p14="http://schemas.microsoft.com/office/powerpoint/2010/main" val="1147318067"/>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31747"/>
                                        </p:tgtEl>
                                        <p:attrNameLst>
                                          <p:attrName>style.visibility</p:attrName>
                                        </p:attrNameLst>
                                      </p:cBhvr>
                                      <p:to>
                                        <p:strVal val="visible"/>
                                      </p:to>
                                    </p:set>
                                    <p:animEffect transition="in" filter="blinds(horizontal)">
                                      <p:cBhvr>
                                        <p:cTn id="7" dur="500"/>
                                        <p:tgtEl>
                                          <p:spTgt spid="31747"/>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2770">
                                            <p:txEl>
                                              <p:pRg st="0" end="0"/>
                                            </p:txEl>
                                          </p:spTgt>
                                        </p:tgtEl>
                                        <p:attrNameLst>
                                          <p:attrName>style.visibility</p:attrName>
                                        </p:attrNameLst>
                                      </p:cBhvr>
                                      <p:to>
                                        <p:strVal val="visible"/>
                                      </p:to>
                                    </p:set>
                                    <p:animEffect transition="in" filter="blinds(horizontal)">
                                      <p:cBhvr>
                                        <p:cTn id="11" dur="500"/>
                                        <p:tgtEl>
                                          <p:spTgt spid="32770">
                                            <p:txEl>
                                              <p:pRg st="0" end="0"/>
                                            </p:txEl>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32770">
                                            <p:txEl>
                                              <p:pRg st="1" end="1"/>
                                            </p:txEl>
                                          </p:spTgt>
                                        </p:tgtEl>
                                        <p:attrNameLst>
                                          <p:attrName>style.visibility</p:attrName>
                                        </p:attrNameLst>
                                      </p:cBhvr>
                                      <p:to>
                                        <p:strVal val="visible"/>
                                      </p:to>
                                    </p:set>
                                    <p:animEffect transition="in" filter="blinds(horizontal)">
                                      <p:cBhvr>
                                        <p:cTn id="14" dur="500"/>
                                        <p:tgtEl>
                                          <p:spTgt spid="32770">
                                            <p:txEl>
                                              <p:pRg st="1" end="1"/>
                                            </p:txEl>
                                          </p:spTgt>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32770">
                                            <p:txEl>
                                              <p:pRg st="2" end="2"/>
                                            </p:txEl>
                                          </p:spTgt>
                                        </p:tgtEl>
                                        <p:attrNameLst>
                                          <p:attrName>style.visibility</p:attrName>
                                        </p:attrNameLst>
                                      </p:cBhvr>
                                      <p:to>
                                        <p:strVal val="visible"/>
                                      </p:to>
                                    </p:set>
                                    <p:animEffect transition="in" filter="blinds(horizontal)">
                                      <p:cBhvr>
                                        <p:cTn id="17" dur="500"/>
                                        <p:tgtEl>
                                          <p:spTgt spid="32770">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2770">
                                            <p:txEl>
                                              <p:pRg st="3" end="3"/>
                                            </p:txEl>
                                          </p:spTgt>
                                        </p:tgtEl>
                                        <p:attrNameLst>
                                          <p:attrName>style.visibility</p:attrName>
                                        </p:attrNameLst>
                                      </p:cBhvr>
                                      <p:to>
                                        <p:strVal val="visible"/>
                                      </p:to>
                                    </p:set>
                                    <p:animEffect transition="in" filter="blinds(horizontal)">
                                      <p:cBhvr>
                                        <p:cTn id="20" dur="500"/>
                                        <p:tgtEl>
                                          <p:spTgt spid="32770">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2770">
                                            <p:txEl>
                                              <p:pRg st="4" end="4"/>
                                            </p:txEl>
                                          </p:spTgt>
                                        </p:tgtEl>
                                        <p:attrNameLst>
                                          <p:attrName>style.visibility</p:attrName>
                                        </p:attrNameLst>
                                      </p:cBhvr>
                                      <p:to>
                                        <p:strVal val="visible"/>
                                      </p:to>
                                    </p:set>
                                    <p:animEffect transition="in" filter="blinds(horizontal)">
                                      <p:cBhvr>
                                        <p:cTn id="23" dur="500"/>
                                        <p:tgtEl>
                                          <p:spTgt spid="32770">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2770">
                                            <p:txEl>
                                              <p:pRg st="5" end="5"/>
                                            </p:txEl>
                                          </p:spTgt>
                                        </p:tgtEl>
                                        <p:attrNameLst>
                                          <p:attrName>style.visibility</p:attrName>
                                        </p:attrNameLst>
                                      </p:cBhvr>
                                      <p:to>
                                        <p:strVal val="visible"/>
                                      </p:to>
                                    </p:set>
                                    <p:animEffect transition="in" filter="blinds(horizontal)">
                                      <p:cBhvr>
                                        <p:cTn id="26" dur="500"/>
                                        <p:tgtEl>
                                          <p:spTgt spid="32770">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2770">
                                            <p:txEl>
                                              <p:pRg st="6" end="6"/>
                                            </p:txEl>
                                          </p:spTgt>
                                        </p:tgtEl>
                                        <p:attrNameLst>
                                          <p:attrName>style.visibility</p:attrName>
                                        </p:attrNameLst>
                                      </p:cBhvr>
                                      <p:to>
                                        <p:strVal val="visible"/>
                                      </p:to>
                                    </p:set>
                                    <p:animEffect transition="in" filter="blinds(horizontal)">
                                      <p:cBhvr>
                                        <p:cTn id="29" dur="500"/>
                                        <p:tgtEl>
                                          <p:spTgt spid="32770">
                                            <p:txEl>
                                              <p:pRg st="6" end="6"/>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2770">
                                            <p:txEl>
                                              <p:pRg st="7" end="7"/>
                                            </p:txEl>
                                          </p:spTgt>
                                        </p:tgtEl>
                                        <p:attrNameLst>
                                          <p:attrName>style.visibility</p:attrName>
                                        </p:attrNameLst>
                                      </p:cBhvr>
                                      <p:to>
                                        <p:strVal val="visible"/>
                                      </p:to>
                                    </p:set>
                                    <p:animEffect transition="in" filter="blinds(horizontal)">
                                      <p:cBhvr>
                                        <p:cTn id="32" dur="500"/>
                                        <p:tgtEl>
                                          <p:spTgt spid="32770">
                                            <p:txEl>
                                              <p:pRg st="7" end="7"/>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2770">
                                            <p:txEl>
                                              <p:pRg st="8" end="8"/>
                                            </p:txEl>
                                          </p:spTgt>
                                        </p:tgtEl>
                                        <p:attrNameLst>
                                          <p:attrName>style.visibility</p:attrName>
                                        </p:attrNameLst>
                                      </p:cBhvr>
                                      <p:to>
                                        <p:strVal val="visible"/>
                                      </p:to>
                                    </p:set>
                                    <p:animEffect transition="in" filter="blinds(horizontal)">
                                      <p:cBhvr>
                                        <p:cTn id="35" dur="500"/>
                                        <p:tgtEl>
                                          <p:spTgt spid="32770">
                                            <p:txEl>
                                              <p:pRg st="8" end="8"/>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2770">
                                            <p:txEl>
                                              <p:pRg st="9" end="9"/>
                                            </p:txEl>
                                          </p:spTgt>
                                        </p:tgtEl>
                                        <p:attrNameLst>
                                          <p:attrName>style.visibility</p:attrName>
                                        </p:attrNameLst>
                                      </p:cBhvr>
                                      <p:to>
                                        <p:strVal val="visible"/>
                                      </p:to>
                                    </p:set>
                                    <p:animEffect transition="in" filter="blinds(horizontal)">
                                      <p:cBhvr>
                                        <p:cTn id="38" dur="500"/>
                                        <p:tgtEl>
                                          <p:spTgt spid="32770">
                                            <p:txEl>
                                              <p:pRg st="9" end="9"/>
                                            </p:txEl>
                                          </p:spTgt>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2770">
                                            <p:txEl>
                                              <p:pRg st="10" end="10"/>
                                            </p:txEl>
                                          </p:spTgt>
                                        </p:tgtEl>
                                        <p:attrNameLst>
                                          <p:attrName>style.visibility</p:attrName>
                                        </p:attrNameLst>
                                      </p:cBhvr>
                                      <p:to>
                                        <p:strVal val="visible"/>
                                      </p:to>
                                    </p:set>
                                    <p:animEffect transition="in" filter="blinds(horizontal)">
                                      <p:cBhvr>
                                        <p:cTn id="41" dur="500"/>
                                        <p:tgtEl>
                                          <p:spTgt spid="32770">
                                            <p:txEl>
                                              <p:pRg st="10" end="10"/>
                                            </p:txEl>
                                          </p:spTgt>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2770">
                                            <p:txEl>
                                              <p:pRg st="11" end="11"/>
                                            </p:txEl>
                                          </p:spTgt>
                                        </p:tgtEl>
                                        <p:attrNameLst>
                                          <p:attrName>style.visibility</p:attrName>
                                        </p:attrNameLst>
                                      </p:cBhvr>
                                      <p:to>
                                        <p:strVal val="visible"/>
                                      </p:to>
                                    </p:set>
                                    <p:animEffect transition="in" filter="blinds(horizontal)">
                                      <p:cBhvr>
                                        <p:cTn id="44" dur="500"/>
                                        <p:tgtEl>
                                          <p:spTgt spid="32770">
                                            <p:txEl>
                                              <p:pRg st="11" end="11"/>
                                            </p:txEl>
                                          </p:spTgt>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32770">
                                            <p:txEl>
                                              <p:pRg st="12" end="12"/>
                                            </p:txEl>
                                          </p:spTgt>
                                        </p:tgtEl>
                                        <p:attrNameLst>
                                          <p:attrName>style.visibility</p:attrName>
                                        </p:attrNameLst>
                                      </p:cBhvr>
                                      <p:to>
                                        <p:strVal val="visible"/>
                                      </p:to>
                                    </p:set>
                                    <p:animEffect transition="in" filter="blinds(horizontal)">
                                      <p:cBhvr>
                                        <p:cTn id="47" dur="500"/>
                                        <p:tgtEl>
                                          <p:spTgt spid="32770">
                                            <p:txEl>
                                              <p:pRg st="12" end="12"/>
                                            </p:txEl>
                                          </p:spTgt>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32770">
                                            <p:txEl>
                                              <p:pRg st="13" end="13"/>
                                            </p:txEl>
                                          </p:spTgt>
                                        </p:tgtEl>
                                        <p:attrNameLst>
                                          <p:attrName>style.visibility</p:attrName>
                                        </p:attrNameLst>
                                      </p:cBhvr>
                                      <p:to>
                                        <p:strVal val="visible"/>
                                      </p:to>
                                    </p:set>
                                    <p:animEffect transition="in" filter="blinds(horizontal)">
                                      <p:cBhvr>
                                        <p:cTn id="50" dur="500"/>
                                        <p:tgtEl>
                                          <p:spTgt spid="32770">
                                            <p:txEl>
                                              <p:pRg st="13" end="13"/>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2771">
                                            <p:txEl>
                                              <p:pRg st="0" end="0"/>
                                            </p:txEl>
                                          </p:spTgt>
                                        </p:tgtEl>
                                        <p:attrNameLst>
                                          <p:attrName>style.visibility</p:attrName>
                                        </p:attrNameLst>
                                      </p:cBhvr>
                                      <p:to>
                                        <p:strVal val="visible"/>
                                      </p:to>
                                    </p:set>
                                    <p:animEffect transition="in" filter="blinds(horizontal)">
                                      <p:cBhvr>
                                        <p:cTn id="55" dur="500"/>
                                        <p:tgtEl>
                                          <p:spTgt spid="32771">
                                            <p:txEl>
                                              <p:pRg st="0" end="0"/>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32772">
                                            <p:txEl>
                                              <p:pRg st="0" end="0"/>
                                            </p:txEl>
                                          </p:spTgt>
                                        </p:tgtEl>
                                        <p:attrNameLst>
                                          <p:attrName>style.visibility</p:attrName>
                                        </p:attrNameLst>
                                      </p:cBhvr>
                                      <p:to>
                                        <p:strVal val="visible"/>
                                      </p:to>
                                    </p:set>
                                    <p:animEffect transition="in" filter="blinds(horizontal)">
                                      <p:cBhvr>
                                        <p:cTn id="60" dur="500"/>
                                        <p:tgtEl>
                                          <p:spTgt spid="327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P spid="32770" grpId="0" build="p" autoUpdateAnimBg="0" advAuto="0"/>
      <p:bldP spid="32771" grpId="0" build="p" autoUpdateAnimBg="0"/>
      <p:bldP spid="32772" grpId="0" build="p" autoUpdateAnimBg="0" advAuto="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533400" y="1600200"/>
            <a:ext cx="8077200" cy="587375"/>
          </a:xfrm>
          <a:prstGeom prst="rect">
            <a:avLst/>
          </a:prstGeom>
          <a:solidFill>
            <a:schemeClr val="accent2"/>
          </a:solidFill>
          <a:ln w="38100" cmpd="dbl" algn="ctr">
            <a:solidFill>
              <a:schemeClr val="bg1"/>
            </a:solidFill>
            <a:miter lim="800000"/>
            <a:headEnd/>
            <a:tailEnd/>
          </a:ln>
          <a:effectLst>
            <a:outerShdw dist="107763" dir="2700000" algn="ctr" rotWithShape="0">
              <a:schemeClr val="bg2">
                <a:alpha val="50000"/>
              </a:schemeClr>
            </a:outerShdw>
          </a:effectLst>
        </p:spPr>
        <p:txBody>
          <a:bodyPr>
            <a:spAutoFit/>
          </a:bodyPr>
          <a:lstStyle>
            <a:lvl1pPr eaLnBrk="0" hangingPunct="0">
              <a:defRPr sz="3200">
                <a:solidFill>
                  <a:schemeClr val="bg1"/>
                </a:solidFill>
                <a:latin typeface="Arial" pitchFamily="34" charset="0"/>
              </a:defRPr>
            </a:lvl1pPr>
            <a:lvl2pPr marL="742950" indent="-285750" eaLnBrk="0" hangingPunct="0">
              <a:defRPr sz="3200">
                <a:solidFill>
                  <a:schemeClr val="bg1"/>
                </a:solidFill>
                <a:latin typeface="Arial" pitchFamily="34" charset="0"/>
              </a:defRPr>
            </a:lvl2pPr>
            <a:lvl3pPr marL="1143000" indent="-228600" eaLnBrk="0" hangingPunct="0">
              <a:defRPr sz="3200">
                <a:solidFill>
                  <a:schemeClr val="bg1"/>
                </a:solidFill>
                <a:latin typeface="Arial" pitchFamily="34" charset="0"/>
              </a:defRPr>
            </a:lvl3pPr>
            <a:lvl4pPr marL="1600200" indent="-228600" eaLnBrk="0" hangingPunct="0">
              <a:defRPr sz="3200">
                <a:solidFill>
                  <a:schemeClr val="bg1"/>
                </a:solidFill>
                <a:latin typeface="Arial" pitchFamily="34" charset="0"/>
              </a:defRPr>
            </a:lvl4pPr>
            <a:lvl5pPr marL="2057400" indent="-228600" eaLnBrk="0" hangingPunct="0">
              <a:defRPr sz="3200">
                <a:solidFill>
                  <a:schemeClr val="bg1"/>
                </a:solidFill>
                <a:latin typeface="Arial" pitchFamily="34" charset="0"/>
              </a:defRPr>
            </a:lvl5pPr>
            <a:lvl6pPr marL="2514600" indent="-228600" eaLnBrk="0" fontAlgn="base" hangingPunct="0">
              <a:spcBef>
                <a:spcPct val="50000"/>
              </a:spcBef>
              <a:spcAft>
                <a:spcPct val="0"/>
              </a:spcAft>
              <a:defRPr sz="3200">
                <a:solidFill>
                  <a:schemeClr val="bg1"/>
                </a:solidFill>
                <a:latin typeface="Arial" pitchFamily="34" charset="0"/>
              </a:defRPr>
            </a:lvl6pPr>
            <a:lvl7pPr marL="2971800" indent="-228600" eaLnBrk="0" fontAlgn="base" hangingPunct="0">
              <a:spcBef>
                <a:spcPct val="50000"/>
              </a:spcBef>
              <a:spcAft>
                <a:spcPct val="0"/>
              </a:spcAft>
              <a:defRPr sz="3200">
                <a:solidFill>
                  <a:schemeClr val="bg1"/>
                </a:solidFill>
                <a:latin typeface="Arial" pitchFamily="34" charset="0"/>
              </a:defRPr>
            </a:lvl7pPr>
            <a:lvl8pPr marL="3429000" indent="-228600" eaLnBrk="0" fontAlgn="base" hangingPunct="0">
              <a:spcBef>
                <a:spcPct val="50000"/>
              </a:spcBef>
              <a:spcAft>
                <a:spcPct val="0"/>
              </a:spcAft>
              <a:defRPr sz="3200">
                <a:solidFill>
                  <a:schemeClr val="bg1"/>
                </a:solidFill>
                <a:latin typeface="Arial" pitchFamily="34" charset="0"/>
              </a:defRPr>
            </a:lvl8pPr>
            <a:lvl9pPr marL="3886200" indent="-228600" eaLnBrk="0" fontAlgn="base" hangingPunct="0">
              <a:spcBef>
                <a:spcPct val="50000"/>
              </a:spcBef>
              <a:spcAft>
                <a:spcPct val="0"/>
              </a:spcAft>
              <a:defRPr sz="3200">
                <a:solidFill>
                  <a:schemeClr val="bg1"/>
                </a:solidFill>
                <a:latin typeface="Arial" pitchFamily="34" charset="0"/>
              </a:defRPr>
            </a:lvl9pPr>
          </a:lstStyle>
          <a:p>
            <a:pPr algn="ctr" eaLnBrk="1" hangingPunct="1">
              <a:spcBef>
                <a:spcPct val="20000"/>
              </a:spcBef>
            </a:pPr>
            <a:endParaRPr lang="tr-TR" sz="3000"/>
          </a:p>
        </p:txBody>
      </p:sp>
      <p:sp>
        <p:nvSpPr>
          <p:cNvPr id="235525" name="Rectangle 5"/>
          <p:cNvSpPr>
            <a:spLocks noChangeArrowheads="1"/>
          </p:cNvSpPr>
          <p:nvPr/>
        </p:nvSpPr>
        <p:spPr bwMode="auto">
          <a:xfrm>
            <a:off x="990600" y="0"/>
            <a:ext cx="6400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defRPr/>
            </a:pPr>
            <a:r>
              <a:rPr lang="tr-TR" sz="4400" b="1">
                <a:solidFill>
                  <a:srgbClr val="000099"/>
                </a:solidFill>
                <a:effectLst>
                  <a:outerShdw blurRad="38100" dist="38100" dir="2700000" algn="tl">
                    <a:srgbClr val="000000"/>
                  </a:outerShdw>
                </a:effectLst>
                <a:latin typeface="Arial" charset="0"/>
              </a:rPr>
              <a:t>Global Grants</a:t>
            </a:r>
            <a:endParaRPr lang="en-US" sz="4400" b="1">
              <a:solidFill>
                <a:srgbClr val="000099"/>
              </a:solidFill>
              <a:effectLst>
                <a:outerShdw blurRad="38100" dist="38100" dir="2700000" algn="tl">
                  <a:srgbClr val="000000"/>
                </a:outerShdw>
              </a:effectLst>
              <a:latin typeface="Arial" charset="0"/>
            </a:endParaRPr>
          </a:p>
        </p:txBody>
      </p:sp>
      <p:sp>
        <p:nvSpPr>
          <p:cNvPr id="31747" name="Text Box 3"/>
          <p:cNvSpPr txBox="1">
            <a:spLocks noChangeArrowheads="1"/>
          </p:cNvSpPr>
          <p:nvPr/>
        </p:nvSpPr>
        <p:spPr bwMode="auto">
          <a:xfrm flipH="1">
            <a:off x="2224088" y="6153150"/>
            <a:ext cx="1285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bg1"/>
                </a:solidFill>
                <a:latin typeface="Arial" pitchFamily="34" charset="0"/>
              </a:defRPr>
            </a:lvl1pPr>
            <a:lvl2pPr marL="742950" indent="-285750" eaLnBrk="0" hangingPunct="0">
              <a:defRPr sz="3200">
                <a:solidFill>
                  <a:schemeClr val="bg1"/>
                </a:solidFill>
                <a:latin typeface="Arial" pitchFamily="34" charset="0"/>
              </a:defRPr>
            </a:lvl2pPr>
            <a:lvl3pPr marL="1143000" indent="-228600" eaLnBrk="0" hangingPunct="0">
              <a:defRPr sz="3200">
                <a:solidFill>
                  <a:schemeClr val="bg1"/>
                </a:solidFill>
                <a:latin typeface="Arial" pitchFamily="34" charset="0"/>
              </a:defRPr>
            </a:lvl3pPr>
            <a:lvl4pPr marL="1600200" indent="-228600" eaLnBrk="0" hangingPunct="0">
              <a:defRPr sz="3200">
                <a:solidFill>
                  <a:schemeClr val="bg1"/>
                </a:solidFill>
                <a:latin typeface="Arial" pitchFamily="34" charset="0"/>
              </a:defRPr>
            </a:lvl4pPr>
            <a:lvl5pPr marL="2057400" indent="-228600" eaLnBrk="0" hangingPunct="0">
              <a:defRPr sz="3200">
                <a:solidFill>
                  <a:schemeClr val="bg1"/>
                </a:solidFill>
                <a:latin typeface="Arial" pitchFamily="34" charset="0"/>
              </a:defRPr>
            </a:lvl5pPr>
            <a:lvl6pPr marL="2514600" indent="-228600" eaLnBrk="0" fontAlgn="base" hangingPunct="0">
              <a:spcBef>
                <a:spcPct val="50000"/>
              </a:spcBef>
              <a:spcAft>
                <a:spcPct val="0"/>
              </a:spcAft>
              <a:defRPr sz="3200">
                <a:solidFill>
                  <a:schemeClr val="bg1"/>
                </a:solidFill>
                <a:latin typeface="Arial" pitchFamily="34" charset="0"/>
              </a:defRPr>
            </a:lvl6pPr>
            <a:lvl7pPr marL="2971800" indent="-228600" eaLnBrk="0" fontAlgn="base" hangingPunct="0">
              <a:spcBef>
                <a:spcPct val="50000"/>
              </a:spcBef>
              <a:spcAft>
                <a:spcPct val="0"/>
              </a:spcAft>
              <a:defRPr sz="3200">
                <a:solidFill>
                  <a:schemeClr val="bg1"/>
                </a:solidFill>
                <a:latin typeface="Arial" pitchFamily="34" charset="0"/>
              </a:defRPr>
            </a:lvl7pPr>
            <a:lvl8pPr marL="3429000" indent="-228600" eaLnBrk="0" fontAlgn="base" hangingPunct="0">
              <a:spcBef>
                <a:spcPct val="50000"/>
              </a:spcBef>
              <a:spcAft>
                <a:spcPct val="0"/>
              </a:spcAft>
              <a:defRPr sz="3200">
                <a:solidFill>
                  <a:schemeClr val="bg1"/>
                </a:solidFill>
                <a:latin typeface="Arial" pitchFamily="34" charset="0"/>
              </a:defRPr>
            </a:lvl8pPr>
            <a:lvl9pPr marL="3886200" indent="-228600" eaLnBrk="0" fontAlgn="base" hangingPunct="0">
              <a:spcBef>
                <a:spcPct val="50000"/>
              </a:spcBef>
              <a:spcAft>
                <a:spcPct val="0"/>
              </a:spcAft>
              <a:defRPr sz="3200">
                <a:solidFill>
                  <a:schemeClr val="bg1"/>
                </a:solidFill>
                <a:latin typeface="Arial" pitchFamily="34" charset="0"/>
              </a:defRPr>
            </a:lvl9pPr>
          </a:lstStyle>
          <a:p>
            <a:pPr eaLnBrk="1" hangingPunct="1">
              <a:spcBef>
                <a:spcPct val="0"/>
              </a:spcBef>
            </a:pPr>
            <a:endParaRPr lang="tr-TR" sz="2000">
              <a:solidFill>
                <a:schemeClr val="tx1"/>
              </a:solidFill>
            </a:endParaRPr>
          </a:p>
        </p:txBody>
      </p:sp>
      <p:sp>
        <p:nvSpPr>
          <p:cNvPr id="31746" name="Rectangle 2"/>
          <p:cNvSpPr>
            <a:spLocks noChangeArrowheads="1"/>
          </p:cNvSpPr>
          <p:nvPr/>
        </p:nvSpPr>
        <p:spPr bwMode="auto">
          <a:xfrm>
            <a:off x="838200" y="1676400"/>
            <a:ext cx="7772400"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spcBef>
                <a:spcPct val="20000"/>
              </a:spcBef>
              <a:buClr>
                <a:srgbClr val="0066CC"/>
              </a:buClr>
              <a:buFont typeface="Wingdings" pitchFamily="2" charset="2"/>
              <a:buChar char="Ø"/>
            </a:pPr>
            <a:r>
              <a:rPr lang="tr-TR" sz="2000" b="1" dirty="0"/>
              <a:t>Host </a:t>
            </a:r>
            <a:r>
              <a:rPr lang="tr-TR" sz="2000" b="1" dirty="0" err="1"/>
              <a:t>country</a:t>
            </a:r>
            <a:r>
              <a:rPr lang="tr-TR" sz="2000" b="1" dirty="0"/>
              <a:t> is</a:t>
            </a:r>
            <a:r>
              <a:rPr lang="tr-TR" sz="2000" b="1" dirty="0">
                <a:latin typeface="Times New Roman" pitchFamily="18" charset="0"/>
              </a:rPr>
              <a:t> </a:t>
            </a:r>
            <a:r>
              <a:rPr lang="tr-TR" sz="2000" b="1" dirty="0" err="1" smtClean="0">
                <a:latin typeface="Times New Roman" pitchFamily="18" charset="0"/>
              </a:rPr>
              <a:t>Bulgaria</a:t>
            </a:r>
            <a:r>
              <a:rPr lang="tr-TR" sz="2000" dirty="0">
                <a:solidFill>
                  <a:schemeClr val="tx1"/>
                </a:solidFill>
                <a:latin typeface="Times New Roman" pitchFamily="18" charset="0"/>
              </a:rPr>
              <a:t/>
            </a:r>
            <a:br>
              <a:rPr lang="tr-TR" sz="2000" dirty="0">
                <a:solidFill>
                  <a:schemeClr val="tx1"/>
                </a:solidFill>
                <a:latin typeface="Times New Roman" pitchFamily="18" charset="0"/>
              </a:rPr>
            </a:br>
            <a:r>
              <a:rPr lang="tr-TR" sz="2000" dirty="0">
                <a:solidFill>
                  <a:schemeClr val="tx1"/>
                </a:solidFill>
                <a:latin typeface="Times New Roman" pitchFamily="18" charset="0"/>
              </a:rPr>
              <a:t/>
            </a:r>
            <a:br>
              <a:rPr lang="tr-TR" sz="2000" dirty="0">
                <a:solidFill>
                  <a:schemeClr val="tx1"/>
                </a:solidFill>
                <a:latin typeface="Times New Roman" pitchFamily="18" charset="0"/>
              </a:rPr>
            </a:br>
            <a:endParaRPr lang="tr-TR" sz="2000" dirty="0">
              <a:solidFill>
                <a:schemeClr val="tx1"/>
              </a:solidFill>
              <a:latin typeface="Times New Roman" pitchFamily="18" charset="0"/>
            </a:endParaRPr>
          </a:p>
          <a:p>
            <a:pPr marL="1143000" lvl="2" indent="-228600">
              <a:spcBef>
                <a:spcPct val="20000"/>
              </a:spcBef>
              <a:buClr>
                <a:srgbClr val="FFFF00"/>
              </a:buClr>
              <a:buFont typeface="Wingdings" pitchFamily="2" charset="2"/>
              <a:buNone/>
            </a:pPr>
            <a:r>
              <a:rPr lang="tr-TR" sz="2000" dirty="0">
                <a:solidFill>
                  <a:schemeClr val="tx1"/>
                </a:solidFill>
                <a:latin typeface="Times New Roman" pitchFamily="18" charset="0"/>
              </a:rPr>
              <a:t>	</a:t>
            </a:r>
          </a:p>
          <a:p>
            <a:pPr marL="342900" indent="-342900">
              <a:spcBef>
                <a:spcPct val="20000"/>
              </a:spcBef>
              <a:buFontTx/>
              <a:buChar char="•"/>
            </a:pPr>
            <a:endParaRPr lang="tr-TR" sz="2000" dirty="0">
              <a:solidFill>
                <a:schemeClr val="tx1"/>
              </a:solidFill>
              <a:latin typeface="Times New Roman" pitchFamily="18" charset="0"/>
            </a:endParaRPr>
          </a:p>
        </p:txBody>
      </p:sp>
      <p:sp>
        <p:nvSpPr>
          <p:cNvPr id="2" name="Text Box 3"/>
          <p:cNvSpPr txBox="1">
            <a:spLocks noChangeArrowheads="1"/>
          </p:cNvSpPr>
          <p:nvPr/>
        </p:nvSpPr>
        <p:spPr bwMode="auto">
          <a:xfrm>
            <a:off x="5510213" y="4152900"/>
            <a:ext cx="1416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bg1"/>
                </a:solidFill>
                <a:latin typeface="Arial" pitchFamily="34" charset="0"/>
              </a:defRPr>
            </a:lvl1pPr>
            <a:lvl2pPr marL="742950" indent="-285750" eaLnBrk="0" hangingPunct="0">
              <a:defRPr sz="3200">
                <a:solidFill>
                  <a:schemeClr val="bg1"/>
                </a:solidFill>
                <a:latin typeface="Arial" pitchFamily="34" charset="0"/>
              </a:defRPr>
            </a:lvl2pPr>
            <a:lvl3pPr marL="1143000" indent="-228600" eaLnBrk="0" hangingPunct="0">
              <a:defRPr sz="3200">
                <a:solidFill>
                  <a:schemeClr val="bg1"/>
                </a:solidFill>
                <a:latin typeface="Arial" pitchFamily="34" charset="0"/>
              </a:defRPr>
            </a:lvl3pPr>
            <a:lvl4pPr marL="1600200" indent="-228600" eaLnBrk="0" hangingPunct="0">
              <a:defRPr sz="3200">
                <a:solidFill>
                  <a:schemeClr val="bg1"/>
                </a:solidFill>
                <a:latin typeface="Arial" pitchFamily="34" charset="0"/>
              </a:defRPr>
            </a:lvl4pPr>
            <a:lvl5pPr marL="2057400" indent="-228600" eaLnBrk="0" hangingPunct="0">
              <a:defRPr sz="3200">
                <a:solidFill>
                  <a:schemeClr val="bg1"/>
                </a:solidFill>
                <a:latin typeface="Arial" pitchFamily="34" charset="0"/>
              </a:defRPr>
            </a:lvl5pPr>
            <a:lvl6pPr marL="2514600" indent="-228600" eaLnBrk="0" fontAlgn="base" hangingPunct="0">
              <a:spcBef>
                <a:spcPct val="50000"/>
              </a:spcBef>
              <a:spcAft>
                <a:spcPct val="0"/>
              </a:spcAft>
              <a:defRPr sz="3200">
                <a:solidFill>
                  <a:schemeClr val="bg1"/>
                </a:solidFill>
                <a:latin typeface="Arial" pitchFamily="34" charset="0"/>
              </a:defRPr>
            </a:lvl6pPr>
            <a:lvl7pPr marL="2971800" indent="-228600" eaLnBrk="0" fontAlgn="base" hangingPunct="0">
              <a:spcBef>
                <a:spcPct val="50000"/>
              </a:spcBef>
              <a:spcAft>
                <a:spcPct val="0"/>
              </a:spcAft>
              <a:defRPr sz="3200">
                <a:solidFill>
                  <a:schemeClr val="bg1"/>
                </a:solidFill>
                <a:latin typeface="Arial" pitchFamily="34" charset="0"/>
              </a:defRPr>
            </a:lvl7pPr>
            <a:lvl8pPr marL="3429000" indent="-228600" eaLnBrk="0" fontAlgn="base" hangingPunct="0">
              <a:spcBef>
                <a:spcPct val="50000"/>
              </a:spcBef>
              <a:spcAft>
                <a:spcPct val="0"/>
              </a:spcAft>
              <a:defRPr sz="3200">
                <a:solidFill>
                  <a:schemeClr val="bg1"/>
                </a:solidFill>
                <a:latin typeface="Arial" pitchFamily="34" charset="0"/>
              </a:defRPr>
            </a:lvl8pPr>
            <a:lvl9pPr marL="3886200" indent="-228600" eaLnBrk="0" fontAlgn="base" hangingPunct="0">
              <a:spcBef>
                <a:spcPct val="50000"/>
              </a:spcBef>
              <a:spcAft>
                <a:spcPct val="0"/>
              </a:spcAft>
              <a:defRPr sz="3200">
                <a:solidFill>
                  <a:schemeClr val="bg1"/>
                </a:solidFill>
                <a:latin typeface="Arial" pitchFamily="34" charset="0"/>
              </a:defRPr>
            </a:lvl9pPr>
          </a:lstStyle>
          <a:p>
            <a:pPr eaLnBrk="1" hangingPunct="1">
              <a:spcBef>
                <a:spcPct val="0"/>
              </a:spcBef>
            </a:pPr>
            <a:r>
              <a:rPr lang="tr-TR" sz="2000">
                <a:solidFill>
                  <a:schemeClr val="tx1"/>
                </a:solidFill>
              </a:rPr>
              <a:t> </a:t>
            </a:r>
            <a:r>
              <a:rPr lang="tr-TR" sz="2400">
                <a:solidFill>
                  <a:schemeClr val="tx1"/>
                </a:solidFill>
                <a:latin typeface="Times New Roman" pitchFamily="18" charset="0"/>
              </a:rPr>
              <a:t>$ </a:t>
            </a:r>
            <a:r>
              <a:rPr lang="tr-TR" sz="2400">
                <a:solidFill>
                  <a:schemeClr val="tx1"/>
                </a:solidFill>
              </a:rPr>
              <a:t>15,000</a:t>
            </a:r>
          </a:p>
        </p:txBody>
      </p:sp>
      <p:sp>
        <p:nvSpPr>
          <p:cNvPr id="31748" name="Text Box 4"/>
          <p:cNvSpPr txBox="1">
            <a:spLocks noChangeArrowheads="1"/>
          </p:cNvSpPr>
          <p:nvPr/>
        </p:nvSpPr>
        <p:spPr bwMode="auto">
          <a:xfrm>
            <a:off x="1938338" y="5081588"/>
            <a:ext cx="500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bg1"/>
                </a:solidFill>
                <a:latin typeface="Arial" pitchFamily="34" charset="0"/>
              </a:defRPr>
            </a:lvl1pPr>
            <a:lvl2pPr marL="742950" indent="-285750" eaLnBrk="0" hangingPunct="0">
              <a:defRPr sz="3200">
                <a:solidFill>
                  <a:schemeClr val="bg1"/>
                </a:solidFill>
                <a:latin typeface="Arial" pitchFamily="34" charset="0"/>
              </a:defRPr>
            </a:lvl2pPr>
            <a:lvl3pPr marL="1143000" indent="-228600" eaLnBrk="0" hangingPunct="0">
              <a:defRPr sz="3200">
                <a:solidFill>
                  <a:schemeClr val="bg1"/>
                </a:solidFill>
                <a:latin typeface="Arial" pitchFamily="34" charset="0"/>
              </a:defRPr>
            </a:lvl3pPr>
            <a:lvl4pPr marL="1600200" indent="-228600" eaLnBrk="0" hangingPunct="0">
              <a:defRPr sz="3200">
                <a:solidFill>
                  <a:schemeClr val="bg1"/>
                </a:solidFill>
                <a:latin typeface="Arial" pitchFamily="34" charset="0"/>
              </a:defRPr>
            </a:lvl4pPr>
            <a:lvl5pPr marL="2057400" indent="-228600" eaLnBrk="0" hangingPunct="0">
              <a:defRPr sz="3200">
                <a:solidFill>
                  <a:schemeClr val="bg1"/>
                </a:solidFill>
                <a:latin typeface="Arial" pitchFamily="34" charset="0"/>
              </a:defRPr>
            </a:lvl5pPr>
            <a:lvl6pPr marL="2514600" indent="-228600" eaLnBrk="0" fontAlgn="base" hangingPunct="0">
              <a:spcBef>
                <a:spcPct val="50000"/>
              </a:spcBef>
              <a:spcAft>
                <a:spcPct val="0"/>
              </a:spcAft>
              <a:defRPr sz="3200">
                <a:solidFill>
                  <a:schemeClr val="bg1"/>
                </a:solidFill>
                <a:latin typeface="Arial" pitchFamily="34" charset="0"/>
              </a:defRPr>
            </a:lvl6pPr>
            <a:lvl7pPr marL="2971800" indent="-228600" eaLnBrk="0" fontAlgn="base" hangingPunct="0">
              <a:spcBef>
                <a:spcPct val="50000"/>
              </a:spcBef>
              <a:spcAft>
                <a:spcPct val="0"/>
              </a:spcAft>
              <a:defRPr sz="3200">
                <a:solidFill>
                  <a:schemeClr val="bg1"/>
                </a:solidFill>
                <a:latin typeface="Arial" pitchFamily="34" charset="0"/>
              </a:defRPr>
            </a:lvl7pPr>
            <a:lvl8pPr marL="3429000" indent="-228600" eaLnBrk="0" fontAlgn="base" hangingPunct="0">
              <a:spcBef>
                <a:spcPct val="50000"/>
              </a:spcBef>
              <a:spcAft>
                <a:spcPct val="0"/>
              </a:spcAft>
              <a:defRPr sz="3200">
                <a:solidFill>
                  <a:schemeClr val="bg1"/>
                </a:solidFill>
                <a:latin typeface="Arial" pitchFamily="34" charset="0"/>
              </a:defRPr>
            </a:lvl8pPr>
            <a:lvl9pPr marL="3886200" indent="-228600" eaLnBrk="0" fontAlgn="base" hangingPunct="0">
              <a:spcBef>
                <a:spcPct val="50000"/>
              </a:spcBef>
              <a:spcAft>
                <a:spcPct val="0"/>
              </a:spcAft>
              <a:defRPr sz="3200">
                <a:solidFill>
                  <a:schemeClr val="bg1"/>
                </a:solidFill>
                <a:latin typeface="Arial" pitchFamily="34" charset="0"/>
              </a:defRPr>
            </a:lvl9pPr>
          </a:lstStyle>
          <a:p>
            <a:pPr eaLnBrk="1" hangingPunct="1">
              <a:spcBef>
                <a:spcPct val="0"/>
              </a:spcBef>
            </a:pPr>
            <a:r>
              <a:rPr lang="tr-TR" sz="2400" b="1">
                <a:solidFill>
                  <a:schemeClr val="tx1"/>
                </a:solidFill>
              </a:rPr>
              <a:t>TOTAL</a:t>
            </a:r>
            <a:r>
              <a:rPr lang="tr-TR" sz="2400" b="1">
                <a:solidFill>
                  <a:schemeClr val="tx1"/>
                </a:solidFill>
                <a:latin typeface="Times New Roman" pitchFamily="18" charset="0"/>
              </a:rPr>
              <a:t> 		      	 $</a:t>
            </a:r>
            <a:r>
              <a:rPr lang="tr-TR" sz="2400" b="1">
                <a:solidFill>
                  <a:schemeClr val="tx1"/>
                </a:solidFill>
              </a:rPr>
              <a:t>35,000</a:t>
            </a:r>
          </a:p>
        </p:txBody>
      </p:sp>
      <p:sp>
        <p:nvSpPr>
          <p:cNvPr id="273" name="Rectangle 4"/>
          <p:cNvSpPr>
            <a:spLocks noChangeArrowheads="1"/>
          </p:cNvSpPr>
          <p:nvPr/>
        </p:nvSpPr>
        <p:spPr bwMode="auto">
          <a:xfrm>
            <a:off x="1905000" y="2730500"/>
            <a:ext cx="6519863" cy="1938992"/>
          </a:xfrm>
          <a:prstGeom prst="rect">
            <a:avLst/>
          </a:prstGeom>
          <a:noFill/>
          <a:ln w="9525">
            <a:noFill/>
            <a:miter lim="800000"/>
            <a:headEnd/>
            <a:tailEnd/>
          </a:ln>
          <a:effectLst/>
        </p:spPr>
        <p:txBody>
          <a:bodyPr>
            <a:spAutoFit/>
          </a:bodyPr>
          <a:lstStyle/>
          <a:p>
            <a:pPr>
              <a:spcBef>
                <a:spcPct val="0"/>
              </a:spcBef>
              <a:defRPr/>
            </a:pPr>
            <a:r>
              <a:rPr lang="tr-TR" sz="2400" dirty="0">
                <a:solidFill>
                  <a:schemeClr val="tx1"/>
                </a:solidFill>
                <a:latin typeface="Times New Roman" pitchFamily="18" charset="0"/>
              </a:rPr>
              <a:t>D 6100 </a:t>
            </a:r>
            <a:r>
              <a:rPr lang="tr-TR" sz="2400" dirty="0" err="1">
                <a:solidFill>
                  <a:schemeClr val="tx1"/>
                </a:solidFill>
                <a:latin typeface="Times New Roman" pitchFamily="18" charset="0"/>
              </a:rPr>
              <a:t>DDF</a:t>
            </a:r>
            <a:r>
              <a:rPr lang="tr-TR" sz="2400" dirty="0">
                <a:solidFill>
                  <a:schemeClr val="tx1"/>
                </a:solidFill>
                <a:latin typeface="Times New Roman" pitchFamily="18" charset="0"/>
              </a:rPr>
              <a:t>			$ </a:t>
            </a:r>
            <a:r>
              <a:rPr lang="tr-TR" sz="2400" dirty="0">
                <a:solidFill>
                  <a:schemeClr val="tx1"/>
                </a:solidFill>
                <a:latin typeface="Arial" charset="0"/>
              </a:rPr>
              <a:t>10,000</a:t>
            </a:r>
            <a:endParaRPr lang="en-US" sz="2400" dirty="0">
              <a:solidFill>
                <a:schemeClr val="tx1"/>
              </a:solidFill>
              <a:latin typeface="Arial" charset="0"/>
            </a:endParaRPr>
          </a:p>
          <a:p>
            <a:pPr>
              <a:spcBef>
                <a:spcPct val="0"/>
              </a:spcBef>
              <a:defRPr/>
            </a:pPr>
            <a:r>
              <a:rPr lang="tr-TR" sz="2400" dirty="0" err="1" smtClean="0">
                <a:latin typeface="Times New Roman" pitchFamily="18" charset="0"/>
              </a:rPr>
              <a:t>Bourgas</a:t>
            </a:r>
            <a:r>
              <a:rPr lang="tr-TR" sz="2400" dirty="0" smtClean="0">
                <a:solidFill>
                  <a:schemeClr val="tx1"/>
                </a:solidFill>
                <a:latin typeface="Times New Roman" pitchFamily="18" charset="0"/>
              </a:rPr>
              <a:t> </a:t>
            </a:r>
            <a:r>
              <a:rPr lang="tr-TR" sz="2400" dirty="0">
                <a:solidFill>
                  <a:schemeClr val="tx1"/>
                </a:solidFill>
                <a:latin typeface="Times New Roman" pitchFamily="18" charset="0"/>
              </a:rPr>
              <a:t>R</a:t>
            </a:r>
            <a:r>
              <a:rPr lang="tr-TR" sz="2400" dirty="0">
                <a:solidFill>
                  <a:schemeClr val="tx1"/>
                </a:solidFill>
                <a:latin typeface="Arial" charset="0"/>
              </a:rPr>
              <a:t>C</a:t>
            </a:r>
            <a:r>
              <a:rPr lang="tr-TR" sz="2400" dirty="0">
                <a:solidFill>
                  <a:schemeClr val="tx1"/>
                </a:solidFill>
                <a:latin typeface="Times New Roman" pitchFamily="18" charset="0"/>
              </a:rPr>
              <a:t>		</a:t>
            </a:r>
            <a:r>
              <a:rPr lang="tr-TR" sz="2400" dirty="0" smtClean="0">
                <a:solidFill>
                  <a:schemeClr val="tx1"/>
                </a:solidFill>
                <a:latin typeface="Times New Roman" pitchFamily="18" charset="0"/>
              </a:rPr>
              <a:t>            $ </a:t>
            </a:r>
            <a:r>
              <a:rPr lang="tr-TR" sz="2400" dirty="0" smtClean="0">
                <a:solidFill>
                  <a:schemeClr val="tx1"/>
                </a:solidFill>
                <a:latin typeface="Arial" charset="0"/>
              </a:rPr>
              <a:t>  </a:t>
            </a:r>
            <a:r>
              <a:rPr lang="tr-TR" sz="2400" dirty="0">
                <a:solidFill>
                  <a:schemeClr val="tx1"/>
                </a:solidFill>
                <a:latin typeface="Arial" charset="0"/>
              </a:rPr>
              <a:t>5,000</a:t>
            </a:r>
            <a:endParaRPr lang="en-US" sz="2400" dirty="0">
              <a:solidFill>
                <a:schemeClr val="tx1"/>
              </a:solidFill>
              <a:latin typeface="Arial" charset="0"/>
            </a:endParaRPr>
          </a:p>
          <a:p>
            <a:pPr>
              <a:spcBef>
                <a:spcPct val="0"/>
              </a:spcBef>
              <a:defRPr/>
            </a:pPr>
            <a:r>
              <a:rPr lang="tr-TR" sz="2400" dirty="0" err="1" smtClean="0">
                <a:latin typeface="Times New Roman" pitchFamily="18" charset="0"/>
              </a:rPr>
              <a:t>Troyan</a:t>
            </a:r>
            <a:r>
              <a:rPr lang="tr-TR" sz="2400" dirty="0" smtClean="0">
                <a:solidFill>
                  <a:schemeClr val="tx1"/>
                </a:solidFill>
                <a:latin typeface="Times New Roman" pitchFamily="18" charset="0"/>
              </a:rPr>
              <a:t> </a:t>
            </a:r>
            <a:r>
              <a:rPr lang="tr-TR" sz="2400" dirty="0">
                <a:solidFill>
                  <a:schemeClr val="tx1"/>
                </a:solidFill>
                <a:latin typeface="Times New Roman" pitchFamily="18" charset="0"/>
              </a:rPr>
              <a:t>R</a:t>
            </a:r>
            <a:r>
              <a:rPr lang="tr-TR" sz="2400" dirty="0">
                <a:solidFill>
                  <a:schemeClr val="tx1"/>
                </a:solidFill>
                <a:latin typeface="Arial" charset="0"/>
              </a:rPr>
              <a:t>C</a:t>
            </a:r>
            <a:r>
              <a:rPr lang="tr-TR" sz="2400" dirty="0">
                <a:solidFill>
                  <a:schemeClr val="tx1"/>
                </a:solidFill>
                <a:latin typeface="Times New Roman" pitchFamily="18" charset="0"/>
              </a:rPr>
              <a:t>			$ </a:t>
            </a:r>
            <a:r>
              <a:rPr lang="tr-TR" sz="2400" dirty="0">
                <a:solidFill>
                  <a:schemeClr val="tx1"/>
                </a:solidFill>
                <a:latin typeface="Arial" charset="0"/>
              </a:rPr>
              <a:t>  5,000</a:t>
            </a:r>
          </a:p>
          <a:p>
            <a:pPr>
              <a:spcBef>
                <a:spcPct val="0"/>
              </a:spcBef>
              <a:defRPr/>
            </a:pPr>
            <a:r>
              <a:rPr lang="tr-TR" sz="2400" dirty="0">
                <a:solidFill>
                  <a:schemeClr val="tx1"/>
                </a:solidFill>
                <a:latin typeface="Arial" charset="0"/>
              </a:rPr>
              <a:t>Total sponsor </a:t>
            </a:r>
            <a:r>
              <a:rPr lang="tr-TR" sz="2400" dirty="0" err="1">
                <a:solidFill>
                  <a:schemeClr val="tx1"/>
                </a:solidFill>
                <a:latin typeface="Arial" charset="0"/>
              </a:rPr>
              <a:t>cont</a:t>
            </a:r>
            <a:r>
              <a:rPr lang="tr-TR" sz="2400" dirty="0">
                <a:solidFill>
                  <a:schemeClr val="tx1"/>
                </a:solidFill>
                <a:latin typeface="Arial" charset="0"/>
              </a:rPr>
              <a:t>.   </a:t>
            </a:r>
            <a:r>
              <a:rPr lang="tr-TR" sz="2400" dirty="0">
                <a:solidFill>
                  <a:schemeClr val="tx1"/>
                </a:solidFill>
                <a:latin typeface="Times New Roman" pitchFamily="18" charset="0"/>
              </a:rPr>
              <a:t>	$ </a:t>
            </a:r>
            <a:r>
              <a:rPr lang="tr-TR" sz="2400" dirty="0">
                <a:solidFill>
                  <a:schemeClr val="tx1"/>
                </a:solidFill>
                <a:latin typeface="Arial" charset="0"/>
              </a:rPr>
              <a:t>20,000</a:t>
            </a:r>
            <a:r>
              <a:rPr lang="tr-TR" sz="2400" dirty="0">
                <a:solidFill>
                  <a:schemeClr val="tx1"/>
                </a:solidFill>
                <a:latin typeface="Times New Roman" pitchFamily="18" charset="0"/>
              </a:rPr>
              <a:t>          </a:t>
            </a:r>
          </a:p>
          <a:p>
            <a:pPr>
              <a:spcBef>
                <a:spcPct val="0"/>
              </a:spcBef>
              <a:defRPr/>
            </a:pPr>
            <a:r>
              <a:rPr lang="tr-TR" sz="2400" dirty="0" err="1">
                <a:solidFill>
                  <a:schemeClr val="tx1"/>
                </a:solidFill>
                <a:latin typeface="Arial" charset="0"/>
              </a:rPr>
              <a:t>TRF</a:t>
            </a:r>
            <a:r>
              <a:rPr lang="tr-TR" sz="2400" dirty="0">
                <a:solidFill>
                  <a:schemeClr val="tx1"/>
                </a:solidFill>
                <a:latin typeface="Times New Roman" pitchFamily="18" charset="0"/>
              </a:rPr>
              <a:t>  </a:t>
            </a:r>
            <a:r>
              <a:rPr lang="en-US" sz="2400" dirty="0">
                <a:solidFill>
                  <a:schemeClr val="tx1"/>
                </a:solidFill>
                <a:latin typeface="Times New Roman" pitchFamily="18" charset="0"/>
              </a:rPr>
              <a:t>	</a:t>
            </a:r>
            <a:endParaRPr lang="tr-TR" sz="2000" dirty="0">
              <a:solidFill>
                <a:schemeClr val="hlink"/>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608815389"/>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31747"/>
                                        </p:tgtEl>
                                        <p:attrNameLst>
                                          <p:attrName>style.visibility</p:attrName>
                                        </p:attrNameLst>
                                      </p:cBhvr>
                                      <p:to>
                                        <p:strVal val="visible"/>
                                      </p:to>
                                    </p:set>
                                    <p:animEffect transition="in" filter="blinds(horizontal)">
                                      <p:cBhvr>
                                        <p:cTn id="7" dur="500"/>
                                        <p:tgtEl>
                                          <p:spTgt spid="31747"/>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1746">
                                            <p:txEl>
                                              <p:pRg st="0" end="0"/>
                                            </p:txEl>
                                          </p:spTgt>
                                        </p:tgtEl>
                                        <p:attrNameLst>
                                          <p:attrName>style.visibility</p:attrName>
                                        </p:attrNameLst>
                                      </p:cBhvr>
                                      <p:to>
                                        <p:strVal val="visible"/>
                                      </p:to>
                                    </p:set>
                                    <p:animEffect transition="in" filter="blinds(horizontal)">
                                      <p:cBhvr>
                                        <p:cTn id="11" dur="500"/>
                                        <p:tgtEl>
                                          <p:spTgt spid="31746">
                                            <p:txEl>
                                              <p:pRg st="0" end="0"/>
                                            </p:txEl>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31746">
                                            <p:txEl>
                                              <p:pRg st="1" end="1"/>
                                            </p:txEl>
                                          </p:spTgt>
                                        </p:tgtEl>
                                        <p:attrNameLst>
                                          <p:attrName>style.visibility</p:attrName>
                                        </p:attrNameLst>
                                      </p:cBhvr>
                                      <p:to>
                                        <p:strVal val="visible"/>
                                      </p:to>
                                    </p:set>
                                    <p:animEffect transition="in" filter="blinds(horizontal)">
                                      <p:cBhvr>
                                        <p:cTn id="14" dur="500"/>
                                        <p:tgtEl>
                                          <p:spTgt spid="31746">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1748"/>
                                        </p:tgtEl>
                                        <p:attrNameLst>
                                          <p:attrName>style.visibility</p:attrName>
                                        </p:attrNameLst>
                                      </p:cBhvr>
                                      <p:to>
                                        <p:strVal val="visible"/>
                                      </p:to>
                                    </p:set>
                                    <p:animEffect transition="in" filter="blinds(horizontal)">
                                      <p:cBhvr>
                                        <p:cTn id="24"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P spid="31746" grpId="0" build="p" autoUpdateAnimBg="0" advAuto="0"/>
      <p:bldP spid="2" grpId="0" autoUpdateAnimBg="0"/>
      <p:bldP spid="31748"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0" name="Rectangle 4"/>
          <p:cNvSpPr>
            <a:spLocks noGrp="1" noChangeArrowheads="1"/>
          </p:cNvSpPr>
          <p:nvPr>
            <p:ph type="title"/>
          </p:nvPr>
        </p:nvSpPr>
        <p:spPr/>
        <p:txBody>
          <a:bodyPr/>
          <a:lstStyle/>
          <a:p>
            <a:pPr eaLnBrk="1" hangingPunct="1">
              <a:defRPr/>
            </a:pPr>
            <a:r>
              <a:rPr lang="en-US" smtClean="0"/>
              <a:t> </a:t>
            </a:r>
          </a:p>
        </p:txBody>
      </p:sp>
      <p:sp>
        <p:nvSpPr>
          <p:cNvPr id="36868" name="Text Box 6"/>
          <p:cNvSpPr txBox="1">
            <a:spLocks noChangeArrowheads="1"/>
          </p:cNvSpPr>
          <p:nvPr/>
        </p:nvSpPr>
        <p:spPr bwMode="auto">
          <a:xfrm>
            <a:off x="533400" y="1500188"/>
            <a:ext cx="5486400" cy="557212"/>
          </a:xfrm>
          <a:prstGeom prst="rect">
            <a:avLst/>
          </a:prstGeom>
          <a:solidFill>
            <a:schemeClr val="accent2"/>
          </a:solidFill>
          <a:ln w="38100" cmpd="dbl" algn="ctr">
            <a:solidFill>
              <a:schemeClr val="bg1"/>
            </a:solidFill>
            <a:miter lim="800000"/>
            <a:headEnd/>
            <a:tailEnd/>
          </a:ln>
          <a:effectLst>
            <a:outerShdw dist="107763" dir="2700000" algn="ctr" rotWithShape="0">
              <a:schemeClr val="bg2">
                <a:alpha val="50000"/>
              </a:schemeClr>
            </a:outerShdw>
          </a:effectLst>
        </p:spPr>
        <p:txBody>
          <a:bodyPr>
            <a:spAutoFit/>
          </a:bodyPr>
          <a:lstStyle>
            <a:lvl1pPr eaLnBrk="0" hangingPunct="0">
              <a:defRPr sz="3200">
                <a:solidFill>
                  <a:schemeClr val="bg1"/>
                </a:solidFill>
                <a:latin typeface="Arial" pitchFamily="34" charset="0"/>
              </a:defRPr>
            </a:lvl1pPr>
            <a:lvl2pPr marL="742950" indent="-285750" eaLnBrk="0" hangingPunct="0">
              <a:defRPr sz="3200">
                <a:solidFill>
                  <a:schemeClr val="bg1"/>
                </a:solidFill>
                <a:latin typeface="Arial" pitchFamily="34" charset="0"/>
              </a:defRPr>
            </a:lvl2pPr>
            <a:lvl3pPr marL="1143000" indent="-228600" eaLnBrk="0" hangingPunct="0">
              <a:defRPr sz="3200">
                <a:solidFill>
                  <a:schemeClr val="bg1"/>
                </a:solidFill>
                <a:latin typeface="Arial" pitchFamily="34" charset="0"/>
              </a:defRPr>
            </a:lvl3pPr>
            <a:lvl4pPr marL="1600200" indent="-228600" eaLnBrk="0" hangingPunct="0">
              <a:defRPr sz="3200">
                <a:solidFill>
                  <a:schemeClr val="bg1"/>
                </a:solidFill>
                <a:latin typeface="Arial" pitchFamily="34" charset="0"/>
              </a:defRPr>
            </a:lvl4pPr>
            <a:lvl5pPr marL="2057400" indent="-228600" eaLnBrk="0" hangingPunct="0">
              <a:defRPr sz="3200">
                <a:solidFill>
                  <a:schemeClr val="bg1"/>
                </a:solidFill>
                <a:latin typeface="Arial" pitchFamily="34" charset="0"/>
              </a:defRPr>
            </a:lvl5pPr>
            <a:lvl6pPr marL="2514600" indent="-228600" eaLnBrk="0" fontAlgn="base" hangingPunct="0">
              <a:spcBef>
                <a:spcPct val="50000"/>
              </a:spcBef>
              <a:spcAft>
                <a:spcPct val="0"/>
              </a:spcAft>
              <a:defRPr sz="3200">
                <a:solidFill>
                  <a:schemeClr val="bg1"/>
                </a:solidFill>
                <a:latin typeface="Arial" pitchFamily="34" charset="0"/>
              </a:defRPr>
            </a:lvl6pPr>
            <a:lvl7pPr marL="2971800" indent="-228600" eaLnBrk="0" fontAlgn="base" hangingPunct="0">
              <a:spcBef>
                <a:spcPct val="50000"/>
              </a:spcBef>
              <a:spcAft>
                <a:spcPct val="0"/>
              </a:spcAft>
              <a:defRPr sz="3200">
                <a:solidFill>
                  <a:schemeClr val="bg1"/>
                </a:solidFill>
                <a:latin typeface="Arial" pitchFamily="34" charset="0"/>
              </a:defRPr>
            </a:lvl7pPr>
            <a:lvl8pPr marL="3429000" indent="-228600" eaLnBrk="0" fontAlgn="base" hangingPunct="0">
              <a:spcBef>
                <a:spcPct val="50000"/>
              </a:spcBef>
              <a:spcAft>
                <a:spcPct val="0"/>
              </a:spcAft>
              <a:defRPr sz="3200">
                <a:solidFill>
                  <a:schemeClr val="bg1"/>
                </a:solidFill>
                <a:latin typeface="Arial" pitchFamily="34" charset="0"/>
              </a:defRPr>
            </a:lvl8pPr>
            <a:lvl9pPr marL="3886200" indent="-228600" eaLnBrk="0" fontAlgn="base" hangingPunct="0">
              <a:spcBef>
                <a:spcPct val="50000"/>
              </a:spcBef>
              <a:spcAft>
                <a:spcPct val="0"/>
              </a:spcAft>
              <a:defRPr sz="3200">
                <a:solidFill>
                  <a:schemeClr val="bg1"/>
                </a:solidFill>
                <a:latin typeface="Arial" pitchFamily="34" charset="0"/>
              </a:defRPr>
            </a:lvl9pPr>
          </a:lstStyle>
          <a:p>
            <a:pPr algn="ctr" eaLnBrk="1" hangingPunct="1"/>
            <a:endParaRPr lang="tr-TR" sz="2800" b="1"/>
          </a:p>
        </p:txBody>
      </p:sp>
      <p:sp>
        <p:nvSpPr>
          <p:cNvPr id="219143" name="Rectangle 7"/>
          <p:cNvSpPr>
            <a:spLocks noChangeArrowheads="1"/>
          </p:cNvSpPr>
          <p:nvPr/>
        </p:nvSpPr>
        <p:spPr bwMode="auto">
          <a:xfrm>
            <a:off x="990600" y="0"/>
            <a:ext cx="6400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defRPr/>
            </a:pPr>
            <a:r>
              <a:rPr lang="tr-TR" sz="4400" b="1">
                <a:solidFill>
                  <a:srgbClr val="000099"/>
                </a:solidFill>
                <a:effectLst>
                  <a:outerShdw blurRad="38100" dist="38100" dir="2700000" algn="tl">
                    <a:srgbClr val="000000"/>
                  </a:outerShdw>
                </a:effectLst>
                <a:latin typeface="Arial" charset="0"/>
              </a:rPr>
              <a:t>Global Grants</a:t>
            </a:r>
            <a:endParaRPr lang="en-US" sz="4400" b="1">
              <a:solidFill>
                <a:srgbClr val="000099"/>
              </a:solidFill>
              <a:effectLst>
                <a:outerShdw blurRad="38100" dist="38100" dir="2700000" algn="tl">
                  <a:srgbClr val="000000"/>
                </a:outerShdw>
              </a:effectLst>
              <a:latin typeface="Arial" charset="0"/>
            </a:endParaRPr>
          </a:p>
        </p:txBody>
      </p:sp>
      <p:sp>
        <p:nvSpPr>
          <p:cNvPr id="31747" name="Text Box 3"/>
          <p:cNvSpPr txBox="1">
            <a:spLocks noChangeArrowheads="1"/>
          </p:cNvSpPr>
          <p:nvPr/>
        </p:nvSpPr>
        <p:spPr bwMode="auto">
          <a:xfrm flipH="1">
            <a:off x="2224088" y="6153150"/>
            <a:ext cx="1285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bg1"/>
                </a:solidFill>
                <a:latin typeface="Arial" pitchFamily="34" charset="0"/>
              </a:defRPr>
            </a:lvl1pPr>
            <a:lvl2pPr marL="742950" indent="-285750" eaLnBrk="0" hangingPunct="0">
              <a:defRPr sz="3200">
                <a:solidFill>
                  <a:schemeClr val="bg1"/>
                </a:solidFill>
                <a:latin typeface="Arial" pitchFamily="34" charset="0"/>
              </a:defRPr>
            </a:lvl2pPr>
            <a:lvl3pPr marL="1143000" indent="-228600" eaLnBrk="0" hangingPunct="0">
              <a:defRPr sz="3200">
                <a:solidFill>
                  <a:schemeClr val="bg1"/>
                </a:solidFill>
                <a:latin typeface="Arial" pitchFamily="34" charset="0"/>
              </a:defRPr>
            </a:lvl3pPr>
            <a:lvl4pPr marL="1600200" indent="-228600" eaLnBrk="0" hangingPunct="0">
              <a:defRPr sz="3200">
                <a:solidFill>
                  <a:schemeClr val="bg1"/>
                </a:solidFill>
                <a:latin typeface="Arial" pitchFamily="34" charset="0"/>
              </a:defRPr>
            </a:lvl4pPr>
            <a:lvl5pPr marL="2057400" indent="-228600" eaLnBrk="0" hangingPunct="0">
              <a:defRPr sz="3200">
                <a:solidFill>
                  <a:schemeClr val="bg1"/>
                </a:solidFill>
                <a:latin typeface="Arial" pitchFamily="34" charset="0"/>
              </a:defRPr>
            </a:lvl5pPr>
            <a:lvl6pPr marL="2514600" indent="-228600" eaLnBrk="0" fontAlgn="base" hangingPunct="0">
              <a:spcBef>
                <a:spcPct val="50000"/>
              </a:spcBef>
              <a:spcAft>
                <a:spcPct val="0"/>
              </a:spcAft>
              <a:defRPr sz="3200">
                <a:solidFill>
                  <a:schemeClr val="bg1"/>
                </a:solidFill>
                <a:latin typeface="Arial" pitchFamily="34" charset="0"/>
              </a:defRPr>
            </a:lvl6pPr>
            <a:lvl7pPr marL="2971800" indent="-228600" eaLnBrk="0" fontAlgn="base" hangingPunct="0">
              <a:spcBef>
                <a:spcPct val="50000"/>
              </a:spcBef>
              <a:spcAft>
                <a:spcPct val="0"/>
              </a:spcAft>
              <a:defRPr sz="3200">
                <a:solidFill>
                  <a:schemeClr val="bg1"/>
                </a:solidFill>
                <a:latin typeface="Arial" pitchFamily="34" charset="0"/>
              </a:defRPr>
            </a:lvl7pPr>
            <a:lvl8pPr marL="3429000" indent="-228600" eaLnBrk="0" fontAlgn="base" hangingPunct="0">
              <a:spcBef>
                <a:spcPct val="50000"/>
              </a:spcBef>
              <a:spcAft>
                <a:spcPct val="0"/>
              </a:spcAft>
              <a:defRPr sz="3200">
                <a:solidFill>
                  <a:schemeClr val="bg1"/>
                </a:solidFill>
                <a:latin typeface="Arial" pitchFamily="34" charset="0"/>
              </a:defRPr>
            </a:lvl8pPr>
            <a:lvl9pPr marL="3886200" indent="-228600" eaLnBrk="0" fontAlgn="base" hangingPunct="0">
              <a:spcBef>
                <a:spcPct val="50000"/>
              </a:spcBef>
              <a:spcAft>
                <a:spcPct val="0"/>
              </a:spcAft>
              <a:defRPr sz="3200">
                <a:solidFill>
                  <a:schemeClr val="bg1"/>
                </a:solidFill>
                <a:latin typeface="Arial" pitchFamily="34" charset="0"/>
              </a:defRPr>
            </a:lvl9pPr>
          </a:lstStyle>
          <a:p>
            <a:pPr eaLnBrk="1" hangingPunct="1">
              <a:spcBef>
                <a:spcPct val="0"/>
              </a:spcBef>
            </a:pPr>
            <a:endParaRPr lang="tr-TR" sz="2000">
              <a:solidFill>
                <a:schemeClr val="tx1"/>
              </a:solidFill>
            </a:endParaRPr>
          </a:p>
        </p:txBody>
      </p:sp>
      <p:sp>
        <p:nvSpPr>
          <p:cNvPr id="34819" name="Rectangle 3"/>
          <p:cNvSpPr>
            <a:spLocks noChangeArrowheads="1"/>
          </p:cNvSpPr>
          <p:nvPr/>
        </p:nvSpPr>
        <p:spPr bwMode="auto">
          <a:xfrm>
            <a:off x="1295400" y="1600200"/>
            <a:ext cx="7620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0066CC"/>
              </a:buClr>
              <a:buFont typeface="Wingdings" pitchFamily="2" charset="2"/>
              <a:buChar char="Ø"/>
            </a:pPr>
            <a:r>
              <a:rPr lang="tr-TR" sz="2000" b="1" dirty="0"/>
              <a:t>Host </a:t>
            </a:r>
            <a:r>
              <a:rPr lang="tr-TR" sz="2000" b="1" dirty="0" err="1"/>
              <a:t>country</a:t>
            </a:r>
            <a:r>
              <a:rPr lang="tr-TR" sz="2000" b="1" dirty="0"/>
              <a:t>:  </a:t>
            </a:r>
            <a:r>
              <a:rPr lang="en-US" sz="2000" b="1" dirty="0" err="1">
                <a:latin typeface="Times New Roman" pitchFamily="18" charset="0"/>
              </a:rPr>
              <a:t>Tayland</a:t>
            </a:r>
            <a:endParaRPr lang="en-US" sz="2000" b="1" dirty="0">
              <a:latin typeface="Times New Roman" pitchFamily="18" charset="0"/>
            </a:endParaRPr>
          </a:p>
          <a:p>
            <a:pPr marL="342900" indent="-342900">
              <a:spcBef>
                <a:spcPct val="20000"/>
              </a:spcBef>
              <a:buClr>
                <a:srgbClr val="0066CC"/>
              </a:buClr>
            </a:pPr>
            <a:r>
              <a:rPr lang="en-US" sz="2000" dirty="0">
                <a:solidFill>
                  <a:schemeClr val="tx1"/>
                </a:solidFill>
                <a:latin typeface="Times New Roman" pitchFamily="18" charset="0"/>
              </a:rPr>
              <a:t> 	</a:t>
            </a:r>
          </a:p>
          <a:p>
            <a:pPr marL="342900" indent="-342900">
              <a:spcBef>
                <a:spcPct val="20000"/>
              </a:spcBef>
              <a:buClr>
                <a:srgbClr val="0066CC"/>
              </a:buClr>
            </a:pPr>
            <a:r>
              <a:rPr lang="en-US" sz="2000" dirty="0">
                <a:solidFill>
                  <a:schemeClr val="tx1"/>
                </a:solidFill>
                <a:latin typeface="Times New Roman" pitchFamily="18" charset="0"/>
              </a:rPr>
              <a:t>	</a:t>
            </a:r>
            <a:r>
              <a:rPr lang="tr-TR" sz="2400" dirty="0">
                <a:solidFill>
                  <a:schemeClr val="tx1"/>
                </a:solidFill>
              </a:rPr>
              <a:t>Bangkok</a:t>
            </a:r>
            <a:r>
              <a:rPr lang="tr-TR" sz="2400" dirty="0">
                <a:solidFill>
                  <a:schemeClr val="tx1"/>
                </a:solidFill>
                <a:latin typeface="Times New Roman" pitchFamily="18" charset="0"/>
              </a:rPr>
              <a:t> </a:t>
            </a:r>
            <a:r>
              <a:rPr lang="tr-TR" sz="2400" dirty="0">
                <a:solidFill>
                  <a:schemeClr val="tx1"/>
                </a:solidFill>
              </a:rPr>
              <a:t>RC</a:t>
            </a:r>
            <a:r>
              <a:rPr lang="tr-TR" sz="2400" dirty="0">
                <a:solidFill>
                  <a:schemeClr val="tx1"/>
                </a:solidFill>
                <a:latin typeface="Times New Roman" pitchFamily="18" charset="0"/>
              </a:rPr>
              <a:t>		$ </a:t>
            </a:r>
            <a:r>
              <a:rPr lang="tr-TR" sz="2400" dirty="0">
                <a:solidFill>
                  <a:schemeClr val="tx1"/>
                </a:solidFill>
              </a:rPr>
              <a:t> 1,000</a:t>
            </a:r>
            <a:r>
              <a:rPr lang="tr-TR" sz="2400" dirty="0">
                <a:solidFill>
                  <a:schemeClr val="tx1"/>
                </a:solidFill>
                <a:latin typeface="Times New Roman" pitchFamily="18" charset="0"/>
              </a:rPr>
              <a:t/>
            </a:r>
            <a:br>
              <a:rPr lang="tr-TR" sz="2400" dirty="0">
                <a:solidFill>
                  <a:schemeClr val="tx1"/>
                </a:solidFill>
                <a:latin typeface="Times New Roman" pitchFamily="18" charset="0"/>
              </a:rPr>
            </a:br>
            <a:r>
              <a:rPr lang="tr-TR" sz="2400" dirty="0" err="1" smtClean="0">
                <a:solidFill>
                  <a:schemeClr val="tx1"/>
                </a:solidFill>
              </a:rPr>
              <a:t>D.2482</a:t>
            </a:r>
            <a:r>
              <a:rPr lang="tr-TR" sz="2400" dirty="0" smtClean="0">
                <a:solidFill>
                  <a:schemeClr val="tx1"/>
                </a:solidFill>
              </a:rPr>
              <a:t>                                $  </a:t>
            </a:r>
            <a:r>
              <a:rPr lang="tr-TR" sz="2400" dirty="0">
                <a:solidFill>
                  <a:schemeClr val="tx1"/>
                </a:solidFill>
              </a:rPr>
              <a:t>7,500</a:t>
            </a:r>
          </a:p>
          <a:p>
            <a:pPr marL="342900" indent="-342900">
              <a:spcBef>
                <a:spcPct val="20000"/>
              </a:spcBef>
              <a:buClr>
                <a:srgbClr val="0066CC"/>
              </a:buClr>
            </a:pPr>
            <a:r>
              <a:rPr lang="tr-TR" sz="2400" dirty="0">
                <a:solidFill>
                  <a:schemeClr val="tx1"/>
                </a:solidFill>
              </a:rPr>
              <a:t>    </a:t>
            </a:r>
            <a:r>
              <a:rPr lang="tr-TR" sz="2400" dirty="0" err="1">
                <a:solidFill>
                  <a:schemeClr val="tx1"/>
                </a:solidFill>
              </a:rPr>
              <a:t>D.5050</a:t>
            </a:r>
            <a:r>
              <a:rPr lang="tr-TR" sz="2400" dirty="0">
                <a:solidFill>
                  <a:schemeClr val="tx1"/>
                </a:solidFill>
              </a:rPr>
              <a:t>                            </a:t>
            </a:r>
            <a:r>
              <a:rPr lang="tr-TR" sz="2400" dirty="0" smtClean="0">
                <a:solidFill>
                  <a:schemeClr val="tx1"/>
                </a:solidFill>
              </a:rPr>
              <a:t>     $  </a:t>
            </a:r>
            <a:r>
              <a:rPr lang="tr-TR" sz="2400" dirty="0">
                <a:solidFill>
                  <a:schemeClr val="tx1"/>
                </a:solidFill>
              </a:rPr>
              <a:t>7,500</a:t>
            </a:r>
          </a:p>
          <a:p>
            <a:pPr marL="342900" indent="-342900">
              <a:spcBef>
                <a:spcPct val="20000"/>
              </a:spcBef>
              <a:buClr>
                <a:srgbClr val="0066CC"/>
              </a:buClr>
            </a:pPr>
            <a:r>
              <a:rPr lang="tr-TR" sz="2400" dirty="0">
                <a:solidFill>
                  <a:schemeClr val="tx1"/>
                </a:solidFill>
              </a:rPr>
              <a:t>    </a:t>
            </a:r>
            <a:r>
              <a:rPr lang="tr-TR" sz="2400" dirty="0" err="1" smtClean="0"/>
              <a:t>Sofia</a:t>
            </a:r>
            <a:r>
              <a:rPr lang="tr-TR" sz="2400" dirty="0" smtClean="0">
                <a:solidFill>
                  <a:schemeClr val="tx1"/>
                </a:solidFill>
              </a:rPr>
              <a:t> </a:t>
            </a:r>
            <a:r>
              <a:rPr lang="tr-TR" sz="2400" dirty="0">
                <a:solidFill>
                  <a:schemeClr val="tx1"/>
                </a:solidFill>
              </a:rPr>
              <a:t>RC</a:t>
            </a:r>
            <a:r>
              <a:rPr lang="tr-TR" sz="2400" dirty="0">
                <a:solidFill>
                  <a:schemeClr val="tx1"/>
                </a:solidFill>
                <a:latin typeface="Times New Roman" pitchFamily="18" charset="0"/>
              </a:rPr>
              <a:t>		</a:t>
            </a:r>
            <a:r>
              <a:rPr lang="tr-TR" sz="2400" dirty="0">
                <a:solidFill>
                  <a:schemeClr val="tx1"/>
                </a:solidFill>
              </a:rPr>
              <a:t> </a:t>
            </a:r>
            <a:r>
              <a:rPr lang="tr-TR" sz="2400" dirty="0" smtClean="0">
                <a:solidFill>
                  <a:schemeClr val="tx1"/>
                </a:solidFill>
              </a:rPr>
              <a:t>            </a:t>
            </a:r>
            <a:r>
              <a:rPr lang="tr-TR" sz="2400" dirty="0" smtClean="0">
                <a:solidFill>
                  <a:schemeClr val="tx1"/>
                </a:solidFill>
                <a:latin typeface="Times New Roman" pitchFamily="18" charset="0"/>
              </a:rPr>
              <a:t>$  </a:t>
            </a:r>
            <a:r>
              <a:rPr lang="tr-TR" sz="2400" dirty="0">
                <a:solidFill>
                  <a:schemeClr val="tx1"/>
                </a:solidFill>
              </a:rPr>
              <a:t>2,000</a:t>
            </a:r>
            <a:r>
              <a:rPr lang="tr-TR" sz="2400" dirty="0">
                <a:solidFill>
                  <a:schemeClr val="tx1"/>
                </a:solidFill>
                <a:latin typeface="Times New Roman" pitchFamily="18" charset="0"/>
              </a:rPr>
              <a:t/>
            </a:r>
            <a:br>
              <a:rPr lang="tr-TR" sz="2400" dirty="0">
                <a:solidFill>
                  <a:schemeClr val="tx1"/>
                </a:solidFill>
                <a:latin typeface="Times New Roman" pitchFamily="18" charset="0"/>
              </a:rPr>
            </a:br>
            <a:r>
              <a:rPr lang="tr-TR" sz="2400" dirty="0">
                <a:solidFill>
                  <a:schemeClr val="tx1"/>
                </a:solidFill>
              </a:rPr>
              <a:t>Total sponsor </a:t>
            </a:r>
            <a:r>
              <a:rPr lang="tr-TR" sz="2400" dirty="0" err="1">
                <a:solidFill>
                  <a:schemeClr val="tx1"/>
                </a:solidFill>
              </a:rPr>
              <a:t>cont</a:t>
            </a:r>
            <a:r>
              <a:rPr lang="tr-TR" sz="2400" dirty="0">
                <a:solidFill>
                  <a:schemeClr val="tx1"/>
                </a:solidFill>
              </a:rPr>
              <a:t>.</a:t>
            </a:r>
            <a:r>
              <a:rPr lang="tr-TR" sz="2400" dirty="0">
                <a:solidFill>
                  <a:schemeClr val="tx1"/>
                </a:solidFill>
                <a:latin typeface="Times New Roman" pitchFamily="18" charset="0"/>
              </a:rPr>
              <a:t>	</a:t>
            </a:r>
            <a:r>
              <a:rPr lang="tr-TR" sz="2400" dirty="0">
                <a:solidFill>
                  <a:schemeClr val="tx1"/>
                </a:solidFill>
              </a:rPr>
              <a:t> </a:t>
            </a:r>
            <a:r>
              <a:rPr lang="tr-TR" sz="2400" dirty="0" smtClean="0">
                <a:solidFill>
                  <a:schemeClr val="tx1"/>
                </a:solidFill>
              </a:rPr>
              <a:t>            </a:t>
            </a:r>
            <a:r>
              <a:rPr lang="tr-TR" sz="2400" dirty="0" smtClean="0">
                <a:solidFill>
                  <a:schemeClr val="tx1"/>
                </a:solidFill>
                <a:latin typeface="Times New Roman" pitchFamily="18" charset="0"/>
              </a:rPr>
              <a:t>$</a:t>
            </a:r>
            <a:r>
              <a:rPr lang="tr-TR" sz="2400" dirty="0">
                <a:solidFill>
                  <a:schemeClr val="tx1"/>
                </a:solidFill>
              </a:rPr>
              <a:t>18,000</a:t>
            </a:r>
            <a:r>
              <a:rPr lang="tr-TR" sz="2400" dirty="0">
                <a:solidFill>
                  <a:schemeClr val="tx1"/>
                </a:solidFill>
                <a:latin typeface="Times New Roman" pitchFamily="18" charset="0"/>
              </a:rPr>
              <a:t/>
            </a:r>
            <a:br>
              <a:rPr lang="tr-TR" sz="2400" dirty="0">
                <a:solidFill>
                  <a:schemeClr val="tx1"/>
                </a:solidFill>
                <a:latin typeface="Times New Roman" pitchFamily="18" charset="0"/>
              </a:rPr>
            </a:br>
            <a:endParaRPr lang="tr-TR" sz="2400" dirty="0">
              <a:solidFill>
                <a:schemeClr val="tx1"/>
              </a:solidFill>
            </a:endParaRPr>
          </a:p>
          <a:p>
            <a:pPr marL="342900" indent="-342900">
              <a:spcBef>
                <a:spcPct val="20000"/>
              </a:spcBef>
              <a:buClr>
                <a:srgbClr val="0066CC"/>
              </a:buClr>
            </a:pPr>
            <a:r>
              <a:rPr lang="tr-TR" sz="2400" dirty="0">
                <a:solidFill>
                  <a:schemeClr val="tx1"/>
                </a:solidFill>
              </a:rPr>
              <a:t>    </a:t>
            </a:r>
            <a:r>
              <a:rPr lang="tr-TR" sz="2400" dirty="0" err="1">
                <a:solidFill>
                  <a:schemeClr val="tx1"/>
                </a:solidFill>
              </a:rPr>
              <a:t>TRF</a:t>
            </a:r>
            <a:r>
              <a:rPr lang="tr-TR" sz="2400" dirty="0">
                <a:solidFill>
                  <a:schemeClr val="tx1"/>
                </a:solidFill>
                <a:latin typeface="Times New Roman" pitchFamily="18" charset="0"/>
              </a:rPr>
              <a:t>	</a:t>
            </a:r>
            <a:br>
              <a:rPr lang="tr-TR" sz="2400" dirty="0">
                <a:solidFill>
                  <a:schemeClr val="tx1"/>
                </a:solidFill>
                <a:latin typeface="Times New Roman" pitchFamily="18" charset="0"/>
              </a:rPr>
            </a:br>
            <a:r>
              <a:rPr lang="tr-TR" sz="2000" dirty="0">
                <a:solidFill>
                  <a:schemeClr val="tx1"/>
                </a:solidFill>
                <a:latin typeface="Times New Roman" pitchFamily="18" charset="0"/>
              </a:rPr>
              <a:t>	</a:t>
            </a:r>
            <a:br>
              <a:rPr lang="tr-TR" sz="2000" dirty="0">
                <a:solidFill>
                  <a:schemeClr val="tx1"/>
                </a:solidFill>
                <a:latin typeface="Times New Roman" pitchFamily="18" charset="0"/>
              </a:rPr>
            </a:br>
            <a:endParaRPr lang="tr-TR" sz="2000" dirty="0">
              <a:solidFill>
                <a:schemeClr val="tx1"/>
              </a:solidFill>
              <a:latin typeface="Times New Roman" pitchFamily="18" charset="0"/>
            </a:endParaRPr>
          </a:p>
        </p:txBody>
      </p:sp>
      <p:sp>
        <p:nvSpPr>
          <p:cNvPr id="34822" name="Text Box 6"/>
          <p:cNvSpPr txBox="1">
            <a:spLocks noChangeArrowheads="1"/>
          </p:cNvSpPr>
          <p:nvPr/>
        </p:nvSpPr>
        <p:spPr bwMode="auto">
          <a:xfrm>
            <a:off x="4876800" y="4724400"/>
            <a:ext cx="134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bg1"/>
                </a:solidFill>
                <a:latin typeface="Arial" pitchFamily="34" charset="0"/>
              </a:defRPr>
            </a:lvl1pPr>
            <a:lvl2pPr marL="742950" indent="-285750" eaLnBrk="0" hangingPunct="0">
              <a:defRPr sz="3200">
                <a:solidFill>
                  <a:schemeClr val="bg1"/>
                </a:solidFill>
                <a:latin typeface="Arial" pitchFamily="34" charset="0"/>
              </a:defRPr>
            </a:lvl2pPr>
            <a:lvl3pPr marL="1143000" indent="-228600" eaLnBrk="0" hangingPunct="0">
              <a:defRPr sz="3200">
                <a:solidFill>
                  <a:schemeClr val="bg1"/>
                </a:solidFill>
                <a:latin typeface="Arial" pitchFamily="34" charset="0"/>
              </a:defRPr>
            </a:lvl3pPr>
            <a:lvl4pPr marL="1600200" indent="-228600" eaLnBrk="0" hangingPunct="0">
              <a:defRPr sz="3200">
                <a:solidFill>
                  <a:schemeClr val="bg1"/>
                </a:solidFill>
                <a:latin typeface="Arial" pitchFamily="34" charset="0"/>
              </a:defRPr>
            </a:lvl4pPr>
            <a:lvl5pPr marL="2057400" indent="-228600" eaLnBrk="0" hangingPunct="0">
              <a:defRPr sz="3200">
                <a:solidFill>
                  <a:schemeClr val="bg1"/>
                </a:solidFill>
                <a:latin typeface="Arial" pitchFamily="34" charset="0"/>
              </a:defRPr>
            </a:lvl5pPr>
            <a:lvl6pPr marL="2514600" indent="-228600" eaLnBrk="0" fontAlgn="base" hangingPunct="0">
              <a:spcBef>
                <a:spcPct val="50000"/>
              </a:spcBef>
              <a:spcAft>
                <a:spcPct val="0"/>
              </a:spcAft>
              <a:defRPr sz="3200">
                <a:solidFill>
                  <a:schemeClr val="bg1"/>
                </a:solidFill>
                <a:latin typeface="Arial" pitchFamily="34" charset="0"/>
              </a:defRPr>
            </a:lvl6pPr>
            <a:lvl7pPr marL="2971800" indent="-228600" eaLnBrk="0" fontAlgn="base" hangingPunct="0">
              <a:spcBef>
                <a:spcPct val="50000"/>
              </a:spcBef>
              <a:spcAft>
                <a:spcPct val="0"/>
              </a:spcAft>
              <a:defRPr sz="3200">
                <a:solidFill>
                  <a:schemeClr val="bg1"/>
                </a:solidFill>
                <a:latin typeface="Arial" pitchFamily="34" charset="0"/>
              </a:defRPr>
            </a:lvl7pPr>
            <a:lvl8pPr marL="3429000" indent="-228600" eaLnBrk="0" fontAlgn="base" hangingPunct="0">
              <a:spcBef>
                <a:spcPct val="50000"/>
              </a:spcBef>
              <a:spcAft>
                <a:spcPct val="0"/>
              </a:spcAft>
              <a:defRPr sz="3200">
                <a:solidFill>
                  <a:schemeClr val="bg1"/>
                </a:solidFill>
                <a:latin typeface="Arial" pitchFamily="34" charset="0"/>
              </a:defRPr>
            </a:lvl8pPr>
            <a:lvl9pPr marL="3886200" indent="-228600" eaLnBrk="0" fontAlgn="base" hangingPunct="0">
              <a:spcBef>
                <a:spcPct val="50000"/>
              </a:spcBef>
              <a:spcAft>
                <a:spcPct val="0"/>
              </a:spcAft>
              <a:defRPr sz="3200">
                <a:solidFill>
                  <a:schemeClr val="bg1"/>
                </a:solidFill>
                <a:latin typeface="Arial" pitchFamily="34" charset="0"/>
              </a:defRPr>
            </a:lvl9pPr>
          </a:lstStyle>
          <a:p>
            <a:pPr eaLnBrk="1" hangingPunct="1">
              <a:spcBef>
                <a:spcPct val="0"/>
              </a:spcBef>
            </a:pPr>
            <a:r>
              <a:rPr lang="tr-TR" sz="2400">
                <a:solidFill>
                  <a:schemeClr val="tx1"/>
                </a:solidFill>
                <a:latin typeface="Times New Roman" pitchFamily="18" charset="0"/>
              </a:rPr>
              <a:t>$ </a:t>
            </a:r>
            <a:r>
              <a:rPr lang="tr-TR" sz="2400">
                <a:solidFill>
                  <a:schemeClr val="tx1"/>
                </a:solidFill>
              </a:rPr>
              <a:t>16,500</a:t>
            </a:r>
          </a:p>
        </p:txBody>
      </p:sp>
      <p:sp>
        <p:nvSpPr>
          <p:cNvPr id="34823" name="Text Box 7"/>
          <p:cNvSpPr txBox="1">
            <a:spLocks noChangeArrowheads="1"/>
          </p:cNvSpPr>
          <p:nvPr/>
        </p:nvSpPr>
        <p:spPr bwMode="auto">
          <a:xfrm>
            <a:off x="1724025" y="5286375"/>
            <a:ext cx="454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bg1"/>
                </a:solidFill>
                <a:latin typeface="Arial" pitchFamily="34" charset="0"/>
              </a:defRPr>
            </a:lvl1pPr>
            <a:lvl2pPr marL="742950" indent="-285750" eaLnBrk="0" hangingPunct="0">
              <a:defRPr sz="3200">
                <a:solidFill>
                  <a:schemeClr val="bg1"/>
                </a:solidFill>
                <a:latin typeface="Arial" pitchFamily="34" charset="0"/>
              </a:defRPr>
            </a:lvl2pPr>
            <a:lvl3pPr marL="1143000" indent="-228600" eaLnBrk="0" hangingPunct="0">
              <a:defRPr sz="3200">
                <a:solidFill>
                  <a:schemeClr val="bg1"/>
                </a:solidFill>
                <a:latin typeface="Arial" pitchFamily="34" charset="0"/>
              </a:defRPr>
            </a:lvl3pPr>
            <a:lvl4pPr marL="1600200" indent="-228600" eaLnBrk="0" hangingPunct="0">
              <a:defRPr sz="3200">
                <a:solidFill>
                  <a:schemeClr val="bg1"/>
                </a:solidFill>
                <a:latin typeface="Arial" pitchFamily="34" charset="0"/>
              </a:defRPr>
            </a:lvl4pPr>
            <a:lvl5pPr marL="2057400" indent="-228600" eaLnBrk="0" hangingPunct="0">
              <a:defRPr sz="3200">
                <a:solidFill>
                  <a:schemeClr val="bg1"/>
                </a:solidFill>
                <a:latin typeface="Arial" pitchFamily="34" charset="0"/>
              </a:defRPr>
            </a:lvl5pPr>
            <a:lvl6pPr marL="2514600" indent="-228600" eaLnBrk="0" fontAlgn="base" hangingPunct="0">
              <a:spcBef>
                <a:spcPct val="50000"/>
              </a:spcBef>
              <a:spcAft>
                <a:spcPct val="0"/>
              </a:spcAft>
              <a:defRPr sz="3200">
                <a:solidFill>
                  <a:schemeClr val="bg1"/>
                </a:solidFill>
                <a:latin typeface="Arial" pitchFamily="34" charset="0"/>
              </a:defRPr>
            </a:lvl6pPr>
            <a:lvl7pPr marL="2971800" indent="-228600" eaLnBrk="0" fontAlgn="base" hangingPunct="0">
              <a:spcBef>
                <a:spcPct val="50000"/>
              </a:spcBef>
              <a:spcAft>
                <a:spcPct val="0"/>
              </a:spcAft>
              <a:defRPr sz="3200">
                <a:solidFill>
                  <a:schemeClr val="bg1"/>
                </a:solidFill>
                <a:latin typeface="Arial" pitchFamily="34" charset="0"/>
              </a:defRPr>
            </a:lvl7pPr>
            <a:lvl8pPr marL="3429000" indent="-228600" eaLnBrk="0" fontAlgn="base" hangingPunct="0">
              <a:spcBef>
                <a:spcPct val="50000"/>
              </a:spcBef>
              <a:spcAft>
                <a:spcPct val="0"/>
              </a:spcAft>
              <a:defRPr sz="3200">
                <a:solidFill>
                  <a:schemeClr val="bg1"/>
                </a:solidFill>
                <a:latin typeface="Arial" pitchFamily="34" charset="0"/>
              </a:defRPr>
            </a:lvl8pPr>
            <a:lvl9pPr marL="3886200" indent="-228600" eaLnBrk="0" fontAlgn="base" hangingPunct="0">
              <a:spcBef>
                <a:spcPct val="50000"/>
              </a:spcBef>
              <a:spcAft>
                <a:spcPct val="0"/>
              </a:spcAft>
              <a:defRPr sz="3200">
                <a:solidFill>
                  <a:schemeClr val="bg1"/>
                </a:solidFill>
                <a:latin typeface="Arial" pitchFamily="34" charset="0"/>
              </a:defRPr>
            </a:lvl9pPr>
          </a:lstStyle>
          <a:p>
            <a:pPr eaLnBrk="1" hangingPunct="1">
              <a:spcBef>
                <a:spcPct val="0"/>
              </a:spcBef>
            </a:pPr>
            <a:r>
              <a:rPr lang="tr-TR" sz="2400" b="1" dirty="0">
                <a:solidFill>
                  <a:schemeClr val="tx1"/>
                </a:solidFill>
              </a:rPr>
              <a:t>TOTAL</a:t>
            </a:r>
            <a:r>
              <a:rPr lang="tr-TR" sz="2400" b="1" dirty="0">
                <a:solidFill>
                  <a:schemeClr val="tx1"/>
                </a:solidFill>
                <a:latin typeface="Times New Roman" pitchFamily="18" charset="0"/>
              </a:rPr>
              <a:t> 		      $ </a:t>
            </a:r>
            <a:r>
              <a:rPr lang="tr-TR" sz="2400" b="1" dirty="0">
                <a:solidFill>
                  <a:schemeClr val="tx1"/>
                </a:solidFill>
              </a:rPr>
              <a:t>34,500</a:t>
            </a:r>
          </a:p>
        </p:txBody>
      </p:sp>
    </p:spTree>
    <p:extLst>
      <p:ext uri="{BB962C8B-B14F-4D97-AF65-F5344CB8AC3E}">
        <p14:creationId xmlns:p14="http://schemas.microsoft.com/office/powerpoint/2010/main" val="997475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31747"/>
                                        </p:tgtEl>
                                        <p:attrNameLst>
                                          <p:attrName>style.visibility</p:attrName>
                                        </p:attrNameLst>
                                      </p:cBhvr>
                                      <p:to>
                                        <p:strVal val="visible"/>
                                      </p:to>
                                    </p:set>
                                    <p:animEffect transition="in" filter="blinds(horizontal)">
                                      <p:cBhvr>
                                        <p:cTn id="7" dur="500"/>
                                        <p:tgtEl>
                                          <p:spTgt spid="31747"/>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11" dur="500"/>
                                        <p:tgtEl>
                                          <p:spTgt spid="34819">
                                            <p:txEl>
                                              <p:pRg st="0" end="0"/>
                                            </p:txEl>
                                          </p:spTgt>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4819">
                                            <p:txEl>
                                              <p:pRg st="1" end="1"/>
                                            </p:txEl>
                                          </p:spTgt>
                                        </p:tgtEl>
                                        <p:attrNameLst>
                                          <p:attrName>style.visibility</p:attrName>
                                        </p:attrNameLst>
                                      </p:cBhvr>
                                      <p:to>
                                        <p:strVal val="visible"/>
                                      </p:to>
                                    </p:set>
                                    <p:animEffect transition="in" filter="blinds(horizontal)">
                                      <p:cBhvr>
                                        <p:cTn id="15" dur="500"/>
                                        <p:tgtEl>
                                          <p:spTgt spid="34819">
                                            <p:txEl>
                                              <p:pRg st="1" end="1"/>
                                            </p:txEl>
                                          </p:spTgt>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Effect transition="in" filter="blinds(horizontal)">
                                      <p:cBhvr>
                                        <p:cTn id="19" dur="500"/>
                                        <p:tgtEl>
                                          <p:spTgt spid="34819">
                                            <p:txEl>
                                              <p:pRg st="2" end="2"/>
                                            </p:txEl>
                                          </p:spTgt>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34819">
                                            <p:txEl>
                                              <p:pRg st="3" end="3"/>
                                            </p:txEl>
                                          </p:spTgt>
                                        </p:tgtEl>
                                        <p:attrNameLst>
                                          <p:attrName>style.visibility</p:attrName>
                                        </p:attrNameLst>
                                      </p:cBhvr>
                                      <p:to>
                                        <p:strVal val="visible"/>
                                      </p:to>
                                    </p:set>
                                    <p:animEffect transition="in" filter="blinds(horizontal)">
                                      <p:cBhvr>
                                        <p:cTn id="23" dur="500"/>
                                        <p:tgtEl>
                                          <p:spTgt spid="34819">
                                            <p:txEl>
                                              <p:pRg st="3" end="3"/>
                                            </p:txEl>
                                          </p:spTgt>
                                        </p:tgtEl>
                                      </p:cBhvr>
                                    </p:animEffect>
                                  </p:childTnLst>
                                </p:cTn>
                              </p:par>
                            </p:childTnLst>
                          </p:cTn>
                        </p:par>
                        <p:par>
                          <p:cTn id="24" fill="hold" nodeType="afterGroup">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animEffect transition="in" filter="blinds(horizontal)">
                                      <p:cBhvr>
                                        <p:cTn id="27" dur="500"/>
                                        <p:tgtEl>
                                          <p:spTgt spid="34819">
                                            <p:txEl>
                                              <p:pRg st="4" end="4"/>
                                            </p:txEl>
                                          </p:spTgt>
                                        </p:tgtEl>
                                      </p:cBhvr>
                                    </p:animEffect>
                                  </p:childTnLst>
                                </p:cTn>
                              </p:par>
                            </p:childTnLst>
                          </p:cTn>
                        </p:par>
                        <p:par>
                          <p:cTn id="28" fill="hold" nodeType="afterGroup">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34819">
                                            <p:txEl>
                                              <p:pRg st="5" end="5"/>
                                            </p:txEl>
                                          </p:spTgt>
                                        </p:tgtEl>
                                        <p:attrNameLst>
                                          <p:attrName>style.visibility</p:attrName>
                                        </p:attrNameLst>
                                      </p:cBhvr>
                                      <p:to>
                                        <p:strVal val="visible"/>
                                      </p:to>
                                    </p:set>
                                    <p:animEffect transition="in" filter="blinds(horizontal)">
                                      <p:cBhvr>
                                        <p:cTn id="31" dur="500"/>
                                        <p:tgtEl>
                                          <p:spTgt spid="34819">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4822">
                                            <p:txEl>
                                              <p:pRg st="0" end="0"/>
                                            </p:txEl>
                                          </p:spTgt>
                                        </p:tgtEl>
                                        <p:attrNameLst>
                                          <p:attrName>style.visibility</p:attrName>
                                        </p:attrNameLst>
                                      </p:cBhvr>
                                      <p:to>
                                        <p:strVal val="visible"/>
                                      </p:to>
                                    </p:set>
                                    <p:animEffect transition="in" filter="blinds(horizontal)">
                                      <p:cBhvr>
                                        <p:cTn id="36" dur="500"/>
                                        <p:tgtEl>
                                          <p:spTgt spid="34822">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4823">
                                            <p:txEl>
                                              <p:pRg st="0" end="0"/>
                                            </p:txEl>
                                          </p:spTgt>
                                        </p:tgtEl>
                                        <p:attrNameLst>
                                          <p:attrName>style.visibility</p:attrName>
                                        </p:attrNameLst>
                                      </p:cBhvr>
                                      <p:to>
                                        <p:strVal val="visible"/>
                                      </p:to>
                                    </p:set>
                                    <p:animEffect transition="in" filter="blinds(horizontal)">
                                      <p:cBhvr>
                                        <p:cTn id="41" dur="500"/>
                                        <p:tgtEl>
                                          <p:spTgt spid="348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P spid="34819" grpId="0" build="p" autoUpdateAnimBg="0" advAuto="0"/>
      <p:bldP spid="34822" grpId="0" build="p" autoUpdateAnimBg="0"/>
      <p:bldP spid="34823" grpId="0" build="p" autoUpdateAnimBg="0" advAuto="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304800" y="1371600"/>
            <a:ext cx="8458200" cy="4572000"/>
          </a:xfrm>
        </p:spPr>
        <p:txBody>
          <a:bodyPr/>
          <a:lstStyle/>
          <a:p>
            <a:pPr eaLnBrk="1" hangingPunct="1">
              <a:buFontTx/>
              <a:buNone/>
            </a:pPr>
            <a:r>
              <a:rPr lang="tr-TR" sz="8000" dirty="0" smtClean="0"/>
              <a:t>   </a:t>
            </a:r>
          </a:p>
        </p:txBody>
      </p:sp>
      <p:sp>
        <p:nvSpPr>
          <p:cNvPr id="2" name="Dikdörtgen 1"/>
          <p:cNvSpPr/>
          <p:nvPr/>
        </p:nvSpPr>
        <p:spPr>
          <a:xfrm>
            <a:off x="381000" y="3733800"/>
            <a:ext cx="8305800" cy="2185214"/>
          </a:xfrm>
          <a:prstGeom prst="rect">
            <a:avLst/>
          </a:prstGeom>
        </p:spPr>
        <p:txBody>
          <a:bodyPr wrap="square">
            <a:spAutoFit/>
          </a:bodyPr>
          <a:lstStyle/>
          <a:p>
            <a:r>
              <a:rPr lang="tr-TR" sz="2800" b="1" u="sng" dirty="0">
                <a:solidFill>
                  <a:schemeClr val="accent2">
                    <a:lumMod val="75000"/>
                  </a:schemeClr>
                </a:solidFill>
              </a:rPr>
              <a:t>Project </a:t>
            </a:r>
            <a:r>
              <a:rPr lang="tr-TR" sz="2800" b="1" u="sng" dirty="0" err="1">
                <a:solidFill>
                  <a:schemeClr val="accent2">
                    <a:lumMod val="75000"/>
                  </a:schemeClr>
                </a:solidFill>
              </a:rPr>
              <a:t>Description</a:t>
            </a:r>
            <a:r>
              <a:rPr lang="tr-TR" sz="2800" b="1" u="sng" dirty="0">
                <a:solidFill>
                  <a:schemeClr val="accent2">
                    <a:lumMod val="75000"/>
                  </a:schemeClr>
                </a:solidFill>
              </a:rPr>
              <a:t>:</a:t>
            </a:r>
            <a:r>
              <a:rPr lang="en-US" sz="2800" b="1" u="sng" dirty="0">
                <a:solidFill>
                  <a:schemeClr val="accent2">
                    <a:lumMod val="75000"/>
                  </a:schemeClr>
                </a:solidFill>
                <a:latin typeface="Arial" pitchFamily="34" charset="0"/>
                <a:cs typeface="Arial" pitchFamily="34" charset="0"/>
              </a:rPr>
              <a:t> </a:t>
            </a:r>
            <a:r>
              <a:rPr lang="en-US" b="1" dirty="0">
                <a:latin typeface="Arial" pitchFamily="34" charset="0"/>
                <a:cs typeface="Arial" pitchFamily="34" charset="0"/>
              </a:rPr>
              <a:t>The villagers are residents of </a:t>
            </a:r>
            <a:r>
              <a:rPr lang="en-US" b="1" dirty="0" err="1">
                <a:latin typeface="Arial" pitchFamily="34" charset="0"/>
                <a:cs typeface="Arial" pitchFamily="34" charset="0"/>
              </a:rPr>
              <a:t>Bozcakoy</a:t>
            </a:r>
            <a:r>
              <a:rPr lang="en-US" b="1" dirty="0">
                <a:latin typeface="Arial" pitchFamily="34" charset="0"/>
                <a:cs typeface="Arial" pitchFamily="34" charset="0"/>
              </a:rPr>
              <a:t>, which consists of 375 houses. Some of the residents are living</a:t>
            </a:r>
            <a:r>
              <a:rPr lang="tr-TR" b="1" dirty="0">
                <a:latin typeface="Arial" pitchFamily="34" charset="0"/>
                <a:cs typeface="Arial" pitchFamily="34" charset="0"/>
              </a:rPr>
              <a:t> </a:t>
            </a:r>
            <a:r>
              <a:rPr lang="en-US" b="1" dirty="0">
                <a:latin typeface="Arial" pitchFamily="34" charset="0"/>
                <a:cs typeface="Arial" pitchFamily="34" charset="0"/>
              </a:rPr>
              <a:t>abroad but staying in </a:t>
            </a:r>
            <a:r>
              <a:rPr lang="en-US" b="1" dirty="0" err="1">
                <a:latin typeface="Arial" pitchFamily="34" charset="0"/>
                <a:cs typeface="Arial" pitchFamily="34" charset="0"/>
              </a:rPr>
              <a:t>Bozcakoy</a:t>
            </a:r>
            <a:r>
              <a:rPr lang="en-US" b="1" dirty="0">
                <a:latin typeface="Arial" pitchFamily="34" charset="0"/>
                <a:cs typeface="Arial" pitchFamily="34" charset="0"/>
              </a:rPr>
              <a:t> in summers. The population of permanent </a:t>
            </a:r>
            <a:endParaRPr lang="tr-TR" b="1" dirty="0">
              <a:latin typeface="Arial" pitchFamily="34" charset="0"/>
              <a:cs typeface="Arial" pitchFamily="34" charset="0"/>
            </a:endParaRPr>
          </a:p>
          <a:p>
            <a:r>
              <a:rPr lang="en-US" b="1" dirty="0">
                <a:latin typeface="Arial" pitchFamily="34" charset="0"/>
                <a:cs typeface="Arial" pitchFamily="34" charset="0"/>
              </a:rPr>
              <a:t>residents, which stands for 280</a:t>
            </a:r>
            <a:r>
              <a:rPr lang="tr-TR" b="1" dirty="0">
                <a:latin typeface="Arial" pitchFamily="34" charset="0"/>
                <a:cs typeface="Arial" pitchFamily="34" charset="0"/>
              </a:rPr>
              <a:t> </a:t>
            </a:r>
            <a:r>
              <a:rPr lang="en-US" b="1" dirty="0">
                <a:latin typeface="Arial" pitchFamily="34" charset="0"/>
                <a:cs typeface="Arial" pitchFamily="34" charset="0"/>
              </a:rPr>
              <a:t>houses, are 750. In summer, this number reaches up to 3000. This project will supply and completely recover the need of drinking water, which will also be useful for the</a:t>
            </a:r>
            <a:r>
              <a:rPr lang="tr-TR" b="1" dirty="0">
                <a:latin typeface="Arial" pitchFamily="34" charset="0"/>
                <a:cs typeface="Arial" pitchFamily="34" charset="0"/>
              </a:rPr>
              <a:t> </a:t>
            </a:r>
            <a:r>
              <a:rPr lang="en-US" b="1" dirty="0">
                <a:latin typeface="Arial" pitchFamily="34" charset="0"/>
                <a:cs typeface="Arial" pitchFamily="34" charset="0"/>
              </a:rPr>
              <a:t>public health, to the village. </a:t>
            </a:r>
            <a:endParaRPr lang="tr-TR" dirty="0"/>
          </a:p>
        </p:txBody>
      </p:sp>
      <p:sp>
        <p:nvSpPr>
          <p:cNvPr id="3" name="Dikdörtgen 2"/>
          <p:cNvSpPr/>
          <p:nvPr/>
        </p:nvSpPr>
        <p:spPr>
          <a:xfrm>
            <a:off x="457200" y="1524000"/>
            <a:ext cx="8229600" cy="2123658"/>
          </a:xfrm>
          <a:prstGeom prst="rect">
            <a:avLst/>
          </a:prstGeom>
        </p:spPr>
        <p:txBody>
          <a:bodyPr wrap="square">
            <a:spAutoFit/>
          </a:bodyPr>
          <a:lstStyle/>
          <a:p>
            <a:r>
              <a:rPr lang="en-US" sz="2400" b="1" u="sng" dirty="0">
                <a:solidFill>
                  <a:srgbClr val="C00000"/>
                </a:solidFill>
                <a:latin typeface="Arial" pitchFamily="34" charset="0"/>
                <a:cs typeface="Arial" pitchFamily="34" charset="0"/>
              </a:rPr>
              <a:t>Global Grant Project Title: </a:t>
            </a:r>
            <a:r>
              <a:rPr lang="tr-TR" b="1" dirty="0" err="1">
                <a:latin typeface="Arial" pitchFamily="34" charset="0"/>
                <a:cs typeface="Arial" pitchFamily="34" charset="0"/>
              </a:rPr>
              <a:t>Bozcakoy</a:t>
            </a:r>
            <a:r>
              <a:rPr lang="tr-TR" b="1" dirty="0">
                <a:latin typeface="Arial" pitchFamily="34" charset="0"/>
                <a:cs typeface="Arial" pitchFamily="34" charset="0"/>
              </a:rPr>
              <a:t> </a:t>
            </a:r>
            <a:r>
              <a:rPr lang="tr-TR" b="1" dirty="0" err="1">
                <a:latin typeface="Arial" pitchFamily="34" charset="0"/>
                <a:cs typeface="Arial" pitchFamily="34" charset="0"/>
              </a:rPr>
              <a:t>Achieving</a:t>
            </a:r>
            <a:r>
              <a:rPr lang="tr-TR" b="1" dirty="0">
                <a:latin typeface="Arial" pitchFamily="34" charset="0"/>
                <a:cs typeface="Arial" pitchFamily="34" charset="0"/>
              </a:rPr>
              <a:t> </a:t>
            </a:r>
            <a:r>
              <a:rPr lang="tr-TR" b="1" dirty="0" err="1">
                <a:latin typeface="Arial" pitchFamily="34" charset="0"/>
                <a:cs typeface="Arial" pitchFamily="34" charset="0"/>
              </a:rPr>
              <a:t>Healtier</a:t>
            </a:r>
            <a:r>
              <a:rPr lang="tr-TR" b="1" dirty="0">
                <a:latin typeface="Arial" pitchFamily="34" charset="0"/>
                <a:cs typeface="Arial" pitchFamily="34" charset="0"/>
              </a:rPr>
              <a:t> </a:t>
            </a:r>
            <a:r>
              <a:rPr lang="tr-TR" b="1" dirty="0" err="1">
                <a:latin typeface="Arial" pitchFamily="34" charset="0"/>
                <a:cs typeface="Arial" pitchFamily="34" charset="0"/>
              </a:rPr>
              <a:t>Drinking</a:t>
            </a:r>
            <a:r>
              <a:rPr lang="tr-TR" b="1" dirty="0">
                <a:latin typeface="Arial" pitchFamily="34" charset="0"/>
                <a:cs typeface="Arial" pitchFamily="34" charset="0"/>
              </a:rPr>
              <a:t> </a:t>
            </a:r>
            <a:r>
              <a:rPr lang="tr-TR" b="1" dirty="0" err="1">
                <a:latin typeface="Arial" pitchFamily="34" charset="0"/>
                <a:cs typeface="Arial" pitchFamily="34" charset="0"/>
              </a:rPr>
              <a:t>Water</a:t>
            </a:r>
            <a:r>
              <a:rPr lang="tr-TR" b="1" dirty="0">
                <a:latin typeface="Arial" pitchFamily="34" charset="0"/>
                <a:cs typeface="Arial" pitchFamily="34" charset="0"/>
              </a:rPr>
              <a:t> </a:t>
            </a:r>
            <a:r>
              <a:rPr lang="tr-TR" b="1" dirty="0" err="1">
                <a:latin typeface="Arial" pitchFamily="34" charset="0"/>
                <a:cs typeface="Arial" pitchFamily="34" charset="0"/>
              </a:rPr>
              <a:t>Groundwork</a:t>
            </a:r>
            <a:r>
              <a:rPr lang="tr-TR" b="1" dirty="0">
                <a:latin typeface="Arial" pitchFamily="34" charset="0"/>
                <a:cs typeface="Arial" pitchFamily="34" charset="0"/>
              </a:rPr>
              <a:t> Project.</a:t>
            </a:r>
            <a:r>
              <a:rPr lang="tr-TR" b="1" u="sng" dirty="0"/>
              <a:t> </a:t>
            </a:r>
          </a:p>
          <a:p>
            <a:endParaRPr lang="tr-TR" b="1" u="sng" dirty="0"/>
          </a:p>
          <a:p>
            <a:r>
              <a:rPr lang="tr-TR" sz="2400" b="1" u="sng" dirty="0">
                <a:solidFill>
                  <a:srgbClr val="C00000"/>
                </a:solidFill>
              </a:rPr>
              <a:t>Project </a:t>
            </a:r>
            <a:r>
              <a:rPr lang="tr-TR" sz="2400" b="1" u="sng" dirty="0" err="1">
                <a:solidFill>
                  <a:srgbClr val="C00000"/>
                </a:solidFill>
              </a:rPr>
              <a:t>area</a:t>
            </a:r>
            <a:r>
              <a:rPr lang="tr-TR" sz="2400" b="1" dirty="0">
                <a:solidFill>
                  <a:srgbClr val="C00000"/>
                </a:solidFill>
              </a:rPr>
              <a:t>:</a:t>
            </a:r>
            <a:r>
              <a:rPr lang="tr-TR" sz="2400" b="1" u="sng" dirty="0">
                <a:solidFill>
                  <a:srgbClr val="C00000"/>
                </a:solidFill>
              </a:rPr>
              <a:t> </a:t>
            </a:r>
            <a:r>
              <a:rPr lang="tr-TR" b="1" u="sng" dirty="0" err="1"/>
              <a:t>Bozcakoy</a:t>
            </a:r>
            <a:r>
              <a:rPr lang="tr-TR" b="1" u="sng" dirty="0"/>
              <a:t> in Kapadokya in Central Anatolia</a:t>
            </a:r>
          </a:p>
          <a:p>
            <a:endParaRPr lang="tr-TR" sz="2400" b="1" u="sng" dirty="0"/>
          </a:p>
          <a:p>
            <a:r>
              <a:rPr lang="tr-TR" sz="2400" b="1" u="sng" dirty="0">
                <a:solidFill>
                  <a:srgbClr val="C00000"/>
                </a:solidFill>
              </a:rPr>
              <a:t>Total Project </a:t>
            </a:r>
            <a:r>
              <a:rPr lang="tr-TR" sz="2400" b="1" u="sng" dirty="0" err="1">
                <a:solidFill>
                  <a:srgbClr val="C00000"/>
                </a:solidFill>
              </a:rPr>
              <a:t>Amount</a:t>
            </a:r>
            <a:r>
              <a:rPr lang="tr-TR" sz="2400" b="1" u="sng" dirty="0"/>
              <a:t>:</a:t>
            </a:r>
            <a:r>
              <a:rPr lang="tr-TR" sz="2400" b="1" dirty="0"/>
              <a:t> </a:t>
            </a:r>
            <a:r>
              <a:rPr lang="tr-TR" sz="2400" b="1" dirty="0">
                <a:solidFill>
                  <a:schemeClr val="accent2">
                    <a:lumMod val="75000"/>
                  </a:schemeClr>
                </a:solidFill>
              </a:rPr>
              <a:t>60</a:t>
            </a:r>
            <a:r>
              <a:rPr lang="en-US" sz="2400" b="1" dirty="0">
                <a:solidFill>
                  <a:schemeClr val="accent2">
                    <a:lumMod val="75000"/>
                  </a:schemeClr>
                </a:solidFill>
              </a:rPr>
              <a:t>,</a:t>
            </a:r>
            <a:r>
              <a:rPr lang="tr-TR" sz="2400" b="1" dirty="0">
                <a:solidFill>
                  <a:schemeClr val="accent2">
                    <a:lumMod val="75000"/>
                  </a:schemeClr>
                </a:solidFill>
              </a:rPr>
              <a:t>250.- USD</a:t>
            </a:r>
          </a:p>
        </p:txBody>
      </p:sp>
      <p:sp>
        <p:nvSpPr>
          <p:cNvPr id="4" name="Dikdörtgen 3"/>
          <p:cNvSpPr/>
          <p:nvPr/>
        </p:nvSpPr>
        <p:spPr>
          <a:xfrm>
            <a:off x="1113361" y="609600"/>
            <a:ext cx="6917279" cy="923330"/>
          </a:xfrm>
          <a:prstGeom prst="rect">
            <a:avLst/>
          </a:prstGeom>
        </p:spPr>
        <p:txBody>
          <a:bodyPr wrap="none">
            <a:spAutoFit/>
          </a:bodyPr>
          <a:lstStyle/>
          <a:p>
            <a:pPr algn="ctr"/>
            <a:r>
              <a:rPr lang="tr-TR" sz="5400" b="1" dirty="0">
                <a:solidFill>
                  <a:srgbClr val="CC0000"/>
                </a:solidFill>
                <a:latin typeface="Arial" charset="0"/>
              </a:rPr>
              <a:t>Global Grant Project</a:t>
            </a:r>
            <a:endParaRPr lang="en-US" sz="5400" b="1" dirty="0">
              <a:solidFill>
                <a:srgbClr val="CC0000"/>
              </a:solidFill>
              <a:latin typeface="Arial" charset="0"/>
            </a:endParaRPr>
          </a:p>
        </p:txBody>
      </p:sp>
      <p:sp>
        <p:nvSpPr>
          <p:cNvPr id="5" name="Dikdörtgen 4"/>
          <p:cNvSpPr/>
          <p:nvPr/>
        </p:nvSpPr>
        <p:spPr>
          <a:xfrm>
            <a:off x="1066800" y="76200"/>
            <a:ext cx="9220200" cy="830997"/>
          </a:xfrm>
          <a:prstGeom prst="rect">
            <a:avLst/>
          </a:prstGeom>
        </p:spPr>
        <p:txBody>
          <a:bodyPr wrap="square">
            <a:spAutoFit/>
          </a:bodyPr>
          <a:lstStyle/>
          <a:p>
            <a:r>
              <a:rPr lang="tr-TR" sz="4800" b="1" dirty="0" err="1"/>
              <a:t>District</a:t>
            </a:r>
            <a:r>
              <a:rPr lang="tr-TR" sz="4800" b="1" dirty="0"/>
              <a:t> </a:t>
            </a:r>
            <a:r>
              <a:rPr lang="tr-TR" sz="4800" b="1" dirty="0" smtClean="0"/>
              <a:t>2430 Kapadokya </a:t>
            </a:r>
            <a:r>
              <a:rPr lang="tr-TR" b="1" dirty="0">
                <a:solidFill>
                  <a:schemeClr val="bg1"/>
                </a:solidFill>
              </a:rPr>
              <a:t>Rotary Club</a:t>
            </a:r>
            <a:endParaRPr lang="tr-TR" dirty="0"/>
          </a:p>
        </p:txBody>
      </p:sp>
    </p:spTree>
    <p:extLst>
      <p:ext uri="{BB962C8B-B14F-4D97-AF65-F5344CB8AC3E}">
        <p14:creationId xmlns:p14="http://schemas.microsoft.com/office/powerpoint/2010/main" val="150579282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990600" y="-1066800"/>
            <a:ext cx="6400800" cy="1143000"/>
          </a:xfrm>
        </p:spPr>
        <p:txBody>
          <a:bodyPr/>
          <a:lstStyle/>
          <a:p>
            <a:endParaRPr lang="tr-TR"/>
          </a:p>
        </p:txBody>
      </p:sp>
      <p:sp>
        <p:nvSpPr>
          <p:cNvPr id="278531" name="Text Box 3"/>
          <p:cNvSpPr txBox="1">
            <a:spLocks noChangeArrowheads="1"/>
          </p:cNvSpPr>
          <p:nvPr/>
        </p:nvSpPr>
        <p:spPr bwMode="auto">
          <a:xfrm>
            <a:off x="457200" y="914400"/>
            <a:ext cx="85344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90000"/>
              </a:lnSpc>
              <a:spcBef>
                <a:spcPct val="20000"/>
              </a:spcBef>
            </a:pPr>
            <a:endParaRPr lang="tr-TR" sz="3600">
              <a:solidFill>
                <a:srgbClr val="000099"/>
              </a:solidFill>
            </a:endParaRPr>
          </a:p>
        </p:txBody>
      </p:sp>
      <p:sp>
        <p:nvSpPr>
          <p:cNvPr id="278532" name="Rectangle 4"/>
          <p:cNvSpPr>
            <a:spLocks noChangeArrowheads="1"/>
          </p:cNvSpPr>
          <p:nvPr/>
        </p:nvSpPr>
        <p:spPr bwMode="auto">
          <a:xfrm>
            <a:off x="1143000" y="-228600"/>
            <a:ext cx="7391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pPr>
            <a:r>
              <a:rPr lang="en-US" sz="2800" b="1" dirty="0">
                <a:solidFill>
                  <a:srgbClr val="000099"/>
                </a:solidFill>
                <a:effectLst>
                  <a:outerShdw blurRad="38100" dist="38100" dir="2700000" algn="tl">
                    <a:srgbClr val="000000"/>
                  </a:outerShdw>
                </a:effectLst>
              </a:rPr>
              <a:t>“2017 Vision”</a:t>
            </a:r>
            <a:r>
              <a:rPr lang="tr-TR" sz="2800" b="1" dirty="0">
                <a:solidFill>
                  <a:srgbClr val="000099"/>
                </a:solidFill>
                <a:effectLst>
                  <a:outerShdw blurRad="38100" dist="38100" dir="2700000" algn="tl">
                    <a:srgbClr val="000000"/>
                  </a:outerShdw>
                </a:effectLst>
              </a:rPr>
              <a:t> </a:t>
            </a:r>
            <a:r>
              <a:rPr lang="en-US" sz="2800" b="1" dirty="0">
                <a:solidFill>
                  <a:srgbClr val="000099"/>
                </a:solidFill>
                <a:effectLst>
                  <a:outerShdw blurRad="38100" dist="38100" dir="2700000" algn="tl">
                    <a:srgbClr val="000000"/>
                  </a:outerShdw>
                </a:effectLst>
              </a:rPr>
              <a:t>A Premier Foundation</a:t>
            </a:r>
          </a:p>
        </p:txBody>
      </p:sp>
      <p:sp>
        <p:nvSpPr>
          <p:cNvPr id="278533" name="Rectangle 5"/>
          <p:cNvSpPr>
            <a:spLocks noGrp="1" noChangeArrowheads="1"/>
          </p:cNvSpPr>
          <p:nvPr>
            <p:ph type="body" sz="half" idx="1"/>
          </p:nvPr>
        </p:nvSpPr>
        <p:spPr>
          <a:xfrm>
            <a:off x="152400" y="685800"/>
            <a:ext cx="4686300" cy="5562600"/>
          </a:xfrm>
          <a:noFill/>
          <a:ln/>
        </p:spPr>
        <p:txBody>
          <a:bodyPr>
            <a:noAutofit/>
          </a:bodyPr>
          <a:lstStyle/>
          <a:p>
            <a:r>
              <a:rPr lang="en-US" sz="2800" dirty="0"/>
              <a:t>Polio eradicated</a:t>
            </a:r>
          </a:p>
          <a:p>
            <a:r>
              <a:rPr lang="en-US" sz="2800" dirty="0"/>
              <a:t>Inundation </a:t>
            </a:r>
            <a:r>
              <a:rPr lang="en-US" sz="2800" dirty="0" smtClean="0"/>
              <a:t>of</a:t>
            </a:r>
            <a:r>
              <a:rPr lang="tr-TR" sz="2800" dirty="0" smtClean="0"/>
              <a:t> </a:t>
            </a:r>
            <a:r>
              <a:rPr lang="en-US" sz="2800" dirty="0" smtClean="0"/>
              <a:t>requests </a:t>
            </a:r>
            <a:r>
              <a:rPr lang="en-US" sz="2800" dirty="0"/>
              <a:t>for </a:t>
            </a:r>
            <a:r>
              <a:rPr lang="en-US" sz="2800" dirty="0" smtClean="0"/>
              <a:t>strategic</a:t>
            </a:r>
            <a:r>
              <a:rPr lang="tr-TR" sz="2800" dirty="0" smtClean="0"/>
              <a:t> </a:t>
            </a:r>
            <a:r>
              <a:rPr lang="en-US" sz="2800" dirty="0" smtClean="0"/>
              <a:t>partnerships with</a:t>
            </a:r>
            <a:r>
              <a:rPr lang="tr-TR" sz="2800" dirty="0" smtClean="0"/>
              <a:t> </a:t>
            </a:r>
            <a:r>
              <a:rPr lang="en-US" sz="2800" dirty="0" smtClean="0"/>
              <a:t>NGOs </a:t>
            </a:r>
            <a:r>
              <a:rPr lang="en-US" sz="2800" dirty="0"/>
              <a:t>and others</a:t>
            </a:r>
          </a:p>
          <a:p>
            <a:r>
              <a:rPr lang="en-US" sz="2800" dirty="0"/>
              <a:t>Nobel Peace Prize awarded to Rotary or program alumnus</a:t>
            </a:r>
          </a:p>
          <a:p>
            <a:r>
              <a:rPr lang="en-US" sz="2800" dirty="0"/>
              <a:t>Authority on critical issues (e.g., </a:t>
            </a:r>
            <a:r>
              <a:rPr lang="en-US" sz="2800" dirty="0" smtClean="0"/>
              <a:t>water</a:t>
            </a:r>
            <a:r>
              <a:rPr lang="tr-TR" sz="2800" dirty="0" smtClean="0"/>
              <a:t>, </a:t>
            </a:r>
            <a:r>
              <a:rPr lang="tr-TR" sz="2800" dirty="0" err="1" smtClean="0"/>
              <a:t>illiteracy</a:t>
            </a:r>
            <a:r>
              <a:rPr lang="en-US" sz="2800" dirty="0" smtClean="0"/>
              <a:t>)</a:t>
            </a:r>
            <a:endParaRPr lang="en-US" sz="2800" dirty="0"/>
          </a:p>
          <a:p>
            <a:r>
              <a:rPr lang="en-US" sz="2800" dirty="0"/>
              <a:t>A top 50 foundation (high Charity Navigator rating)</a:t>
            </a:r>
          </a:p>
        </p:txBody>
      </p:sp>
      <p:sp>
        <p:nvSpPr>
          <p:cNvPr id="278534" name="Rectangle 6"/>
          <p:cNvSpPr>
            <a:spLocks noChangeArrowheads="1"/>
          </p:cNvSpPr>
          <p:nvPr/>
        </p:nvSpPr>
        <p:spPr bwMode="auto">
          <a:xfrm>
            <a:off x="4800600" y="685800"/>
            <a:ext cx="4572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pPr>
            <a:r>
              <a:rPr lang="en-US" sz="3200" dirty="0">
                <a:latin typeface="Times New Roman" pitchFamily="18" charset="0"/>
              </a:rPr>
              <a:t>PF value = $</a:t>
            </a:r>
            <a:r>
              <a:rPr lang="en-US" sz="3200" dirty="0" err="1">
                <a:latin typeface="Times New Roman" pitchFamily="18" charset="0"/>
              </a:rPr>
              <a:t>800M</a:t>
            </a:r>
            <a:endParaRPr lang="en-US" sz="3200" dirty="0">
              <a:latin typeface="Times New Roman" pitchFamily="18" charset="0"/>
            </a:endParaRPr>
          </a:p>
          <a:p>
            <a:pPr marL="342900" indent="-342900">
              <a:lnSpc>
                <a:spcPct val="90000"/>
              </a:lnSpc>
              <a:spcBef>
                <a:spcPct val="20000"/>
              </a:spcBef>
              <a:buFontTx/>
              <a:buChar char="•"/>
            </a:pPr>
            <a:r>
              <a:rPr lang="en-US" sz="3200" dirty="0" err="1">
                <a:latin typeface="Times New Roman" pitchFamily="18" charset="0"/>
              </a:rPr>
              <a:t>APF</a:t>
            </a:r>
            <a:r>
              <a:rPr lang="en-US" sz="3200" dirty="0">
                <a:latin typeface="Times New Roman" pitchFamily="18" charset="0"/>
              </a:rPr>
              <a:t> growth ~ $</a:t>
            </a:r>
            <a:r>
              <a:rPr lang="en-US" sz="3200" dirty="0" err="1">
                <a:latin typeface="Times New Roman" pitchFamily="18" charset="0"/>
              </a:rPr>
              <a:t>153M</a:t>
            </a:r>
            <a:endParaRPr lang="en-US" sz="3200" dirty="0">
              <a:latin typeface="Times New Roman" pitchFamily="18" charset="0"/>
            </a:endParaRPr>
          </a:p>
          <a:p>
            <a:pPr marL="342900" indent="-342900">
              <a:lnSpc>
                <a:spcPct val="90000"/>
              </a:lnSpc>
              <a:spcBef>
                <a:spcPct val="20000"/>
              </a:spcBef>
              <a:buFontTx/>
              <a:buChar char="•"/>
            </a:pPr>
            <a:r>
              <a:rPr lang="en-US" sz="3200" dirty="0">
                <a:latin typeface="Times New Roman" pitchFamily="18" charset="0"/>
              </a:rPr>
              <a:t>Increased and diversified giving</a:t>
            </a:r>
          </a:p>
          <a:p>
            <a:pPr marL="342900" indent="-342900">
              <a:lnSpc>
                <a:spcPct val="90000"/>
              </a:lnSpc>
              <a:spcBef>
                <a:spcPct val="20000"/>
              </a:spcBef>
              <a:buFontTx/>
              <a:buChar char="•"/>
            </a:pPr>
            <a:r>
              <a:rPr lang="en-US" sz="3200" dirty="0">
                <a:latin typeface="Times New Roman" pitchFamily="18" charset="0"/>
              </a:rPr>
              <a:t>Fewer transactions, reduced staff, efficient and effective</a:t>
            </a:r>
          </a:p>
          <a:p>
            <a:pPr marL="342900" indent="-342900">
              <a:lnSpc>
                <a:spcPct val="90000"/>
              </a:lnSpc>
              <a:spcBef>
                <a:spcPct val="20000"/>
              </a:spcBef>
              <a:buFontTx/>
              <a:buChar char="•"/>
            </a:pPr>
            <a:r>
              <a:rPr lang="en-US" sz="3200" dirty="0">
                <a:latin typeface="Times New Roman" pitchFamily="18" charset="0"/>
              </a:rPr>
              <a:t>All Rotarians, clubs, </a:t>
            </a:r>
            <a:endParaRPr lang="tr-TR" sz="3200" dirty="0" smtClean="0">
              <a:latin typeface="Times New Roman" pitchFamily="18" charset="0"/>
            </a:endParaRPr>
          </a:p>
          <a:p>
            <a:pPr>
              <a:lnSpc>
                <a:spcPct val="90000"/>
              </a:lnSpc>
              <a:spcBef>
                <a:spcPct val="20000"/>
              </a:spcBef>
            </a:pPr>
            <a:r>
              <a:rPr lang="tr-TR" sz="3200" dirty="0">
                <a:latin typeface="Times New Roman" pitchFamily="18" charset="0"/>
              </a:rPr>
              <a:t> </a:t>
            </a:r>
            <a:r>
              <a:rPr lang="tr-TR" sz="3200" dirty="0" smtClean="0">
                <a:latin typeface="Times New Roman" pitchFamily="18" charset="0"/>
              </a:rPr>
              <a:t>   </a:t>
            </a:r>
            <a:r>
              <a:rPr lang="en-US" sz="3200" dirty="0" smtClean="0">
                <a:latin typeface="Times New Roman" pitchFamily="18" charset="0"/>
              </a:rPr>
              <a:t>and </a:t>
            </a:r>
            <a:r>
              <a:rPr lang="en-US" sz="3200" dirty="0">
                <a:latin typeface="Times New Roman" pitchFamily="18" charset="0"/>
              </a:rPr>
              <a:t>districts active in </a:t>
            </a:r>
            <a:r>
              <a:rPr lang="tr-TR" sz="3200" dirty="0" smtClean="0">
                <a:latin typeface="Times New Roman" pitchFamily="18" charset="0"/>
              </a:rPr>
              <a:t>          </a:t>
            </a:r>
            <a:r>
              <a:rPr lang="en-US" sz="3200" dirty="0" smtClean="0">
                <a:latin typeface="Times New Roman" pitchFamily="18" charset="0"/>
              </a:rPr>
              <a:t>fundraising </a:t>
            </a:r>
            <a:r>
              <a:rPr lang="en-US" sz="3200" dirty="0">
                <a:latin typeface="Times New Roman" pitchFamily="18" charset="0"/>
              </a:rPr>
              <a:t>and programs</a:t>
            </a:r>
          </a:p>
        </p:txBody>
      </p:sp>
    </p:spTree>
    <p:extLst>
      <p:ext uri="{BB962C8B-B14F-4D97-AF65-F5344CB8AC3E}">
        <p14:creationId xmlns:p14="http://schemas.microsoft.com/office/powerpoint/2010/main" val="313498551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7853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853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853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853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853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853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853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853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853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8534">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85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4"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r>
              <a:rPr lang="en-US" dirty="0"/>
              <a:t>           </a:t>
            </a:r>
            <a:r>
              <a:rPr lang="en-US" b="1" dirty="0" err="1">
                <a:solidFill>
                  <a:schemeClr val="tx1"/>
                </a:solidFill>
              </a:rPr>
              <a:t>Bozcakoy</a:t>
            </a:r>
            <a:r>
              <a:rPr lang="en-US" b="1" dirty="0">
                <a:solidFill>
                  <a:schemeClr val="tx1"/>
                </a:solidFill>
              </a:rPr>
              <a:t> Water Project</a:t>
            </a:r>
          </a:p>
        </p:txBody>
      </p:sp>
      <p:sp>
        <p:nvSpPr>
          <p:cNvPr id="89091" name="Rectangle 3"/>
          <p:cNvSpPr>
            <a:spLocks noGrp="1" noChangeArrowheads="1"/>
          </p:cNvSpPr>
          <p:nvPr>
            <p:ph type="body" idx="1"/>
          </p:nvPr>
        </p:nvSpPr>
        <p:spPr/>
        <p:txBody>
          <a:bodyPr/>
          <a:lstStyle/>
          <a:p>
            <a:pPr>
              <a:lnSpc>
                <a:spcPct val="80000"/>
              </a:lnSpc>
            </a:pPr>
            <a:r>
              <a:rPr lang="en-US" dirty="0"/>
              <a:t>What was the problem?</a:t>
            </a:r>
          </a:p>
          <a:p>
            <a:pPr lvl="1">
              <a:lnSpc>
                <a:spcPct val="80000"/>
              </a:lnSpc>
            </a:pPr>
            <a:r>
              <a:rPr lang="en-US" sz="2400" b="1" dirty="0">
                <a:latin typeface="+mj-lt"/>
              </a:rPr>
              <a:t>A 50 year old water supply system providing water to village of 500-3000 (seasonal residences) in a region susceptible to earthquakes as well. Original construction of asbestos reinforced concrete pipes, now cracked and failing. The results were:</a:t>
            </a:r>
          </a:p>
          <a:p>
            <a:pPr lvl="2">
              <a:lnSpc>
                <a:spcPct val="80000"/>
              </a:lnSpc>
            </a:pPr>
            <a:r>
              <a:rPr lang="en-US" b="1" dirty="0">
                <a:latin typeface="+mj-lt"/>
              </a:rPr>
              <a:t>High incidence of mesothelioma</a:t>
            </a:r>
          </a:p>
          <a:p>
            <a:pPr lvl="2">
              <a:lnSpc>
                <a:spcPct val="80000"/>
              </a:lnSpc>
            </a:pPr>
            <a:r>
              <a:rPr lang="en-US" b="1" dirty="0">
                <a:latin typeface="+mj-lt"/>
              </a:rPr>
              <a:t>High loss of water due to leakage</a:t>
            </a:r>
          </a:p>
          <a:p>
            <a:pPr lvl="2">
              <a:lnSpc>
                <a:spcPct val="80000"/>
              </a:lnSpc>
            </a:pPr>
            <a:r>
              <a:rPr lang="en-US" b="1" dirty="0">
                <a:latin typeface="+mj-lt"/>
              </a:rPr>
              <a:t>Infusion of ground living bacteria and diseases such as e coli</a:t>
            </a:r>
          </a:p>
          <a:p>
            <a:pPr lvl="2">
              <a:lnSpc>
                <a:spcPct val="80000"/>
              </a:lnSpc>
            </a:pPr>
            <a:r>
              <a:rPr lang="en-US" b="1" dirty="0">
                <a:latin typeface="+mj-lt"/>
              </a:rPr>
              <a:t>Insufficient water pressure to serve all houses in village</a:t>
            </a:r>
          </a:p>
          <a:p>
            <a:pPr lvl="2">
              <a:lnSpc>
                <a:spcPct val="80000"/>
              </a:lnSpc>
              <a:buFontTx/>
              <a:buNone/>
            </a:pPr>
            <a:endParaRPr lang="en-US" i="1" dirty="0"/>
          </a:p>
        </p:txBody>
      </p:sp>
      <p:pic>
        <p:nvPicPr>
          <p:cNvPr id="5" name="Picture 4" descr="WheelLogo-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1079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826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533400" y="368300"/>
            <a:ext cx="8229600" cy="1384300"/>
          </a:xfrm>
        </p:spPr>
        <p:txBody>
          <a:bodyPr/>
          <a:lstStyle/>
          <a:p>
            <a:r>
              <a:rPr lang="en-US" dirty="0"/>
              <a:t>            </a:t>
            </a:r>
            <a:r>
              <a:rPr lang="en-US" dirty="0" err="1">
                <a:solidFill>
                  <a:schemeClr val="tx1"/>
                </a:solidFill>
              </a:rPr>
              <a:t>Bozcakoy</a:t>
            </a:r>
            <a:r>
              <a:rPr lang="en-US" dirty="0">
                <a:solidFill>
                  <a:schemeClr val="tx1"/>
                </a:solidFill>
              </a:rPr>
              <a:t> Water Project</a:t>
            </a:r>
          </a:p>
        </p:txBody>
      </p:sp>
      <p:sp>
        <p:nvSpPr>
          <p:cNvPr id="90115" name="Rectangle 3"/>
          <p:cNvSpPr>
            <a:spLocks noGrp="1" noChangeArrowheads="1"/>
          </p:cNvSpPr>
          <p:nvPr>
            <p:ph type="body" idx="1"/>
          </p:nvPr>
        </p:nvSpPr>
        <p:spPr>
          <a:xfrm>
            <a:off x="304800" y="1600200"/>
            <a:ext cx="8229600" cy="4525962"/>
          </a:xfrm>
        </p:spPr>
        <p:txBody>
          <a:bodyPr/>
          <a:lstStyle/>
          <a:p>
            <a:pPr>
              <a:lnSpc>
                <a:spcPct val="90000"/>
              </a:lnSpc>
            </a:pPr>
            <a:r>
              <a:rPr lang="en-US" sz="2800" b="1" dirty="0"/>
              <a:t>What was the solution?</a:t>
            </a:r>
          </a:p>
          <a:p>
            <a:pPr lvl="1">
              <a:lnSpc>
                <a:spcPct val="90000"/>
              </a:lnSpc>
            </a:pPr>
            <a:r>
              <a:rPr lang="en-US" sz="2400" b="1" dirty="0"/>
              <a:t>Install 12000 meters of 10 cm High Density Poly Ethylene water pipe (the current world standard) to replace the failing pipe. Integrate with existing valves, where possible, additional valves and pipes to serve added houses in village.</a:t>
            </a:r>
          </a:p>
          <a:p>
            <a:pPr lvl="1">
              <a:lnSpc>
                <a:spcPct val="90000"/>
              </a:lnSpc>
            </a:pPr>
            <a:r>
              <a:rPr lang="en-US" sz="2400" b="1" dirty="0"/>
              <a:t>Get Turkish Federal, state (provincial) and local cooperation and participation with equipment, design, on-site supervision. Coordinate with seasonally available labor (volunteer &amp; paid)</a:t>
            </a:r>
          </a:p>
        </p:txBody>
      </p:sp>
      <p:pic>
        <p:nvPicPr>
          <p:cNvPr id="5" name="Picture 4" descr="WheelLogo-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1079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001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381000" y="304801"/>
            <a:ext cx="8153400" cy="5791200"/>
          </a:xfrm>
        </p:spPr>
        <p:txBody>
          <a:bodyPr/>
          <a:lstStyle/>
          <a:p>
            <a:pPr eaLnBrk="1" hangingPunct="1">
              <a:buFontTx/>
              <a:buNone/>
            </a:pPr>
            <a:r>
              <a:rPr lang="tr-TR" sz="8000" dirty="0" smtClean="0"/>
              <a:t>   </a:t>
            </a:r>
          </a:p>
        </p:txBody>
      </p:sp>
      <p:sp>
        <p:nvSpPr>
          <p:cNvPr id="2" name="Dikdörtgen 1"/>
          <p:cNvSpPr/>
          <p:nvPr/>
        </p:nvSpPr>
        <p:spPr>
          <a:xfrm>
            <a:off x="1752600" y="457200"/>
            <a:ext cx="8001000" cy="5509200"/>
          </a:xfrm>
          <a:prstGeom prst="rect">
            <a:avLst/>
          </a:prstGeom>
        </p:spPr>
        <p:txBody>
          <a:bodyPr wrap="square">
            <a:spAutoFit/>
          </a:bodyPr>
          <a:lstStyle/>
          <a:p>
            <a:r>
              <a:rPr lang="tr-TR" sz="1600" b="1" i="1" u="sng" dirty="0">
                <a:solidFill>
                  <a:srgbClr val="FF0000"/>
                </a:solidFill>
                <a:latin typeface="Arial" pitchFamily="34" charset="0"/>
                <a:cs typeface="Arial" pitchFamily="34" charset="0"/>
              </a:rPr>
              <a:t>PROJECT </a:t>
            </a:r>
            <a:r>
              <a:rPr lang="tr-TR" sz="1600" b="1" i="1" u="sng" dirty="0" err="1">
                <a:solidFill>
                  <a:srgbClr val="FF0000"/>
                </a:solidFill>
                <a:latin typeface="Arial" pitchFamily="34" charset="0"/>
                <a:cs typeface="Arial" pitchFamily="34" charset="0"/>
              </a:rPr>
              <a:t>PARTNERS</a:t>
            </a:r>
            <a:endParaRPr lang="tr-TR" sz="1600" b="1" i="1" u="sng" dirty="0">
              <a:solidFill>
                <a:srgbClr val="FF0000"/>
              </a:solidFill>
              <a:latin typeface="Arial" pitchFamily="34" charset="0"/>
              <a:cs typeface="Arial" pitchFamily="34" charset="0"/>
            </a:endParaRPr>
          </a:p>
          <a:p>
            <a:r>
              <a:rPr lang="tr-TR" sz="1600" b="1" dirty="0" smtClean="0">
                <a:latin typeface="Arial" pitchFamily="34" charset="0"/>
                <a:cs typeface="Arial" pitchFamily="34" charset="0"/>
              </a:rPr>
              <a:t>Kapadokya </a:t>
            </a:r>
            <a:r>
              <a:rPr lang="tr-TR" sz="1600" b="1" dirty="0" err="1" smtClean="0">
                <a:latin typeface="Arial" pitchFamily="34" charset="0"/>
                <a:cs typeface="Arial" pitchFamily="34" charset="0"/>
              </a:rPr>
              <a:t>RK</a:t>
            </a:r>
            <a:r>
              <a:rPr lang="tr-TR" sz="1600" b="1" dirty="0" smtClean="0">
                <a:latin typeface="Arial" pitchFamily="34" charset="0"/>
                <a:cs typeface="Arial" pitchFamily="34" charset="0"/>
              </a:rPr>
              <a:t>……...……..........</a:t>
            </a:r>
            <a:r>
              <a:rPr lang="tr-TR" sz="1600" b="1" dirty="0">
                <a:latin typeface="Arial" pitchFamily="34" charset="0"/>
                <a:cs typeface="Arial" pitchFamily="34" charset="0"/>
              </a:rPr>
              <a:t>1.250.00 USD </a:t>
            </a:r>
          </a:p>
          <a:p>
            <a:r>
              <a:rPr lang="tr-TR" sz="1600" b="1" dirty="0" smtClean="0">
                <a:latin typeface="Arial" pitchFamily="34" charset="0"/>
                <a:cs typeface="Arial" pitchFamily="34" charset="0"/>
              </a:rPr>
              <a:t>Adana </a:t>
            </a:r>
            <a:r>
              <a:rPr lang="tr-TR" sz="1600" b="1" dirty="0" err="1" smtClean="0">
                <a:latin typeface="Arial" pitchFamily="34" charset="0"/>
                <a:cs typeface="Arial" pitchFamily="34" charset="0"/>
              </a:rPr>
              <a:t>RK</a:t>
            </a:r>
            <a:r>
              <a:rPr lang="tr-TR" sz="1600" b="1" dirty="0" smtClean="0">
                <a:latin typeface="Arial" pitchFamily="34" charset="0"/>
                <a:cs typeface="Arial" pitchFamily="34" charset="0"/>
              </a:rPr>
              <a:t>.………………………...…</a:t>
            </a:r>
            <a:r>
              <a:rPr lang="tr-TR" sz="1600" b="1" dirty="0">
                <a:latin typeface="Arial" pitchFamily="34" charset="0"/>
                <a:cs typeface="Arial" pitchFamily="34" charset="0"/>
              </a:rPr>
              <a:t>500.00 USD</a:t>
            </a:r>
          </a:p>
          <a:p>
            <a:r>
              <a:rPr lang="tr-TR" sz="1600" b="1" dirty="0" smtClean="0">
                <a:latin typeface="Arial" pitchFamily="34" charset="0"/>
                <a:cs typeface="Arial" pitchFamily="34" charset="0"/>
              </a:rPr>
              <a:t>Ankara Anıttepe </a:t>
            </a:r>
            <a:r>
              <a:rPr lang="tr-TR" sz="1600" b="1" dirty="0" err="1" smtClean="0">
                <a:latin typeface="Arial" pitchFamily="34" charset="0"/>
                <a:cs typeface="Arial" pitchFamily="34" charset="0"/>
              </a:rPr>
              <a:t>RK</a:t>
            </a:r>
            <a:r>
              <a:rPr lang="tr-TR" sz="1600" b="1" dirty="0" smtClean="0">
                <a:latin typeface="Arial" pitchFamily="34" charset="0"/>
                <a:cs typeface="Arial" pitchFamily="34" charset="0"/>
              </a:rPr>
              <a:t>.…………….…</a:t>
            </a:r>
            <a:r>
              <a:rPr lang="tr-TR" sz="1600" b="1" dirty="0">
                <a:latin typeface="Arial" pitchFamily="34" charset="0"/>
                <a:cs typeface="Arial" pitchFamily="34" charset="0"/>
              </a:rPr>
              <a:t>500.00 USD</a:t>
            </a:r>
          </a:p>
          <a:p>
            <a:r>
              <a:rPr lang="tr-TR" sz="1600" b="1" dirty="0" smtClean="0">
                <a:latin typeface="Arial" pitchFamily="34" charset="0"/>
                <a:cs typeface="Arial" pitchFamily="34" charset="0"/>
              </a:rPr>
              <a:t>Ankara Oran </a:t>
            </a:r>
            <a:r>
              <a:rPr lang="tr-TR" sz="1600" b="1" dirty="0" err="1" smtClean="0">
                <a:latin typeface="Arial" pitchFamily="34" charset="0"/>
                <a:cs typeface="Arial" pitchFamily="34" charset="0"/>
              </a:rPr>
              <a:t>RK</a:t>
            </a:r>
            <a:r>
              <a:rPr lang="tr-TR" sz="1600" b="1" dirty="0" smtClean="0">
                <a:latin typeface="Arial" pitchFamily="34" charset="0"/>
                <a:cs typeface="Arial" pitchFamily="34" charset="0"/>
              </a:rPr>
              <a:t>.……………………</a:t>
            </a:r>
            <a:r>
              <a:rPr lang="tr-TR" sz="1600" b="1" dirty="0">
                <a:latin typeface="Arial" pitchFamily="34" charset="0"/>
                <a:cs typeface="Arial" pitchFamily="34" charset="0"/>
              </a:rPr>
              <a:t>750.00 USD</a:t>
            </a:r>
          </a:p>
          <a:p>
            <a:r>
              <a:rPr lang="tr-TR" sz="1600" b="1" dirty="0" smtClean="0">
                <a:latin typeface="Arial" pitchFamily="34" charset="0"/>
                <a:cs typeface="Arial" pitchFamily="34" charset="0"/>
              </a:rPr>
              <a:t>Ankara </a:t>
            </a:r>
            <a:r>
              <a:rPr lang="tr-TR" sz="1600" b="1" dirty="0" err="1" smtClean="0">
                <a:latin typeface="Arial" pitchFamily="34" charset="0"/>
                <a:cs typeface="Arial" pitchFamily="34" charset="0"/>
              </a:rPr>
              <a:t>Ostim</a:t>
            </a:r>
            <a:r>
              <a:rPr lang="tr-TR" sz="1600" b="1" dirty="0" smtClean="0">
                <a:latin typeface="Arial" pitchFamily="34" charset="0"/>
                <a:cs typeface="Arial" pitchFamily="34" charset="0"/>
              </a:rPr>
              <a:t> </a:t>
            </a:r>
            <a:r>
              <a:rPr lang="tr-TR" sz="1600" b="1" dirty="0" err="1" smtClean="0">
                <a:latin typeface="Arial" pitchFamily="34" charset="0"/>
                <a:cs typeface="Arial" pitchFamily="34" charset="0"/>
              </a:rPr>
              <a:t>RK</a:t>
            </a:r>
            <a:r>
              <a:rPr lang="tr-TR" sz="1600" b="1" dirty="0" smtClean="0">
                <a:latin typeface="Arial" pitchFamily="34" charset="0"/>
                <a:cs typeface="Arial" pitchFamily="34" charset="0"/>
              </a:rPr>
              <a:t>.………….……...</a:t>
            </a:r>
            <a:r>
              <a:rPr lang="tr-TR" sz="1600" b="1" dirty="0">
                <a:latin typeface="Arial" pitchFamily="34" charset="0"/>
                <a:cs typeface="Arial" pitchFamily="34" charset="0"/>
              </a:rPr>
              <a:t>500.00 USD</a:t>
            </a:r>
          </a:p>
          <a:p>
            <a:r>
              <a:rPr lang="tr-TR" sz="1600" b="1" dirty="0" smtClean="0">
                <a:latin typeface="Arial" pitchFamily="34" charset="0"/>
                <a:cs typeface="Arial" pitchFamily="34" charset="0"/>
              </a:rPr>
              <a:t>Ankara Yenişehir </a:t>
            </a:r>
            <a:r>
              <a:rPr lang="tr-TR" sz="1600" b="1" dirty="0" err="1" smtClean="0">
                <a:latin typeface="Arial" pitchFamily="34" charset="0"/>
                <a:cs typeface="Arial" pitchFamily="34" charset="0"/>
              </a:rPr>
              <a:t>RK</a:t>
            </a:r>
            <a:r>
              <a:rPr lang="tr-TR" sz="1600" b="1" dirty="0" smtClean="0">
                <a:latin typeface="Arial" pitchFamily="34" charset="0"/>
                <a:cs typeface="Arial" pitchFamily="34" charset="0"/>
              </a:rPr>
              <a:t>.……………..</a:t>
            </a:r>
            <a:r>
              <a:rPr lang="tr-TR" sz="1600" b="1" dirty="0">
                <a:latin typeface="Arial" pitchFamily="34" charset="0"/>
                <a:cs typeface="Arial" pitchFamily="34" charset="0"/>
              </a:rPr>
              <a:t>500.00 USD</a:t>
            </a:r>
          </a:p>
          <a:p>
            <a:r>
              <a:rPr lang="tr-TR" sz="1600" b="1" dirty="0" smtClean="0">
                <a:latin typeface="Arial" pitchFamily="34" charset="0"/>
                <a:cs typeface="Arial" pitchFamily="34" charset="0"/>
              </a:rPr>
              <a:t>Antalya Kaleiçi </a:t>
            </a:r>
            <a:r>
              <a:rPr lang="tr-TR" sz="1600" b="1" dirty="0" err="1" smtClean="0">
                <a:latin typeface="Arial" pitchFamily="34" charset="0"/>
                <a:cs typeface="Arial" pitchFamily="34" charset="0"/>
              </a:rPr>
              <a:t>RK</a:t>
            </a:r>
            <a:r>
              <a:rPr lang="tr-TR" sz="1600" b="1" dirty="0" smtClean="0">
                <a:latin typeface="Arial" pitchFamily="34" charset="0"/>
                <a:cs typeface="Arial" pitchFamily="34" charset="0"/>
              </a:rPr>
              <a:t>.………….……</a:t>
            </a:r>
            <a:r>
              <a:rPr lang="tr-TR" sz="1600" b="1" dirty="0">
                <a:latin typeface="Arial" pitchFamily="34" charset="0"/>
                <a:cs typeface="Arial" pitchFamily="34" charset="0"/>
              </a:rPr>
              <a:t>500.00 USD</a:t>
            </a:r>
          </a:p>
          <a:p>
            <a:r>
              <a:rPr lang="tr-TR" sz="1600" b="1" dirty="0" smtClean="0">
                <a:latin typeface="Arial" pitchFamily="34" charset="0"/>
                <a:cs typeface="Arial" pitchFamily="34" charset="0"/>
              </a:rPr>
              <a:t>İskenderun </a:t>
            </a:r>
            <a:r>
              <a:rPr lang="tr-TR" sz="1600" b="1" dirty="0" err="1" smtClean="0">
                <a:latin typeface="Arial" pitchFamily="34" charset="0"/>
                <a:cs typeface="Arial" pitchFamily="34" charset="0"/>
              </a:rPr>
              <a:t>RK</a:t>
            </a:r>
            <a:r>
              <a:rPr lang="tr-TR" sz="1600" b="1" dirty="0" smtClean="0">
                <a:latin typeface="Arial" pitchFamily="34" charset="0"/>
                <a:cs typeface="Arial" pitchFamily="34" charset="0"/>
              </a:rPr>
              <a:t>.…………………....</a:t>
            </a:r>
            <a:r>
              <a:rPr lang="tr-TR" sz="1600" b="1" dirty="0">
                <a:latin typeface="Arial" pitchFamily="34" charset="0"/>
                <a:cs typeface="Arial" pitchFamily="34" charset="0"/>
              </a:rPr>
              <a:t>500.00 USD</a:t>
            </a:r>
          </a:p>
          <a:p>
            <a:r>
              <a:rPr lang="tr-TR" sz="1600" b="1" dirty="0" smtClean="0">
                <a:latin typeface="Arial" pitchFamily="34" charset="0"/>
                <a:cs typeface="Arial" pitchFamily="34" charset="0"/>
              </a:rPr>
              <a:t>Mersin </a:t>
            </a:r>
            <a:r>
              <a:rPr lang="tr-TR" sz="1600" b="1" dirty="0" err="1" smtClean="0">
                <a:latin typeface="Arial" pitchFamily="34" charset="0"/>
                <a:cs typeface="Arial" pitchFamily="34" charset="0"/>
              </a:rPr>
              <a:t>RK</a:t>
            </a:r>
            <a:r>
              <a:rPr lang="tr-TR" sz="1600" b="1" dirty="0" smtClean="0">
                <a:latin typeface="Arial" pitchFamily="34" charset="0"/>
                <a:cs typeface="Arial" pitchFamily="34" charset="0"/>
              </a:rPr>
              <a:t>.…………………..……..</a:t>
            </a:r>
            <a:r>
              <a:rPr lang="tr-TR" sz="1600" b="1" dirty="0">
                <a:latin typeface="Arial" pitchFamily="34" charset="0"/>
                <a:cs typeface="Arial" pitchFamily="34" charset="0"/>
              </a:rPr>
              <a:t>500.00 USD</a:t>
            </a:r>
          </a:p>
          <a:p>
            <a:r>
              <a:rPr lang="tr-TR" sz="1600" b="1" dirty="0" smtClean="0">
                <a:latin typeface="Arial" pitchFamily="34" charset="0"/>
                <a:cs typeface="Arial" pitchFamily="34" charset="0"/>
              </a:rPr>
              <a:t>Mersin Akdeniz </a:t>
            </a:r>
            <a:r>
              <a:rPr lang="tr-TR" sz="1600" b="1" dirty="0" err="1" smtClean="0">
                <a:latin typeface="Arial" pitchFamily="34" charset="0"/>
                <a:cs typeface="Arial" pitchFamily="34" charset="0"/>
              </a:rPr>
              <a:t>RK</a:t>
            </a:r>
            <a:r>
              <a:rPr lang="tr-TR" sz="1600" b="1" dirty="0" smtClean="0">
                <a:latin typeface="Arial" pitchFamily="34" charset="0"/>
                <a:cs typeface="Arial" pitchFamily="34" charset="0"/>
              </a:rPr>
              <a:t>.…………….…</a:t>
            </a:r>
            <a:r>
              <a:rPr lang="tr-TR" sz="1600" b="1" dirty="0">
                <a:latin typeface="Arial" pitchFamily="34" charset="0"/>
                <a:cs typeface="Arial" pitchFamily="34" charset="0"/>
              </a:rPr>
              <a:t>500.00 USD</a:t>
            </a:r>
          </a:p>
          <a:p>
            <a:r>
              <a:rPr lang="tr-TR" sz="1600" b="1" dirty="0" smtClean="0">
                <a:latin typeface="Arial" pitchFamily="34" charset="0"/>
                <a:cs typeface="Arial" pitchFamily="34" charset="0"/>
              </a:rPr>
              <a:t>Niğde </a:t>
            </a:r>
            <a:r>
              <a:rPr lang="tr-TR" sz="1600" b="1" dirty="0" err="1" smtClean="0">
                <a:latin typeface="Arial" pitchFamily="34" charset="0"/>
                <a:cs typeface="Arial" pitchFamily="34" charset="0"/>
              </a:rPr>
              <a:t>RK</a:t>
            </a:r>
            <a:r>
              <a:rPr lang="tr-TR" sz="1600" b="1" dirty="0" smtClean="0">
                <a:latin typeface="Arial" pitchFamily="34" charset="0"/>
                <a:cs typeface="Arial" pitchFamily="34" charset="0"/>
              </a:rPr>
              <a:t>.…………………….….….</a:t>
            </a:r>
            <a:r>
              <a:rPr lang="tr-TR" sz="1600" b="1" dirty="0">
                <a:latin typeface="Arial" pitchFamily="34" charset="0"/>
                <a:cs typeface="Arial" pitchFamily="34" charset="0"/>
              </a:rPr>
              <a:t>500.00 USD</a:t>
            </a:r>
          </a:p>
          <a:p>
            <a:r>
              <a:rPr lang="tr-TR" sz="1600" b="1" dirty="0" smtClean="0">
                <a:latin typeface="Arial" pitchFamily="34" charset="0"/>
                <a:cs typeface="Arial" pitchFamily="34" charset="0"/>
              </a:rPr>
              <a:t>Kayseri </a:t>
            </a:r>
            <a:r>
              <a:rPr lang="tr-TR" sz="1600" b="1" dirty="0" err="1" smtClean="0">
                <a:latin typeface="Arial" pitchFamily="34" charset="0"/>
                <a:cs typeface="Arial" pitchFamily="34" charset="0"/>
              </a:rPr>
              <a:t>RK</a:t>
            </a:r>
            <a:r>
              <a:rPr lang="tr-TR" sz="1600" b="1" dirty="0" smtClean="0">
                <a:latin typeface="Arial" pitchFamily="34" charset="0"/>
                <a:cs typeface="Arial" pitchFamily="34" charset="0"/>
              </a:rPr>
              <a:t>.…………………..…….</a:t>
            </a:r>
            <a:r>
              <a:rPr lang="tr-TR" sz="1600" b="1" dirty="0">
                <a:latin typeface="Arial" pitchFamily="34" charset="0"/>
                <a:cs typeface="Arial" pitchFamily="34" charset="0"/>
              </a:rPr>
              <a:t>500.00 USD</a:t>
            </a:r>
          </a:p>
          <a:p>
            <a:r>
              <a:rPr lang="tr-TR" sz="1600" b="1" dirty="0" smtClean="0">
                <a:latin typeface="Arial" pitchFamily="34" charset="0"/>
                <a:cs typeface="Arial" pitchFamily="34" charset="0"/>
              </a:rPr>
              <a:t>Konya Meram </a:t>
            </a:r>
            <a:r>
              <a:rPr lang="tr-TR" sz="1600" b="1" dirty="0" err="1" smtClean="0">
                <a:latin typeface="Arial" pitchFamily="34" charset="0"/>
                <a:cs typeface="Arial" pitchFamily="34" charset="0"/>
              </a:rPr>
              <a:t>RK</a:t>
            </a:r>
            <a:r>
              <a:rPr lang="tr-TR" sz="1600" b="1" dirty="0" smtClean="0">
                <a:latin typeface="Arial" pitchFamily="34" charset="0"/>
                <a:cs typeface="Arial" pitchFamily="34" charset="0"/>
              </a:rPr>
              <a:t>.……….……..…</a:t>
            </a:r>
            <a:r>
              <a:rPr lang="tr-TR" sz="1600" b="1" dirty="0">
                <a:latin typeface="Arial" pitchFamily="34" charset="0"/>
                <a:cs typeface="Arial" pitchFamily="34" charset="0"/>
              </a:rPr>
              <a:t>500.00 USD</a:t>
            </a:r>
          </a:p>
          <a:p>
            <a:r>
              <a:rPr lang="tr-TR" sz="1600" b="1" dirty="0" err="1" smtClean="0">
                <a:latin typeface="Arial" pitchFamily="34" charset="0"/>
                <a:cs typeface="Arial" pitchFamily="34" charset="0"/>
              </a:rPr>
              <a:t>Adapazari</a:t>
            </a:r>
            <a:r>
              <a:rPr lang="tr-TR" sz="1600" b="1" dirty="0" smtClean="0">
                <a:latin typeface="Arial" pitchFamily="34" charset="0"/>
                <a:cs typeface="Arial" pitchFamily="34" charset="0"/>
              </a:rPr>
              <a:t> </a:t>
            </a:r>
            <a:r>
              <a:rPr lang="tr-TR" sz="1600" b="1" dirty="0" err="1" smtClean="0">
                <a:latin typeface="Arial" pitchFamily="34" charset="0"/>
                <a:cs typeface="Arial" pitchFamily="34" charset="0"/>
              </a:rPr>
              <a:t>RK</a:t>
            </a:r>
            <a:r>
              <a:rPr lang="tr-TR" sz="1600" b="1" dirty="0" smtClean="0">
                <a:latin typeface="Arial" pitchFamily="34" charset="0"/>
                <a:cs typeface="Arial" pitchFamily="34" charset="0"/>
              </a:rPr>
              <a:t>.……………………..</a:t>
            </a:r>
            <a:r>
              <a:rPr lang="tr-TR" sz="1600" b="1" dirty="0">
                <a:latin typeface="Arial" pitchFamily="34" charset="0"/>
                <a:cs typeface="Arial" pitchFamily="34" charset="0"/>
              </a:rPr>
              <a:t>500.00 </a:t>
            </a:r>
            <a:r>
              <a:rPr lang="tr-TR" sz="1600" b="1" dirty="0" smtClean="0">
                <a:latin typeface="Arial" pitchFamily="34" charset="0"/>
                <a:cs typeface="Arial" pitchFamily="34" charset="0"/>
              </a:rPr>
              <a:t>USD</a:t>
            </a:r>
          </a:p>
          <a:p>
            <a:endParaRPr lang="tr-TR" sz="1600" b="1" dirty="0">
              <a:latin typeface="Arial" pitchFamily="34" charset="0"/>
              <a:cs typeface="Arial" pitchFamily="34" charset="0"/>
            </a:endParaRPr>
          </a:p>
          <a:p>
            <a:r>
              <a:rPr lang="tr-TR" sz="1600" b="1" dirty="0" err="1">
                <a:solidFill>
                  <a:srgbClr val="00B050"/>
                </a:solidFill>
                <a:latin typeface="Arial" pitchFamily="34" charset="0"/>
                <a:cs typeface="Arial" pitchFamily="34" charset="0"/>
              </a:rPr>
              <a:t>German</a:t>
            </a:r>
            <a:r>
              <a:rPr lang="tr-TR" sz="1600" b="1" dirty="0">
                <a:solidFill>
                  <a:srgbClr val="00B050"/>
                </a:solidFill>
                <a:latin typeface="Arial" pitchFamily="34" charset="0"/>
                <a:cs typeface="Arial" pitchFamily="34" charset="0"/>
              </a:rPr>
              <a:t> </a:t>
            </a:r>
            <a:r>
              <a:rPr lang="tr-TR" sz="1600" b="1" dirty="0" err="1">
                <a:solidFill>
                  <a:srgbClr val="00B050"/>
                </a:solidFill>
                <a:latin typeface="Arial" pitchFamily="34" charset="0"/>
                <a:cs typeface="Arial" pitchFamily="34" charset="0"/>
              </a:rPr>
              <a:t>and</a:t>
            </a:r>
            <a:r>
              <a:rPr lang="tr-TR" sz="1600" b="1" dirty="0">
                <a:solidFill>
                  <a:srgbClr val="00B050"/>
                </a:solidFill>
                <a:latin typeface="Arial" pitchFamily="34" charset="0"/>
                <a:cs typeface="Arial" pitchFamily="34" charset="0"/>
              </a:rPr>
              <a:t> </a:t>
            </a:r>
            <a:r>
              <a:rPr lang="tr-TR" sz="1600" b="1" dirty="0" err="1">
                <a:solidFill>
                  <a:srgbClr val="00B050"/>
                </a:solidFill>
                <a:latin typeface="Arial" pitchFamily="34" charset="0"/>
                <a:cs typeface="Arial" pitchFamily="34" charset="0"/>
              </a:rPr>
              <a:t>American</a:t>
            </a:r>
            <a:r>
              <a:rPr lang="tr-TR" sz="1600" b="1" dirty="0">
                <a:solidFill>
                  <a:srgbClr val="00B050"/>
                </a:solidFill>
                <a:latin typeface="Arial" pitchFamily="34" charset="0"/>
                <a:cs typeface="Arial" pitchFamily="34" charset="0"/>
              </a:rPr>
              <a:t> </a:t>
            </a:r>
            <a:r>
              <a:rPr lang="tr-TR" sz="1600" b="1" dirty="0" err="1">
                <a:solidFill>
                  <a:srgbClr val="00B050"/>
                </a:solidFill>
                <a:latin typeface="Arial" pitchFamily="34" charset="0"/>
                <a:cs typeface="Arial" pitchFamily="34" charset="0"/>
              </a:rPr>
              <a:t>Clubs</a:t>
            </a:r>
            <a:r>
              <a:rPr lang="tr-TR" sz="1600" b="1" dirty="0">
                <a:solidFill>
                  <a:srgbClr val="00B050"/>
                </a:solidFill>
                <a:latin typeface="Arial" pitchFamily="34" charset="0"/>
                <a:cs typeface="Arial" pitchFamily="34" charset="0"/>
              </a:rPr>
              <a:t>(6 </a:t>
            </a:r>
            <a:r>
              <a:rPr lang="tr-TR" sz="1600" b="1" dirty="0" err="1">
                <a:solidFill>
                  <a:srgbClr val="00B050"/>
                </a:solidFill>
                <a:latin typeface="Arial" pitchFamily="34" charset="0"/>
                <a:cs typeface="Arial" pitchFamily="34" charset="0"/>
              </a:rPr>
              <a:t>CLUBS</a:t>
            </a:r>
            <a:r>
              <a:rPr lang="tr-TR" sz="1600" b="1" dirty="0">
                <a:solidFill>
                  <a:srgbClr val="00B050"/>
                </a:solidFill>
                <a:latin typeface="Arial" pitchFamily="34" charset="0"/>
                <a:cs typeface="Arial" pitchFamily="34" charset="0"/>
              </a:rPr>
              <a:t>)..10.000.00 </a:t>
            </a:r>
            <a:r>
              <a:rPr lang="tr-TR" sz="1600" b="1" dirty="0" smtClean="0">
                <a:solidFill>
                  <a:srgbClr val="00B050"/>
                </a:solidFill>
                <a:latin typeface="Arial" pitchFamily="34" charset="0"/>
                <a:cs typeface="Arial" pitchFamily="34" charset="0"/>
              </a:rPr>
              <a:t>USD</a:t>
            </a:r>
          </a:p>
          <a:p>
            <a:endParaRPr lang="tr-TR" sz="1600" b="1" dirty="0">
              <a:latin typeface="Arial" pitchFamily="34" charset="0"/>
              <a:cs typeface="Arial" pitchFamily="34" charset="0"/>
            </a:endParaRPr>
          </a:p>
          <a:p>
            <a:r>
              <a:rPr lang="tr-TR" sz="1600" b="1" dirty="0" err="1">
                <a:solidFill>
                  <a:srgbClr val="0070C0"/>
                </a:solidFill>
                <a:latin typeface="Arial" pitchFamily="34" charset="0"/>
                <a:cs typeface="Arial" pitchFamily="34" charset="0"/>
              </a:rPr>
              <a:t>District</a:t>
            </a:r>
            <a:r>
              <a:rPr lang="tr-TR" sz="1600" b="1" dirty="0">
                <a:solidFill>
                  <a:srgbClr val="0070C0"/>
                </a:solidFill>
                <a:latin typeface="Arial" pitchFamily="34" charset="0"/>
                <a:cs typeface="Arial" pitchFamily="34" charset="0"/>
              </a:rPr>
              <a:t> 5960 USA ………………….............11.625.00 USD</a:t>
            </a:r>
          </a:p>
          <a:p>
            <a:r>
              <a:rPr lang="tr-TR" sz="1600" b="1" dirty="0" err="1">
                <a:solidFill>
                  <a:srgbClr val="0070C0"/>
                </a:solidFill>
                <a:latin typeface="Arial" pitchFamily="34" charset="0"/>
                <a:cs typeface="Arial" pitchFamily="34" charset="0"/>
              </a:rPr>
              <a:t>District</a:t>
            </a:r>
            <a:r>
              <a:rPr lang="tr-TR" sz="1600" b="1" dirty="0">
                <a:solidFill>
                  <a:srgbClr val="0070C0"/>
                </a:solidFill>
                <a:latin typeface="Arial" pitchFamily="34" charset="0"/>
                <a:cs typeface="Arial" pitchFamily="34" charset="0"/>
              </a:rPr>
              <a:t> 2430  </a:t>
            </a:r>
            <a:r>
              <a:rPr lang="tr-TR" sz="1600" b="1" dirty="0" err="1">
                <a:solidFill>
                  <a:srgbClr val="0070C0"/>
                </a:solidFill>
                <a:latin typeface="Arial" pitchFamily="34" charset="0"/>
                <a:cs typeface="Arial" pitchFamily="34" charset="0"/>
              </a:rPr>
              <a:t>TURKEY</a:t>
            </a:r>
            <a:r>
              <a:rPr lang="tr-TR" sz="1600" b="1" dirty="0" smtClean="0">
                <a:solidFill>
                  <a:srgbClr val="0070C0"/>
                </a:solidFill>
                <a:latin typeface="Arial" pitchFamily="34" charset="0"/>
                <a:cs typeface="Arial" pitchFamily="34" charset="0"/>
              </a:rPr>
              <a:t>……………………….5.000.00 USD</a:t>
            </a:r>
          </a:p>
          <a:p>
            <a:endParaRPr lang="tr-TR" sz="1600" b="1" dirty="0">
              <a:latin typeface="Arial" pitchFamily="34" charset="0"/>
              <a:cs typeface="Arial" pitchFamily="34" charset="0"/>
            </a:endParaRPr>
          </a:p>
          <a:p>
            <a:r>
              <a:rPr lang="tr-TR" sz="1600" b="1" dirty="0" err="1">
                <a:solidFill>
                  <a:srgbClr val="C00000"/>
                </a:solidFill>
                <a:latin typeface="Arial" pitchFamily="34" charset="0"/>
                <a:cs typeface="Arial" pitchFamily="34" charset="0"/>
              </a:rPr>
              <a:t>TRF</a:t>
            </a:r>
            <a:r>
              <a:rPr lang="tr-TR" sz="1600" b="1" dirty="0">
                <a:solidFill>
                  <a:srgbClr val="C00000"/>
                </a:solidFill>
                <a:latin typeface="Arial" pitchFamily="34" charset="0"/>
                <a:cs typeface="Arial" pitchFamily="34" charset="0"/>
              </a:rPr>
              <a:t> World </a:t>
            </a:r>
            <a:r>
              <a:rPr lang="tr-TR" sz="1600" b="1" dirty="0" err="1">
                <a:solidFill>
                  <a:srgbClr val="C00000"/>
                </a:solidFill>
                <a:latin typeface="Arial" pitchFamily="34" charset="0"/>
                <a:cs typeface="Arial" pitchFamily="34" charset="0"/>
              </a:rPr>
              <a:t>Fund</a:t>
            </a:r>
            <a:r>
              <a:rPr lang="tr-TR" sz="1600" b="1" dirty="0">
                <a:solidFill>
                  <a:srgbClr val="C00000"/>
                </a:solidFill>
                <a:latin typeface="Arial" pitchFamily="34" charset="0"/>
                <a:cs typeface="Arial" pitchFamily="34" charset="0"/>
              </a:rPr>
              <a:t> </a:t>
            </a:r>
            <a:r>
              <a:rPr lang="tr-TR" sz="1600" b="1" dirty="0" err="1">
                <a:solidFill>
                  <a:srgbClr val="C00000"/>
                </a:solidFill>
                <a:latin typeface="Arial" pitchFamily="34" charset="0"/>
                <a:cs typeface="Arial" pitchFamily="34" charset="0"/>
              </a:rPr>
              <a:t>Match</a:t>
            </a:r>
            <a:r>
              <a:rPr lang="tr-TR" sz="1600" b="1" dirty="0">
                <a:solidFill>
                  <a:srgbClr val="C00000"/>
                </a:solidFill>
                <a:latin typeface="Arial" pitchFamily="34" charset="0"/>
                <a:cs typeface="Arial" pitchFamily="34" charset="0"/>
              </a:rPr>
              <a:t>…………………….. 25.625.00 USD</a:t>
            </a:r>
          </a:p>
        </p:txBody>
      </p:sp>
    </p:spTree>
    <p:extLst>
      <p:ext uri="{BB962C8B-B14F-4D97-AF65-F5344CB8AC3E}">
        <p14:creationId xmlns:p14="http://schemas.microsoft.com/office/powerpoint/2010/main" val="3413524109"/>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noChangeArrowheads="1"/>
          </p:cNvSpPr>
          <p:nvPr>
            <p:ph type="title" sz="quarter"/>
          </p:nvPr>
        </p:nvSpPr>
        <p:spPr>
          <a:xfrm>
            <a:off x="457200" y="76200"/>
            <a:ext cx="8229600" cy="1384300"/>
          </a:xfrm>
        </p:spPr>
        <p:txBody>
          <a:bodyPr/>
          <a:lstStyle/>
          <a:p>
            <a:r>
              <a:rPr lang="en-US" sz="3200" dirty="0"/>
              <a:t>              </a:t>
            </a:r>
            <a:r>
              <a:rPr lang="en-US" sz="3200" b="1" dirty="0" err="1">
                <a:solidFill>
                  <a:schemeClr val="tx1"/>
                </a:solidFill>
              </a:rPr>
              <a:t>Bozcakoy</a:t>
            </a:r>
            <a:r>
              <a:rPr lang="en-US" sz="3200" b="1" dirty="0">
                <a:solidFill>
                  <a:schemeClr val="tx1"/>
                </a:solidFill>
              </a:rPr>
              <a:t> Water Project</a:t>
            </a:r>
            <a:r>
              <a:rPr lang="en-US" sz="3200" dirty="0">
                <a:solidFill>
                  <a:schemeClr val="tx1"/>
                </a:solidFill>
              </a:rPr>
              <a:t/>
            </a:r>
            <a:br>
              <a:rPr lang="en-US" sz="3200" dirty="0">
                <a:solidFill>
                  <a:schemeClr val="tx1"/>
                </a:solidFill>
              </a:rPr>
            </a:br>
            <a:r>
              <a:rPr lang="en-US" sz="3200" dirty="0">
                <a:solidFill>
                  <a:schemeClr val="tx1"/>
                </a:solidFill>
              </a:rPr>
              <a:t>                   </a:t>
            </a:r>
            <a:r>
              <a:rPr lang="en-US" sz="2400" b="1" dirty="0">
                <a:solidFill>
                  <a:schemeClr val="tx1"/>
                </a:solidFill>
              </a:rPr>
              <a:t>Laying the </a:t>
            </a:r>
            <a:r>
              <a:rPr lang="en-US" sz="2400" b="1" dirty="0" err="1">
                <a:solidFill>
                  <a:schemeClr val="tx1"/>
                </a:solidFill>
              </a:rPr>
              <a:t>HDPE</a:t>
            </a:r>
            <a:r>
              <a:rPr lang="en-US" sz="2400" b="1" dirty="0">
                <a:solidFill>
                  <a:schemeClr val="tx1"/>
                </a:solidFill>
              </a:rPr>
              <a:t> Pipe</a:t>
            </a:r>
          </a:p>
        </p:txBody>
      </p:sp>
      <p:pic>
        <p:nvPicPr>
          <p:cNvPr id="100362" name="Picture 10" descr="WheelLogo-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1079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7" name="Picture 15" descr="DSC00481"/>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685800" y="1562100"/>
            <a:ext cx="3098800" cy="2324100"/>
          </a:xfrm>
          <a:extLst>
            <a:ext uri="{909E8E84-426E-40DD-AFC4-6F175D3DCCD1}">
              <a14:hiddenFill xmlns:a14="http://schemas.microsoft.com/office/drawing/2010/main">
                <a:solidFill>
                  <a:srgbClr val="FFFFFF"/>
                </a:solidFill>
              </a14:hiddenFill>
            </a:ext>
          </a:extLst>
        </p:spPr>
      </p:pic>
      <p:pic>
        <p:nvPicPr>
          <p:cNvPr id="100368" name="Picture 16" descr="DSC00547"/>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685800" y="4038600"/>
            <a:ext cx="3124200" cy="2343150"/>
          </a:xfrm>
          <a:extLst>
            <a:ext uri="{909E8E84-426E-40DD-AFC4-6F175D3DCCD1}">
              <a14:hiddenFill xmlns:a14="http://schemas.microsoft.com/office/drawing/2010/main">
                <a:solidFill>
                  <a:srgbClr val="FFFFFF"/>
                </a:solidFill>
              </a14:hiddenFill>
            </a:ext>
          </a:extLst>
        </p:spPr>
      </p:pic>
      <p:pic>
        <p:nvPicPr>
          <p:cNvPr id="100369" name="Picture 17" descr="DSC00390"/>
          <p:cNvPicPr>
            <a:picLocks noGrp="1" noChangeAspect="1" noChangeArrowheads="1"/>
          </p:cNvPicPr>
          <p:nvPr>
            <p:ph sz="quarter" idx="2"/>
          </p:nvPr>
        </p:nvPicPr>
        <p:blipFill>
          <a:blip r:embed="rId5" cstate="print">
            <a:extLst>
              <a:ext uri="{28A0092B-C50C-407E-A947-70E740481C1C}">
                <a14:useLocalDpi xmlns:a14="http://schemas.microsoft.com/office/drawing/2010/main" val="0"/>
              </a:ext>
            </a:extLst>
          </a:blip>
          <a:srcRect/>
          <a:stretch>
            <a:fillRect/>
          </a:stretch>
        </p:blipFill>
        <p:spPr>
          <a:xfrm>
            <a:off x="4419600" y="1600200"/>
            <a:ext cx="3962400" cy="2362200"/>
          </a:xfrm>
          <a:extLst>
            <a:ext uri="{909E8E84-426E-40DD-AFC4-6F175D3DCCD1}">
              <a14:hiddenFill xmlns:a14="http://schemas.microsoft.com/office/drawing/2010/main">
                <a:solidFill>
                  <a:srgbClr val="FFFFFF"/>
                </a:solidFill>
              </a14:hiddenFill>
            </a:ext>
          </a:extLst>
        </p:spPr>
      </p:pic>
      <p:pic>
        <p:nvPicPr>
          <p:cNvPr id="100370" name="Picture 18" descr="DSC00381"/>
          <p:cNvPicPr>
            <a:picLocks noGrp="1" noChangeAspect="1" noChangeArrowheads="1"/>
          </p:cNvPicPr>
          <p:nvPr>
            <p:ph sz="quarter" idx="4"/>
          </p:nvPr>
        </p:nvPicPr>
        <p:blipFill>
          <a:blip r:embed="rId6" cstate="print">
            <a:extLst>
              <a:ext uri="{28A0092B-C50C-407E-A947-70E740481C1C}">
                <a14:useLocalDpi xmlns:a14="http://schemas.microsoft.com/office/drawing/2010/main" val="0"/>
              </a:ext>
            </a:extLst>
          </a:blip>
          <a:srcRect/>
          <a:stretch>
            <a:fillRect/>
          </a:stretch>
        </p:blipFill>
        <p:spPr>
          <a:xfrm>
            <a:off x="4419600" y="4038600"/>
            <a:ext cx="3556000" cy="2438400"/>
          </a:xfr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61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normAutofit fontScale="90000"/>
          </a:bodyPr>
          <a:lstStyle/>
          <a:p>
            <a:r>
              <a:rPr lang="en-US" sz="4000" dirty="0"/>
              <a:t>         </a:t>
            </a:r>
            <a:r>
              <a:rPr lang="en-US" sz="4000" b="1" dirty="0" err="1">
                <a:solidFill>
                  <a:schemeClr val="tx1"/>
                </a:solidFill>
              </a:rPr>
              <a:t>Bozcakoy</a:t>
            </a:r>
            <a:r>
              <a:rPr lang="en-US" sz="4000" b="1" dirty="0">
                <a:solidFill>
                  <a:schemeClr val="tx1"/>
                </a:solidFill>
              </a:rPr>
              <a:t> Water Project</a:t>
            </a:r>
            <a:r>
              <a:rPr lang="en-US" sz="4000" dirty="0">
                <a:solidFill>
                  <a:schemeClr val="tx1"/>
                </a:solidFill>
              </a:rPr>
              <a:t/>
            </a:r>
            <a:br>
              <a:rPr lang="en-US" sz="4000" dirty="0">
                <a:solidFill>
                  <a:schemeClr val="tx1"/>
                </a:solidFill>
              </a:rPr>
            </a:br>
            <a:r>
              <a:rPr lang="en-US" sz="4000" dirty="0">
                <a:solidFill>
                  <a:schemeClr val="tx1"/>
                </a:solidFill>
              </a:rPr>
              <a:t>         </a:t>
            </a:r>
            <a:r>
              <a:rPr lang="en-US" sz="2400" b="1" dirty="0">
                <a:solidFill>
                  <a:schemeClr val="tx1"/>
                </a:solidFill>
              </a:rPr>
              <a:t>Coming Together. The Village &amp; The Rotarians</a:t>
            </a:r>
            <a:r>
              <a:rPr lang="en-US" sz="4000" b="1" dirty="0">
                <a:solidFill>
                  <a:schemeClr val="tx1"/>
                </a:solidFill>
              </a:rPr>
              <a:t>         </a:t>
            </a:r>
          </a:p>
        </p:txBody>
      </p:sp>
      <p:pic>
        <p:nvPicPr>
          <p:cNvPr id="113668" name="Picture 4" descr="WheelLogo-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1079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2" name="Picture 8" descr="DSC_0104"/>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457200" y="2606675"/>
            <a:ext cx="4572000" cy="3413125"/>
          </a:xfrm>
          <a:extLst>
            <a:ext uri="{909E8E84-426E-40DD-AFC4-6F175D3DCCD1}">
              <a14:hiddenFill xmlns:a14="http://schemas.microsoft.com/office/drawing/2010/main">
                <a:solidFill>
                  <a:srgbClr val="FFFFFF"/>
                </a:solidFill>
              </a14:hiddenFill>
            </a:ext>
          </a:extLst>
        </p:spPr>
      </p:pic>
      <p:pic>
        <p:nvPicPr>
          <p:cNvPr id="113673" name="Picture 9" descr="DSC_0112"/>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5191125" y="1905000"/>
            <a:ext cx="2951163" cy="1981200"/>
          </a:xfrm>
          <a:extLst>
            <a:ext uri="{909E8E84-426E-40DD-AFC4-6F175D3DCCD1}">
              <a14:hiddenFill xmlns:a14="http://schemas.microsoft.com/office/drawing/2010/main">
                <a:solidFill>
                  <a:srgbClr val="FFFFFF"/>
                </a:solidFill>
              </a14:hiddenFill>
            </a:ext>
          </a:extLst>
        </p:spPr>
      </p:pic>
      <p:pic>
        <p:nvPicPr>
          <p:cNvPr id="113674" name="Picture 10" descr="DSC_0115"/>
          <p:cNvPicPr>
            <a:picLocks noGrp="1" noChangeAspect="1" noChangeArrowheads="1"/>
          </p:cNvPicPr>
          <p:nvPr>
            <p:ph sz="quarter" idx="3"/>
          </p:nvPr>
        </p:nvPicPr>
        <p:blipFill>
          <a:blip r:embed="rId5" cstate="print">
            <a:extLst>
              <a:ext uri="{28A0092B-C50C-407E-A947-70E740481C1C}">
                <a14:useLocalDpi xmlns:a14="http://schemas.microsoft.com/office/drawing/2010/main" val="0"/>
              </a:ext>
            </a:extLst>
          </a:blip>
          <a:srcRect/>
          <a:stretch>
            <a:fillRect/>
          </a:stretch>
        </p:blipFill>
        <p:spPr>
          <a:xfrm>
            <a:off x="5191125" y="4038600"/>
            <a:ext cx="2951163" cy="1981200"/>
          </a:xfr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8621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sz="quarter"/>
          </p:nvPr>
        </p:nvSpPr>
        <p:spPr/>
        <p:txBody>
          <a:bodyPr/>
          <a:lstStyle/>
          <a:p>
            <a:r>
              <a:rPr lang="en-US" sz="4000" dirty="0"/>
              <a:t>           </a:t>
            </a:r>
            <a:r>
              <a:rPr lang="en-US" sz="4000" b="1" dirty="0" err="1">
                <a:solidFill>
                  <a:schemeClr val="tx1"/>
                </a:solidFill>
              </a:rPr>
              <a:t>Bozca</a:t>
            </a:r>
            <a:r>
              <a:rPr lang="en-US" sz="4000" b="1" dirty="0">
                <a:solidFill>
                  <a:schemeClr val="tx1"/>
                </a:solidFill>
              </a:rPr>
              <a:t> Water Project</a:t>
            </a:r>
            <a:r>
              <a:rPr lang="en-US" sz="4000" dirty="0">
                <a:solidFill>
                  <a:schemeClr val="tx1"/>
                </a:solidFill>
              </a:rPr>
              <a:t/>
            </a:r>
            <a:br>
              <a:rPr lang="en-US" sz="4000" dirty="0">
                <a:solidFill>
                  <a:schemeClr val="tx1"/>
                </a:solidFill>
              </a:rPr>
            </a:br>
            <a:r>
              <a:rPr lang="en-US" sz="4000" dirty="0">
                <a:solidFill>
                  <a:schemeClr val="tx1"/>
                </a:solidFill>
              </a:rPr>
              <a:t>           </a:t>
            </a:r>
            <a:r>
              <a:rPr lang="en-US" sz="2400" b="1" dirty="0">
                <a:solidFill>
                  <a:schemeClr val="tx1"/>
                </a:solidFill>
              </a:rPr>
              <a:t>The Formal Celebration of Completion</a:t>
            </a:r>
          </a:p>
        </p:txBody>
      </p:sp>
      <p:pic>
        <p:nvPicPr>
          <p:cNvPr id="122885" name="Picture 5"/>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962400" y="1905000"/>
            <a:ext cx="4724400" cy="2514600"/>
          </a:xfrm>
        </p:spPr>
      </p:pic>
      <p:pic>
        <p:nvPicPr>
          <p:cNvPr id="122888" name="Picture 8" descr="download (1)"/>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533400" y="1905000"/>
            <a:ext cx="2895600" cy="1828800"/>
          </a:xfrm>
          <a:extLst>
            <a:ext uri="{909E8E84-426E-40DD-AFC4-6F175D3DCCD1}">
              <a14:hiddenFill xmlns:a14="http://schemas.microsoft.com/office/drawing/2010/main">
                <a:solidFill>
                  <a:srgbClr val="FFFFFF"/>
                </a:solidFill>
              </a14:hiddenFill>
            </a:ext>
          </a:extLst>
        </p:spPr>
      </p:pic>
      <p:pic>
        <p:nvPicPr>
          <p:cNvPr id="122889" name="Picture 9" descr="download"/>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09600" y="4191000"/>
            <a:ext cx="2971800" cy="1981200"/>
          </a:xfrm>
          <a:extLst>
            <a:ext uri="{909E8E84-426E-40DD-AFC4-6F175D3DCCD1}">
              <a14:hiddenFill xmlns:a14="http://schemas.microsoft.com/office/drawing/2010/main">
                <a:solidFill>
                  <a:srgbClr val="FFFFFF"/>
                </a:solidFill>
              </a14:hiddenFill>
            </a:ext>
          </a:extLst>
        </p:spPr>
      </p:pic>
      <p:pic>
        <p:nvPicPr>
          <p:cNvPr id="122890" name="Picture 10" descr="DSC_0084"/>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a:xfrm>
            <a:off x="4648200" y="4572000"/>
            <a:ext cx="2503488" cy="1681163"/>
          </a:xfrm>
          <a:extLst>
            <a:ext uri="{909E8E84-426E-40DD-AFC4-6F175D3DCCD1}">
              <a14:hiddenFill xmlns:a14="http://schemas.microsoft.com/office/drawing/2010/main">
                <a:solidFill>
                  <a:srgbClr val="FFFFFF"/>
                </a:solidFill>
              </a14:hiddenFill>
            </a:ext>
          </a:extLst>
        </p:spPr>
      </p:pic>
      <p:pic>
        <p:nvPicPr>
          <p:cNvPr id="122891" name="Picture 11" descr="WheelLogo-sm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81000"/>
            <a:ext cx="1079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67317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762000" y="1371600"/>
            <a:ext cx="7672916" cy="4572000"/>
          </a:xfrm>
        </p:spPr>
        <p:txBody>
          <a:bodyPr/>
          <a:lstStyle/>
          <a:p>
            <a:pPr eaLnBrk="1" hangingPunct="1">
              <a:buFontTx/>
              <a:buNone/>
            </a:pPr>
            <a:r>
              <a:rPr lang="tr-TR" sz="8000" dirty="0" smtClean="0"/>
              <a:t>   </a:t>
            </a:r>
          </a:p>
        </p:txBody>
      </p:sp>
      <p:sp>
        <p:nvSpPr>
          <p:cNvPr id="19460" name="Text Box 4"/>
          <p:cNvSpPr txBox="1">
            <a:spLocks noChangeArrowheads="1"/>
          </p:cNvSpPr>
          <p:nvPr/>
        </p:nvSpPr>
        <p:spPr bwMode="auto">
          <a:xfrm>
            <a:off x="838200" y="441325"/>
            <a:ext cx="83502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Black" pitchFamily="34" charset="0"/>
                <a:ea typeface="MS PGothic" pitchFamily="34" charset="-128"/>
              </a:defRPr>
            </a:lvl1pPr>
            <a:lvl2pPr marL="742950" indent="-285750">
              <a:defRPr sz="1600">
                <a:solidFill>
                  <a:schemeClr val="tx1"/>
                </a:solidFill>
                <a:latin typeface="Arial Black" pitchFamily="34" charset="0"/>
                <a:ea typeface="MS PGothic" pitchFamily="34" charset="-128"/>
              </a:defRPr>
            </a:lvl2pPr>
            <a:lvl3pPr marL="1143000" indent="-228600">
              <a:defRPr sz="1600">
                <a:solidFill>
                  <a:schemeClr val="tx1"/>
                </a:solidFill>
                <a:latin typeface="Arial Black" pitchFamily="34" charset="0"/>
                <a:ea typeface="MS PGothic" pitchFamily="34" charset="-128"/>
              </a:defRPr>
            </a:lvl3pPr>
            <a:lvl4pPr marL="1600200" indent="-228600">
              <a:defRPr sz="1600">
                <a:solidFill>
                  <a:schemeClr val="tx1"/>
                </a:solidFill>
                <a:latin typeface="Arial Black" pitchFamily="34" charset="0"/>
                <a:ea typeface="MS PGothic" pitchFamily="34" charset="-128"/>
              </a:defRPr>
            </a:lvl4pPr>
            <a:lvl5pPr marL="2057400" indent="-228600">
              <a:defRPr sz="1600">
                <a:solidFill>
                  <a:schemeClr val="tx1"/>
                </a:solidFill>
                <a:latin typeface="Arial Black"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9pPr>
          </a:lstStyle>
          <a:p>
            <a:r>
              <a:rPr lang="tr-TR" sz="4000" b="1" dirty="0" smtClean="0"/>
              <a:t>     </a:t>
            </a:r>
            <a:endParaRPr lang="tr-TR" sz="4000" b="1" dirty="0"/>
          </a:p>
        </p:txBody>
      </p:sp>
      <p:sp>
        <p:nvSpPr>
          <p:cNvPr id="2" name="Metin kutusu 1"/>
          <p:cNvSpPr txBox="1"/>
          <p:nvPr/>
        </p:nvSpPr>
        <p:spPr>
          <a:xfrm>
            <a:off x="1219200" y="1828800"/>
            <a:ext cx="7029681" cy="3385542"/>
          </a:xfrm>
          <a:prstGeom prst="rect">
            <a:avLst/>
          </a:prstGeom>
          <a:noFill/>
        </p:spPr>
        <p:txBody>
          <a:bodyPr wrap="none" rtlCol="0">
            <a:spAutoFit/>
          </a:bodyPr>
          <a:lstStyle/>
          <a:p>
            <a:pPr algn="ctr"/>
            <a:r>
              <a:rPr lang="tr-TR" sz="8000" b="1" dirty="0" smtClean="0"/>
              <a:t>Web</a:t>
            </a:r>
            <a:r>
              <a:rPr lang="tr-TR" sz="5400" b="1" dirty="0" smtClean="0"/>
              <a:t> </a:t>
            </a:r>
          </a:p>
          <a:p>
            <a:pPr algn="ctr"/>
            <a:r>
              <a:rPr lang="tr-TR" sz="5400" b="1" dirty="0" err="1" smtClean="0"/>
              <a:t>and</a:t>
            </a:r>
            <a:r>
              <a:rPr lang="tr-TR" sz="5400" b="1" dirty="0" smtClean="0"/>
              <a:t> </a:t>
            </a:r>
          </a:p>
          <a:p>
            <a:pPr algn="ctr"/>
            <a:r>
              <a:rPr lang="tr-TR" sz="8000" b="1" dirty="0" err="1" smtClean="0"/>
              <a:t>Member</a:t>
            </a:r>
            <a:r>
              <a:rPr lang="tr-TR" sz="8000" b="1" dirty="0" smtClean="0"/>
              <a:t> Access</a:t>
            </a:r>
            <a:endParaRPr lang="tr-TR" sz="8000" b="1" dirty="0"/>
          </a:p>
        </p:txBody>
      </p:sp>
    </p:spTree>
    <p:extLst>
      <p:ext uri="{BB962C8B-B14F-4D97-AF65-F5344CB8AC3E}">
        <p14:creationId xmlns:p14="http://schemas.microsoft.com/office/powerpoint/2010/main" val="1376763952"/>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685800" y="1676400"/>
            <a:ext cx="8229600" cy="3124200"/>
          </a:xfrm>
        </p:spPr>
        <p:txBody>
          <a:bodyPr/>
          <a:lstStyle/>
          <a:p>
            <a:r>
              <a:rPr lang="tr-TR" dirty="0"/>
              <a:t>*How </a:t>
            </a:r>
            <a:r>
              <a:rPr lang="tr-TR" dirty="0" err="1"/>
              <a:t>to</a:t>
            </a:r>
            <a:r>
              <a:rPr lang="tr-TR" dirty="0"/>
              <a:t> </a:t>
            </a:r>
            <a:r>
              <a:rPr lang="tr-TR" dirty="0" err="1"/>
              <a:t>apply</a:t>
            </a:r>
            <a:r>
              <a:rPr lang="tr-TR" dirty="0"/>
              <a:t> </a:t>
            </a:r>
            <a:r>
              <a:rPr lang="tr-TR" dirty="0" err="1"/>
              <a:t>to</a:t>
            </a:r>
            <a:r>
              <a:rPr lang="tr-TR" dirty="0"/>
              <a:t> </a:t>
            </a:r>
            <a:r>
              <a:rPr lang="tr-TR" dirty="0" err="1"/>
              <a:t>TRF</a:t>
            </a:r>
            <a:r>
              <a:rPr lang="tr-TR" dirty="0"/>
              <a:t> </a:t>
            </a:r>
            <a:r>
              <a:rPr lang="tr-TR" dirty="0" err="1" smtClean="0"/>
              <a:t>for</a:t>
            </a:r>
            <a:r>
              <a:rPr lang="tr-TR" dirty="0" smtClean="0"/>
              <a:t> </a:t>
            </a:r>
            <a:r>
              <a:rPr lang="tr-TR" dirty="0" err="1" smtClean="0"/>
              <a:t>grants</a:t>
            </a:r>
            <a:r>
              <a:rPr lang="tr-TR" dirty="0" smtClean="0"/>
              <a:t>?</a:t>
            </a:r>
            <a:r>
              <a:rPr lang="tr-TR" dirty="0"/>
              <a:t/>
            </a:r>
            <a:br>
              <a:rPr lang="tr-TR" dirty="0"/>
            </a:br>
            <a:r>
              <a:rPr lang="tr-TR" dirty="0"/>
              <a:t/>
            </a:r>
            <a:br>
              <a:rPr lang="tr-TR" dirty="0"/>
            </a:br>
            <a:r>
              <a:rPr lang="tr-TR" dirty="0"/>
              <a:t>*</a:t>
            </a:r>
            <a:r>
              <a:rPr lang="tr-TR" dirty="0" err="1"/>
              <a:t>Which</a:t>
            </a:r>
            <a:r>
              <a:rPr lang="tr-TR" dirty="0"/>
              <a:t> </a:t>
            </a:r>
            <a:r>
              <a:rPr lang="tr-TR" dirty="0" err="1"/>
              <a:t>forms</a:t>
            </a:r>
            <a:r>
              <a:rPr lang="tr-TR" dirty="0"/>
              <a:t> do </a:t>
            </a:r>
            <a:r>
              <a:rPr lang="tr-TR" dirty="0" err="1"/>
              <a:t>we</a:t>
            </a:r>
            <a:r>
              <a:rPr lang="tr-TR" dirty="0"/>
              <a:t> </a:t>
            </a:r>
            <a:r>
              <a:rPr lang="tr-TR" dirty="0" err="1"/>
              <a:t>fill</a:t>
            </a:r>
            <a:r>
              <a:rPr lang="tr-TR" dirty="0"/>
              <a:t> in?</a:t>
            </a:r>
          </a:p>
        </p:txBody>
      </p:sp>
      <p:sp>
        <p:nvSpPr>
          <p:cNvPr id="276483" name="Text Box 3"/>
          <p:cNvSpPr txBox="1">
            <a:spLocks noChangeArrowheads="1"/>
          </p:cNvSpPr>
          <p:nvPr/>
        </p:nvSpPr>
        <p:spPr bwMode="auto">
          <a:xfrm>
            <a:off x="381000" y="3324225"/>
            <a:ext cx="85344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90000"/>
              </a:lnSpc>
              <a:spcBef>
                <a:spcPct val="20000"/>
              </a:spcBef>
            </a:pPr>
            <a:endParaRPr lang="tr-TR" sz="3600">
              <a:solidFill>
                <a:srgbClr val="000099"/>
              </a:solidFill>
            </a:endParaRPr>
          </a:p>
        </p:txBody>
      </p:sp>
    </p:spTree>
    <p:extLst>
      <p:ext uri="{BB962C8B-B14F-4D97-AF65-F5344CB8AC3E}">
        <p14:creationId xmlns:p14="http://schemas.microsoft.com/office/powerpoint/2010/main" val="3527381153"/>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tr-TR"/>
          </a:p>
        </p:txBody>
      </p:sp>
      <p:sp>
        <p:nvSpPr>
          <p:cNvPr id="18435" name="Rectangle 3"/>
          <p:cNvSpPr>
            <a:spLocks noGrp="1" noChangeArrowheads="1"/>
          </p:cNvSpPr>
          <p:nvPr>
            <p:ph type="body" idx="1"/>
          </p:nvPr>
        </p:nvSpPr>
        <p:spPr>
          <a:xfrm>
            <a:off x="223839" y="1524000"/>
            <a:ext cx="8694736" cy="3962400"/>
          </a:xfrm>
        </p:spPr>
        <p:txBody>
          <a:bodyPr/>
          <a:lstStyle/>
          <a:p>
            <a:endParaRPr lang="tr-TR" dirty="0"/>
          </a:p>
        </p:txBody>
      </p:sp>
      <p:sp>
        <p:nvSpPr>
          <p:cNvPr id="18437" name="Rectangle 5"/>
          <p:cNvSpPr>
            <a:spLocks noChangeArrowheads="1"/>
          </p:cNvSpPr>
          <p:nvPr/>
        </p:nvSpPr>
        <p:spPr bwMode="auto">
          <a:xfrm>
            <a:off x="914400" y="-76200"/>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pPr>
            <a:r>
              <a:rPr lang="tr-TR" sz="4400" b="1">
                <a:solidFill>
                  <a:srgbClr val="000099"/>
                </a:solidFill>
                <a:effectLst>
                  <a:outerShdw blurRad="38100" dist="38100" dir="2700000" algn="tl">
                    <a:srgbClr val="000000"/>
                  </a:outerShdw>
                </a:effectLst>
              </a:rPr>
              <a:t>Link to Member Access</a:t>
            </a:r>
          </a:p>
        </p:txBody>
      </p:sp>
      <p:pic>
        <p:nvPicPr>
          <p:cNvPr id="18438" name="Picture 6" descr="Page_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1752600"/>
            <a:ext cx="8694737" cy="3503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44410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771525"/>
            <a:ext cx="847725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6"/>
          <p:cNvSpPr>
            <a:spLocks noChangeArrowheads="1"/>
          </p:cNvSpPr>
          <p:nvPr/>
        </p:nvSpPr>
        <p:spPr bwMode="auto">
          <a:xfrm>
            <a:off x="442913" y="3054350"/>
            <a:ext cx="2155825" cy="298450"/>
          </a:xfrm>
          <a:prstGeom prst="rect">
            <a:avLst/>
          </a:prstGeom>
          <a:noFill/>
          <a:ln w="38100" algn="ctr">
            <a:solidFill>
              <a:srgbClr val="FD171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 name="Başlık 1"/>
          <p:cNvSpPr>
            <a:spLocks noGrp="1"/>
          </p:cNvSpPr>
          <p:nvPr>
            <p:ph type="title"/>
          </p:nvPr>
        </p:nvSpPr>
        <p:spPr>
          <a:xfrm>
            <a:off x="1600200" y="76200"/>
            <a:ext cx="8229600" cy="1143000"/>
          </a:xfrm>
        </p:spPr>
        <p:txBody>
          <a:bodyPr>
            <a:normAutofit fontScale="90000"/>
          </a:bodyPr>
          <a:lstStyle/>
          <a:p>
            <a:r>
              <a:rPr lang="tr-TR" sz="4000" b="1" dirty="0" err="1">
                <a:solidFill>
                  <a:srgbClr val="000099"/>
                </a:solidFill>
                <a:effectLst>
                  <a:outerShdw blurRad="38100" dist="38100" dir="2700000" algn="tl">
                    <a:srgbClr val="000000"/>
                  </a:outerShdw>
                </a:effectLst>
              </a:rPr>
              <a:t>Member</a:t>
            </a:r>
            <a:r>
              <a:rPr lang="tr-TR" sz="4000" b="1" dirty="0">
                <a:solidFill>
                  <a:srgbClr val="000099"/>
                </a:solidFill>
                <a:effectLst>
                  <a:outerShdw blurRad="38100" dist="38100" dir="2700000" algn="tl">
                    <a:srgbClr val="000000"/>
                  </a:outerShdw>
                </a:effectLst>
              </a:rPr>
              <a:t> Access Portal</a:t>
            </a:r>
            <a:br>
              <a:rPr lang="tr-TR" sz="4000" b="1" dirty="0">
                <a:solidFill>
                  <a:srgbClr val="000099"/>
                </a:solidFill>
                <a:effectLst>
                  <a:outerShdw blurRad="38100" dist="38100" dir="2700000" algn="tl">
                    <a:srgbClr val="000000"/>
                  </a:outerShdw>
                </a:effectLst>
              </a:rPr>
            </a:br>
            <a:endParaRPr lang="tr-TR" dirty="0"/>
          </a:p>
        </p:txBody>
      </p:sp>
    </p:spTree>
    <p:extLst>
      <p:ext uri="{BB962C8B-B14F-4D97-AF65-F5344CB8AC3E}">
        <p14:creationId xmlns:p14="http://schemas.microsoft.com/office/powerpoint/2010/main" val="593422368"/>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p:txBody>
          <a:bodyPr/>
          <a:lstStyle/>
          <a:p>
            <a:r>
              <a:rPr lang="en-US"/>
              <a:t>Future Vision is a …</a:t>
            </a:r>
          </a:p>
        </p:txBody>
      </p:sp>
      <p:sp>
        <p:nvSpPr>
          <p:cNvPr id="571396" name="Rectangle 4"/>
          <p:cNvSpPr>
            <a:spLocks noChangeArrowheads="1"/>
          </p:cNvSpPr>
          <p:nvPr/>
        </p:nvSpPr>
        <p:spPr bwMode="auto">
          <a:xfrm>
            <a:off x="304800" y="1905000"/>
            <a:ext cx="8534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30000"/>
              </a:spcBef>
              <a:buFontTx/>
              <a:buChar char="•"/>
            </a:pPr>
            <a:r>
              <a:rPr lang="en-US" sz="3800" dirty="0">
                <a:solidFill>
                  <a:srgbClr val="2752C0"/>
                </a:solidFill>
                <a:latin typeface="Arial" pitchFamily="34" charset="0"/>
                <a:cs typeface="Arial" pitchFamily="34" charset="0"/>
              </a:rPr>
              <a:t>strategic plan</a:t>
            </a:r>
          </a:p>
          <a:p>
            <a:pPr marL="342900" indent="-342900" algn="l">
              <a:spcBef>
                <a:spcPct val="30000"/>
              </a:spcBef>
              <a:buFontTx/>
              <a:buChar char="•"/>
            </a:pPr>
            <a:r>
              <a:rPr lang="en-US" sz="3800" dirty="0">
                <a:solidFill>
                  <a:srgbClr val="2752C0"/>
                </a:solidFill>
                <a:latin typeface="Arial" pitchFamily="34" charset="0"/>
                <a:cs typeface="Arial" pitchFamily="34" charset="0"/>
              </a:rPr>
              <a:t>new grant-making model</a:t>
            </a:r>
          </a:p>
          <a:p>
            <a:pPr marL="342900" indent="-342900" algn="l">
              <a:spcBef>
                <a:spcPct val="30000"/>
              </a:spcBef>
              <a:buFontTx/>
              <a:buChar char="•"/>
            </a:pPr>
            <a:r>
              <a:rPr lang="en-US" sz="3800" dirty="0">
                <a:solidFill>
                  <a:srgbClr val="2752C0"/>
                </a:solidFill>
                <a:latin typeface="Arial" pitchFamily="34" charset="0"/>
                <a:cs typeface="Arial" pitchFamily="34" charset="0"/>
              </a:rPr>
              <a:t>building on success with programs</a:t>
            </a:r>
          </a:p>
          <a:p>
            <a:pPr marL="342900" indent="-342900" algn="l">
              <a:spcBef>
                <a:spcPct val="30000"/>
              </a:spcBef>
              <a:buFontTx/>
              <a:buChar char="•"/>
            </a:pPr>
            <a:r>
              <a:rPr lang="en-US" sz="3800" dirty="0">
                <a:solidFill>
                  <a:srgbClr val="2752C0"/>
                </a:solidFill>
                <a:latin typeface="Arial" pitchFamily="34" charset="0"/>
                <a:cs typeface="Arial" pitchFamily="34" charset="0"/>
              </a:rPr>
              <a:t>alignment of projects and activities</a:t>
            </a:r>
          </a:p>
          <a:p>
            <a:pPr algn="l">
              <a:spcBef>
                <a:spcPct val="30000"/>
              </a:spcBef>
            </a:pPr>
            <a:endParaRPr lang="en-US" sz="3800" dirty="0">
              <a:solidFill>
                <a:srgbClr val="2752C0"/>
              </a:solidFill>
              <a:latin typeface="Arial" pitchFamily="34" charset="0"/>
              <a:cs typeface="Arial" pitchFamily="34" charset="0"/>
            </a:endParaRPr>
          </a:p>
        </p:txBody>
      </p:sp>
    </p:spTree>
    <p:extLst>
      <p:ext uri="{BB962C8B-B14F-4D97-AF65-F5344CB8AC3E}">
        <p14:creationId xmlns:p14="http://schemas.microsoft.com/office/powerpoint/2010/main" val="398647791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30325"/>
            <a:ext cx="6781800" cy="4257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3059" name="Line 3"/>
          <p:cNvSpPr>
            <a:spLocks noChangeShapeType="1"/>
          </p:cNvSpPr>
          <p:nvPr/>
        </p:nvSpPr>
        <p:spPr bwMode="auto">
          <a:xfrm rot="-5704308" flipH="1" flipV="1">
            <a:off x="2209800" y="3581400"/>
            <a:ext cx="685800" cy="990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73060" name="Rectangle 4"/>
          <p:cNvSpPr>
            <a:spLocks noGrp="1" noChangeArrowheads="1"/>
          </p:cNvSpPr>
          <p:nvPr>
            <p:ph type="title"/>
          </p:nvPr>
        </p:nvSpPr>
        <p:spPr>
          <a:xfrm>
            <a:off x="685800" y="381000"/>
            <a:ext cx="7772400" cy="914400"/>
          </a:xfrm>
        </p:spPr>
        <p:txBody>
          <a:bodyPr/>
          <a:lstStyle/>
          <a:p>
            <a:r>
              <a:rPr lang="en-US"/>
              <a:t>Member Access</a:t>
            </a:r>
          </a:p>
        </p:txBody>
      </p:sp>
    </p:spTree>
    <p:extLst>
      <p:ext uri="{BB962C8B-B14F-4D97-AF65-F5344CB8AC3E}">
        <p14:creationId xmlns:p14="http://schemas.microsoft.com/office/powerpoint/2010/main" val="16426921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tr-TR" dirty="0" err="1" smtClean="0"/>
              <a:t>Authorization</a:t>
            </a:r>
            <a:r>
              <a:rPr lang="en-US" dirty="0" smtClean="0"/>
              <a:t>-1</a:t>
            </a:r>
          </a:p>
        </p:txBody>
      </p:sp>
      <p:pic>
        <p:nvPicPr>
          <p:cNvPr id="7270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1066800"/>
            <a:ext cx="7866062"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6717058"/>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tr-TR" dirty="0" err="1" smtClean="0"/>
              <a:t>Authorization</a:t>
            </a:r>
            <a:r>
              <a:rPr lang="en-US" dirty="0" smtClean="0"/>
              <a:t>-2</a:t>
            </a:r>
          </a:p>
        </p:txBody>
      </p:sp>
      <p:pic>
        <p:nvPicPr>
          <p:cNvPr id="7373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38" y="1154113"/>
            <a:ext cx="7737475"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4388793"/>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p:txBody>
          <a:bodyPr/>
          <a:lstStyle/>
          <a:p>
            <a:pPr eaLnBrk="1" hangingPunct="1"/>
            <a:r>
              <a:rPr lang="tr-TR" dirty="0" err="1" smtClean="0"/>
              <a:t>Authorization</a:t>
            </a:r>
            <a:r>
              <a:rPr lang="en-US" dirty="0" smtClean="0"/>
              <a:t>-3</a:t>
            </a:r>
          </a:p>
        </p:txBody>
      </p:sp>
      <p:pic>
        <p:nvPicPr>
          <p:cNvPr id="7475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550" y="1147763"/>
            <a:ext cx="6751638"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2881693"/>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endParaRPr lang="tr-TR"/>
          </a:p>
        </p:txBody>
      </p:sp>
      <p:sp>
        <p:nvSpPr>
          <p:cNvPr id="262147" name="Rectangle 3"/>
          <p:cNvSpPr>
            <a:spLocks noGrp="1" noChangeArrowheads="1"/>
          </p:cNvSpPr>
          <p:nvPr>
            <p:ph type="body" idx="1"/>
          </p:nvPr>
        </p:nvSpPr>
        <p:spPr>
          <a:xfrm>
            <a:off x="381000" y="1066800"/>
            <a:ext cx="8382000" cy="4800600"/>
          </a:xfrm>
        </p:spPr>
        <p:txBody>
          <a:bodyPr/>
          <a:lstStyle/>
          <a:p>
            <a:endParaRPr lang="tr-TR" dirty="0"/>
          </a:p>
        </p:txBody>
      </p:sp>
      <p:sp>
        <p:nvSpPr>
          <p:cNvPr id="262149" name="Rectangle 5"/>
          <p:cNvSpPr>
            <a:spLocks noChangeArrowheads="1"/>
          </p:cNvSpPr>
          <p:nvPr/>
        </p:nvSpPr>
        <p:spPr bwMode="auto">
          <a:xfrm>
            <a:off x="1295400" y="374650"/>
            <a:ext cx="9144000" cy="858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5" rIns="91429" bIns="45715"/>
          <a:lstStyle/>
          <a:p>
            <a:pPr>
              <a:spcBef>
                <a:spcPct val="0"/>
              </a:spcBef>
            </a:pPr>
            <a:r>
              <a:rPr lang="tr-TR" sz="4400" b="1">
                <a:solidFill>
                  <a:srgbClr val="000099"/>
                </a:solidFill>
                <a:effectLst>
                  <a:outerShdw blurRad="38100" dist="38100" dir="2700000" algn="tl">
                    <a:srgbClr val="000000"/>
                  </a:outerShdw>
                </a:effectLst>
              </a:rPr>
              <a:t>Authorizations</a:t>
            </a:r>
          </a:p>
        </p:txBody>
      </p:sp>
      <p:pic>
        <p:nvPicPr>
          <p:cNvPr id="262150" name="Picture 6" descr="rPage_1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1292225"/>
            <a:ext cx="6989763" cy="427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76727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621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7"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endParaRPr lang="tr-TR"/>
          </a:p>
        </p:txBody>
      </p:sp>
      <p:sp>
        <p:nvSpPr>
          <p:cNvPr id="251907" name="Rectangle 3"/>
          <p:cNvSpPr>
            <a:spLocks noGrp="1" noChangeArrowheads="1"/>
          </p:cNvSpPr>
          <p:nvPr>
            <p:ph type="body" idx="1"/>
          </p:nvPr>
        </p:nvSpPr>
        <p:spPr>
          <a:xfrm>
            <a:off x="381000" y="1233488"/>
            <a:ext cx="8305800" cy="4557712"/>
          </a:xfrm>
        </p:spPr>
        <p:txBody>
          <a:bodyPr/>
          <a:lstStyle/>
          <a:p>
            <a:endParaRPr lang="tr-TR" dirty="0"/>
          </a:p>
        </p:txBody>
      </p:sp>
      <p:sp>
        <p:nvSpPr>
          <p:cNvPr id="251909" name="Rectangle 5"/>
          <p:cNvSpPr>
            <a:spLocks noChangeArrowheads="1"/>
          </p:cNvSpPr>
          <p:nvPr/>
        </p:nvSpPr>
        <p:spPr bwMode="auto">
          <a:xfrm>
            <a:off x="1828800" y="374650"/>
            <a:ext cx="9144000" cy="858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5" rIns="91429" bIns="45715"/>
          <a:lstStyle/>
          <a:p>
            <a:pPr>
              <a:spcBef>
                <a:spcPct val="0"/>
              </a:spcBef>
            </a:pPr>
            <a:r>
              <a:rPr lang="tr-TR" sz="4400" b="1">
                <a:solidFill>
                  <a:srgbClr val="000099"/>
                </a:solidFill>
                <a:effectLst>
                  <a:outerShdw blurRad="38100" dist="38100" dir="2700000" algn="tl">
                    <a:srgbClr val="000000"/>
                  </a:outerShdw>
                </a:effectLst>
              </a:rPr>
              <a:t>Reporting</a:t>
            </a:r>
          </a:p>
        </p:txBody>
      </p:sp>
      <p:pic>
        <p:nvPicPr>
          <p:cNvPr id="251910" name="Picture 6" descr="Page_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600" y="1411288"/>
            <a:ext cx="5383213" cy="4033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79479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519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0" y="4267200"/>
            <a:ext cx="9144000" cy="776287"/>
          </a:xfrm>
          <a:solidFill>
            <a:srgbClr val="0033CC"/>
          </a:solidFill>
        </p:spPr>
        <p:txBody>
          <a:bodyPr/>
          <a:lstStyle/>
          <a:p>
            <a:pPr algn="ctr">
              <a:lnSpc>
                <a:spcPct val="80000"/>
              </a:lnSpc>
              <a:buFontTx/>
              <a:buNone/>
            </a:pPr>
            <a:r>
              <a:rPr lang="en-US" sz="5400" dirty="0">
                <a:solidFill>
                  <a:srgbClr val="FFCC00"/>
                </a:solidFill>
              </a:rPr>
              <a:t>Questions?</a:t>
            </a:r>
          </a:p>
        </p:txBody>
      </p:sp>
      <p:pic>
        <p:nvPicPr>
          <p:cNvPr id="106501" name="Picture 5" descr="TRF Logo 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1513" y="1674812"/>
            <a:ext cx="2719387" cy="1677988"/>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390869128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tr-TR"/>
          </a:p>
        </p:txBody>
      </p:sp>
      <p:sp>
        <p:nvSpPr>
          <p:cNvPr id="19459" name="Rectangle 3"/>
          <p:cNvSpPr>
            <a:spLocks noGrp="1" noChangeArrowheads="1"/>
          </p:cNvSpPr>
          <p:nvPr>
            <p:ph type="body" idx="1"/>
          </p:nvPr>
        </p:nvSpPr>
        <p:spPr>
          <a:xfrm>
            <a:off x="3276600" y="3962400"/>
            <a:ext cx="4724400" cy="1219200"/>
          </a:xfrm>
        </p:spPr>
        <p:txBody>
          <a:bodyPr>
            <a:normAutofit fontScale="92500"/>
          </a:bodyPr>
          <a:lstStyle/>
          <a:p>
            <a:pPr>
              <a:buFontTx/>
              <a:buNone/>
            </a:pPr>
            <a:r>
              <a:rPr lang="tr-TR" sz="6000" dirty="0" err="1"/>
              <a:t>Thank</a:t>
            </a:r>
            <a:r>
              <a:rPr lang="tr-TR" sz="6000" dirty="0"/>
              <a:t> </a:t>
            </a:r>
            <a:r>
              <a:rPr lang="tr-TR" sz="6000" dirty="0" err="1"/>
              <a:t>You</a:t>
            </a:r>
            <a:r>
              <a:rPr lang="tr-TR" sz="6000" dirty="0"/>
              <a:t>....</a:t>
            </a:r>
          </a:p>
        </p:txBody>
      </p:sp>
      <p:sp>
        <p:nvSpPr>
          <p:cNvPr id="19461" name="Text Box 5"/>
          <p:cNvSpPr txBox="1">
            <a:spLocks noChangeArrowheads="1"/>
          </p:cNvSpPr>
          <p:nvPr/>
        </p:nvSpPr>
        <p:spPr bwMode="auto">
          <a:xfrm>
            <a:off x="1752600" y="2430463"/>
            <a:ext cx="5257800" cy="1044575"/>
          </a:xfrm>
          <a:prstGeom prst="rect">
            <a:avLst/>
          </a:prstGeom>
          <a:solidFill>
            <a:schemeClr val="accent2"/>
          </a:solidFill>
          <a:ln w="38100" cmpd="dbl" algn="ctr">
            <a:solidFill>
              <a:schemeClr val="bg1"/>
            </a:solidFill>
            <a:miter lim="800000"/>
            <a:headEnd/>
            <a:tailEnd/>
          </a:ln>
          <a:effectLst>
            <a:outerShdw dist="107763" dir="2700000" algn="ctr" rotWithShape="0">
              <a:schemeClr val="bg2">
                <a:alpha val="50000"/>
              </a:schemeClr>
            </a:outerShdw>
          </a:effectLst>
        </p:spPr>
        <p:txBody>
          <a:bodyPr>
            <a:spAutoFit/>
          </a:bodyPr>
          <a:lstStyle/>
          <a:p>
            <a:pPr algn="ctr"/>
            <a:r>
              <a:rPr lang="tr-TR" sz="6000" b="1"/>
              <a:t>END</a:t>
            </a:r>
          </a:p>
        </p:txBody>
      </p:sp>
    </p:spTree>
    <p:extLst>
      <p:ext uri="{BB962C8B-B14F-4D97-AF65-F5344CB8AC3E}">
        <p14:creationId xmlns:p14="http://schemas.microsoft.com/office/powerpoint/2010/main" val="3540007958"/>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641350" y="1330325"/>
            <a:ext cx="7435850" cy="4613275"/>
          </a:xfrm>
        </p:spPr>
        <p:txBody>
          <a:bodyPr/>
          <a:lstStyle/>
          <a:p>
            <a:pPr eaLnBrk="1" hangingPunct="1">
              <a:buFontTx/>
              <a:buNone/>
            </a:pPr>
            <a:r>
              <a:rPr lang="tr-TR" sz="8000" smtClean="0"/>
              <a:t>   </a:t>
            </a:r>
          </a:p>
        </p:txBody>
      </p:sp>
      <p:sp>
        <p:nvSpPr>
          <p:cNvPr id="19460" name="Text Box 4"/>
          <p:cNvSpPr txBox="1">
            <a:spLocks noChangeArrowheads="1"/>
          </p:cNvSpPr>
          <p:nvPr/>
        </p:nvSpPr>
        <p:spPr bwMode="auto">
          <a:xfrm>
            <a:off x="838200" y="441325"/>
            <a:ext cx="83502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Black" pitchFamily="34" charset="0"/>
                <a:ea typeface="MS PGothic" pitchFamily="34" charset="-128"/>
              </a:defRPr>
            </a:lvl1pPr>
            <a:lvl2pPr marL="742950" indent="-285750">
              <a:defRPr sz="1600">
                <a:solidFill>
                  <a:schemeClr val="tx1"/>
                </a:solidFill>
                <a:latin typeface="Arial Black" pitchFamily="34" charset="0"/>
                <a:ea typeface="MS PGothic" pitchFamily="34" charset="-128"/>
              </a:defRPr>
            </a:lvl2pPr>
            <a:lvl3pPr marL="1143000" indent="-228600">
              <a:defRPr sz="1600">
                <a:solidFill>
                  <a:schemeClr val="tx1"/>
                </a:solidFill>
                <a:latin typeface="Arial Black" pitchFamily="34" charset="0"/>
                <a:ea typeface="MS PGothic" pitchFamily="34" charset="-128"/>
              </a:defRPr>
            </a:lvl3pPr>
            <a:lvl4pPr marL="1600200" indent="-228600">
              <a:defRPr sz="1600">
                <a:solidFill>
                  <a:schemeClr val="tx1"/>
                </a:solidFill>
                <a:latin typeface="Arial Black" pitchFamily="34" charset="0"/>
                <a:ea typeface="MS PGothic" pitchFamily="34" charset="-128"/>
              </a:defRPr>
            </a:lvl4pPr>
            <a:lvl5pPr marL="2057400" indent="-228600">
              <a:defRPr sz="1600">
                <a:solidFill>
                  <a:schemeClr val="tx1"/>
                </a:solidFill>
                <a:latin typeface="Arial Black"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9pPr>
          </a:lstStyle>
          <a:p>
            <a:r>
              <a:rPr lang="tr-TR" sz="4000" b="1" dirty="0" smtClean="0"/>
              <a:t>     </a:t>
            </a:r>
            <a:endParaRPr lang="tr-TR" sz="4000" b="1" dirty="0"/>
          </a:p>
        </p:txBody>
      </p:sp>
    </p:spTree>
    <p:extLst>
      <p:ext uri="{BB962C8B-B14F-4D97-AF65-F5344CB8AC3E}">
        <p14:creationId xmlns:p14="http://schemas.microsoft.com/office/powerpoint/2010/main" val="133026596"/>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641350" y="1330325"/>
            <a:ext cx="7435850" cy="4613275"/>
          </a:xfrm>
        </p:spPr>
        <p:txBody>
          <a:bodyPr/>
          <a:lstStyle/>
          <a:p>
            <a:pPr eaLnBrk="1" hangingPunct="1">
              <a:buFontTx/>
              <a:buNone/>
            </a:pPr>
            <a:r>
              <a:rPr lang="tr-TR" sz="8000" smtClean="0"/>
              <a:t>   </a:t>
            </a:r>
          </a:p>
        </p:txBody>
      </p:sp>
      <p:sp>
        <p:nvSpPr>
          <p:cNvPr id="19460" name="Text Box 4"/>
          <p:cNvSpPr txBox="1">
            <a:spLocks noChangeArrowheads="1"/>
          </p:cNvSpPr>
          <p:nvPr/>
        </p:nvSpPr>
        <p:spPr bwMode="auto">
          <a:xfrm>
            <a:off x="838200" y="441325"/>
            <a:ext cx="83502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Black" pitchFamily="34" charset="0"/>
                <a:ea typeface="MS PGothic" pitchFamily="34" charset="-128"/>
              </a:defRPr>
            </a:lvl1pPr>
            <a:lvl2pPr marL="742950" indent="-285750">
              <a:defRPr sz="1600">
                <a:solidFill>
                  <a:schemeClr val="tx1"/>
                </a:solidFill>
                <a:latin typeface="Arial Black" pitchFamily="34" charset="0"/>
                <a:ea typeface="MS PGothic" pitchFamily="34" charset="-128"/>
              </a:defRPr>
            </a:lvl2pPr>
            <a:lvl3pPr marL="1143000" indent="-228600">
              <a:defRPr sz="1600">
                <a:solidFill>
                  <a:schemeClr val="tx1"/>
                </a:solidFill>
                <a:latin typeface="Arial Black" pitchFamily="34" charset="0"/>
                <a:ea typeface="MS PGothic" pitchFamily="34" charset="-128"/>
              </a:defRPr>
            </a:lvl3pPr>
            <a:lvl4pPr marL="1600200" indent="-228600">
              <a:defRPr sz="1600">
                <a:solidFill>
                  <a:schemeClr val="tx1"/>
                </a:solidFill>
                <a:latin typeface="Arial Black" pitchFamily="34" charset="0"/>
                <a:ea typeface="MS PGothic" pitchFamily="34" charset="-128"/>
              </a:defRPr>
            </a:lvl4pPr>
            <a:lvl5pPr marL="2057400" indent="-228600">
              <a:defRPr sz="1600">
                <a:solidFill>
                  <a:schemeClr val="tx1"/>
                </a:solidFill>
                <a:latin typeface="Arial Black"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9pPr>
          </a:lstStyle>
          <a:p>
            <a:r>
              <a:rPr lang="tr-TR" sz="4000" b="1" dirty="0" smtClean="0"/>
              <a:t>     </a:t>
            </a:r>
            <a:endParaRPr lang="tr-TR" sz="4000" b="1" dirty="0"/>
          </a:p>
        </p:txBody>
      </p:sp>
    </p:spTree>
    <p:extLst>
      <p:ext uri="{BB962C8B-B14F-4D97-AF65-F5344CB8AC3E}">
        <p14:creationId xmlns:p14="http://schemas.microsoft.com/office/powerpoint/2010/main" val="206509973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Grp="1" noChangeArrowheads="1"/>
          </p:cNvSpPr>
          <p:nvPr>
            <p:ph type="title"/>
          </p:nvPr>
        </p:nvSpPr>
        <p:spPr>
          <a:xfrm>
            <a:off x="457200" y="0"/>
            <a:ext cx="8229600" cy="1143000"/>
          </a:xfrm>
        </p:spPr>
        <p:txBody>
          <a:bodyPr/>
          <a:lstStyle/>
          <a:p>
            <a:r>
              <a:rPr lang="en-US" dirty="0"/>
              <a:t>Why </a:t>
            </a:r>
            <a:r>
              <a:rPr lang="tr-TR" dirty="0" err="1" smtClean="0"/>
              <a:t>Future</a:t>
            </a:r>
            <a:r>
              <a:rPr lang="tr-TR" dirty="0" smtClean="0"/>
              <a:t> </a:t>
            </a:r>
            <a:r>
              <a:rPr lang="tr-TR" dirty="0" err="1" smtClean="0"/>
              <a:t>Vision</a:t>
            </a:r>
            <a:r>
              <a:rPr lang="tr-TR" dirty="0" smtClean="0"/>
              <a:t> </a:t>
            </a:r>
            <a:r>
              <a:rPr lang="en-US" dirty="0" smtClean="0"/>
              <a:t>Plan</a:t>
            </a:r>
            <a:r>
              <a:rPr lang="en-US" dirty="0"/>
              <a:t>?</a:t>
            </a:r>
          </a:p>
        </p:txBody>
      </p:sp>
      <p:sp>
        <p:nvSpPr>
          <p:cNvPr id="751619" name="Rectangle 3"/>
          <p:cNvSpPr>
            <a:spLocks noChangeArrowheads="1"/>
          </p:cNvSpPr>
          <p:nvPr/>
        </p:nvSpPr>
        <p:spPr bwMode="auto">
          <a:xfrm>
            <a:off x="0" y="1066800"/>
            <a:ext cx="9144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110000"/>
              </a:lnSpc>
              <a:spcBef>
                <a:spcPct val="30000"/>
              </a:spcBef>
              <a:buFontTx/>
              <a:buChar char="•"/>
            </a:pPr>
            <a:r>
              <a:rPr lang="en-US" sz="3600" dirty="0">
                <a:solidFill>
                  <a:srgbClr val="2752C0"/>
                </a:solidFill>
                <a:latin typeface="Arial" pitchFamily="34" charset="0"/>
                <a:cs typeface="Arial" pitchFamily="34" charset="0"/>
              </a:rPr>
              <a:t>Preparing for The Rotary </a:t>
            </a:r>
            <a:r>
              <a:rPr lang="en-US" sz="3600" dirty="0" smtClean="0">
                <a:solidFill>
                  <a:srgbClr val="2752C0"/>
                </a:solidFill>
                <a:latin typeface="Arial" pitchFamily="34" charset="0"/>
                <a:cs typeface="Arial" pitchFamily="34" charset="0"/>
              </a:rPr>
              <a:t>Foundation </a:t>
            </a:r>
            <a:r>
              <a:rPr lang="en-US" sz="3600" dirty="0">
                <a:solidFill>
                  <a:srgbClr val="2752C0"/>
                </a:solidFill>
                <a:latin typeface="Arial" pitchFamily="34" charset="0"/>
                <a:cs typeface="Arial" pitchFamily="34" charset="0"/>
              </a:rPr>
              <a:t>Centennial</a:t>
            </a:r>
          </a:p>
          <a:p>
            <a:pPr marL="342900" indent="-342900" algn="l">
              <a:lnSpc>
                <a:spcPct val="110000"/>
              </a:lnSpc>
              <a:spcBef>
                <a:spcPct val="30000"/>
              </a:spcBef>
              <a:buFontTx/>
              <a:buChar char="•"/>
            </a:pPr>
            <a:r>
              <a:rPr lang="tr-TR" sz="3600" dirty="0" err="1" smtClean="0">
                <a:solidFill>
                  <a:srgbClr val="2752C0"/>
                </a:solidFill>
                <a:latin typeface="Arial" pitchFamily="34" charset="0"/>
                <a:cs typeface="Arial" pitchFamily="34" charset="0"/>
              </a:rPr>
              <a:t>Remain</a:t>
            </a:r>
            <a:r>
              <a:rPr lang="tr-TR" sz="3600" dirty="0" smtClean="0">
                <a:solidFill>
                  <a:srgbClr val="2752C0"/>
                </a:solidFill>
                <a:latin typeface="Arial" pitchFamily="34" charset="0"/>
                <a:cs typeface="Arial" pitchFamily="34" charset="0"/>
              </a:rPr>
              <a:t> r</a:t>
            </a:r>
            <a:r>
              <a:rPr lang="en-US" sz="3600" dirty="0" err="1" smtClean="0">
                <a:solidFill>
                  <a:srgbClr val="2752C0"/>
                </a:solidFill>
                <a:latin typeface="Arial" pitchFamily="34" charset="0"/>
                <a:cs typeface="Arial" pitchFamily="34" charset="0"/>
              </a:rPr>
              <a:t>elevance</a:t>
            </a:r>
            <a:r>
              <a:rPr lang="en-US" sz="3600" dirty="0" smtClean="0">
                <a:solidFill>
                  <a:srgbClr val="2752C0"/>
                </a:solidFill>
                <a:latin typeface="Arial" pitchFamily="34" charset="0"/>
                <a:cs typeface="Arial" pitchFamily="34" charset="0"/>
              </a:rPr>
              <a:t> </a:t>
            </a:r>
            <a:r>
              <a:rPr lang="en-US" sz="3600" dirty="0">
                <a:solidFill>
                  <a:srgbClr val="2752C0"/>
                </a:solidFill>
                <a:latin typeface="Arial" pitchFamily="34" charset="0"/>
                <a:cs typeface="Arial" pitchFamily="34" charset="0"/>
              </a:rPr>
              <a:t>in philanthropic </a:t>
            </a:r>
            <a:r>
              <a:rPr lang="en-US" sz="3600" dirty="0" smtClean="0">
                <a:solidFill>
                  <a:srgbClr val="2752C0"/>
                </a:solidFill>
                <a:latin typeface="Arial" pitchFamily="34" charset="0"/>
                <a:cs typeface="Arial" pitchFamily="34" charset="0"/>
              </a:rPr>
              <a:t>world</a:t>
            </a:r>
            <a:endParaRPr lang="en-US" sz="3600" dirty="0">
              <a:solidFill>
                <a:srgbClr val="2752C0"/>
              </a:solidFill>
              <a:latin typeface="Arial" pitchFamily="34" charset="0"/>
              <a:cs typeface="Arial" pitchFamily="34" charset="0"/>
            </a:endParaRPr>
          </a:p>
          <a:p>
            <a:pPr marL="342900" indent="-342900" algn="l">
              <a:lnSpc>
                <a:spcPct val="110000"/>
              </a:lnSpc>
              <a:spcBef>
                <a:spcPct val="30000"/>
              </a:spcBef>
              <a:buFontTx/>
              <a:buChar char="•"/>
            </a:pPr>
            <a:r>
              <a:rPr lang="en-US" sz="3600" dirty="0" err="1" smtClean="0">
                <a:solidFill>
                  <a:srgbClr val="2752C0"/>
                </a:solidFill>
                <a:latin typeface="Arial" pitchFamily="34" charset="0"/>
                <a:cs typeface="Arial" pitchFamily="34" charset="0"/>
              </a:rPr>
              <a:t>Sustainab</a:t>
            </a:r>
            <a:r>
              <a:rPr lang="tr-TR" sz="3600" dirty="0" smtClean="0">
                <a:solidFill>
                  <a:srgbClr val="2752C0"/>
                </a:solidFill>
                <a:latin typeface="Arial" pitchFamily="34" charset="0"/>
                <a:cs typeface="Arial" pitchFamily="34" charset="0"/>
              </a:rPr>
              <a:t>le </a:t>
            </a:r>
            <a:r>
              <a:rPr lang="tr-TR" sz="3600" dirty="0" err="1" smtClean="0">
                <a:solidFill>
                  <a:srgbClr val="2752C0"/>
                </a:solidFill>
                <a:latin typeface="Arial" pitchFamily="34" charset="0"/>
                <a:cs typeface="Arial" pitchFamily="34" charset="0"/>
              </a:rPr>
              <a:t>projects</a:t>
            </a:r>
            <a:r>
              <a:rPr lang="en-US" sz="3600" dirty="0" smtClean="0">
                <a:solidFill>
                  <a:srgbClr val="2752C0"/>
                </a:solidFill>
                <a:latin typeface="Arial" pitchFamily="34" charset="0"/>
                <a:cs typeface="Arial" pitchFamily="34" charset="0"/>
              </a:rPr>
              <a:t>, </a:t>
            </a:r>
            <a:endParaRPr lang="tr-TR" sz="3600" dirty="0" smtClean="0">
              <a:solidFill>
                <a:srgbClr val="2752C0"/>
              </a:solidFill>
              <a:latin typeface="Arial" pitchFamily="34" charset="0"/>
              <a:cs typeface="Arial" pitchFamily="34" charset="0"/>
            </a:endParaRPr>
          </a:p>
          <a:p>
            <a:pPr marL="342900" indent="-342900" algn="l">
              <a:lnSpc>
                <a:spcPct val="110000"/>
              </a:lnSpc>
              <a:spcBef>
                <a:spcPct val="30000"/>
              </a:spcBef>
              <a:buFontTx/>
              <a:buChar char="•"/>
            </a:pPr>
            <a:r>
              <a:rPr lang="tr-TR" sz="3600" dirty="0" err="1" smtClean="0">
                <a:solidFill>
                  <a:srgbClr val="2752C0"/>
                </a:solidFill>
                <a:latin typeface="Arial" pitchFamily="34" charset="0"/>
                <a:cs typeface="Arial" pitchFamily="34" charset="0"/>
              </a:rPr>
              <a:t>Greater</a:t>
            </a:r>
            <a:r>
              <a:rPr lang="tr-TR" sz="3600" dirty="0" smtClean="0">
                <a:solidFill>
                  <a:srgbClr val="2752C0"/>
                </a:solidFill>
                <a:latin typeface="Arial" pitchFamily="34" charset="0"/>
                <a:cs typeface="Arial" pitchFamily="34" charset="0"/>
              </a:rPr>
              <a:t> </a:t>
            </a:r>
            <a:r>
              <a:rPr lang="tr-TR" sz="3600" dirty="0" err="1" smtClean="0">
                <a:solidFill>
                  <a:srgbClr val="2752C0"/>
                </a:solidFill>
                <a:latin typeface="Arial" pitchFamily="34" charset="0"/>
                <a:cs typeface="Arial" pitchFamily="34" charset="0"/>
              </a:rPr>
              <a:t>impact</a:t>
            </a:r>
            <a:r>
              <a:rPr lang="en-US" sz="3600" dirty="0" smtClean="0">
                <a:solidFill>
                  <a:srgbClr val="2752C0"/>
                </a:solidFill>
                <a:latin typeface="Arial" pitchFamily="34" charset="0"/>
                <a:cs typeface="Arial" pitchFamily="34" charset="0"/>
              </a:rPr>
              <a:t>, </a:t>
            </a:r>
            <a:endParaRPr lang="tr-TR" sz="3600" dirty="0" smtClean="0">
              <a:solidFill>
                <a:srgbClr val="2752C0"/>
              </a:solidFill>
              <a:latin typeface="Arial" pitchFamily="34" charset="0"/>
              <a:cs typeface="Arial" pitchFamily="34" charset="0"/>
            </a:endParaRPr>
          </a:p>
          <a:p>
            <a:pPr marL="342900" indent="-342900" algn="l">
              <a:lnSpc>
                <a:spcPct val="110000"/>
              </a:lnSpc>
              <a:spcBef>
                <a:spcPct val="30000"/>
              </a:spcBef>
              <a:buFontTx/>
              <a:buChar char="•"/>
            </a:pPr>
            <a:r>
              <a:rPr lang="tr-TR" sz="3600" dirty="0">
                <a:solidFill>
                  <a:srgbClr val="2752C0"/>
                </a:solidFill>
                <a:latin typeface="Arial" pitchFamily="34" charset="0"/>
                <a:cs typeface="Arial" pitchFamily="34" charset="0"/>
              </a:rPr>
              <a:t>S</a:t>
            </a:r>
            <a:r>
              <a:rPr lang="en-US" sz="3600" dirty="0" err="1" smtClean="0">
                <a:solidFill>
                  <a:srgbClr val="2752C0"/>
                </a:solidFill>
                <a:latin typeface="Arial" pitchFamily="34" charset="0"/>
                <a:cs typeface="Arial" pitchFamily="34" charset="0"/>
              </a:rPr>
              <a:t>implifi</a:t>
            </a:r>
            <a:r>
              <a:rPr lang="tr-TR" sz="3600" dirty="0" err="1" smtClean="0">
                <a:solidFill>
                  <a:srgbClr val="2752C0"/>
                </a:solidFill>
                <a:latin typeface="Arial" pitchFamily="34" charset="0"/>
                <a:cs typeface="Arial" pitchFamily="34" charset="0"/>
              </a:rPr>
              <a:t>ed</a:t>
            </a:r>
            <a:r>
              <a:rPr lang="tr-TR" sz="3600" dirty="0" smtClean="0">
                <a:solidFill>
                  <a:srgbClr val="2752C0"/>
                </a:solidFill>
                <a:latin typeface="Arial" pitchFamily="34" charset="0"/>
                <a:cs typeface="Arial" pitchFamily="34" charset="0"/>
              </a:rPr>
              <a:t> </a:t>
            </a:r>
            <a:r>
              <a:rPr lang="tr-TR" sz="3600" dirty="0" err="1" smtClean="0">
                <a:solidFill>
                  <a:srgbClr val="2752C0"/>
                </a:solidFill>
                <a:latin typeface="Arial" pitchFamily="34" charset="0"/>
                <a:cs typeface="Arial" pitchFamily="34" charset="0"/>
              </a:rPr>
              <a:t>process</a:t>
            </a:r>
            <a:endParaRPr lang="en-US" sz="3600" dirty="0">
              <a:solidFill>
                <a:srgbClr val="2752C0"/>
              </a:solidFill>
              <a:latin typeface="Arial" pitchFamily="34" charset="0"/>
              <a:cs typeface="Arial" pitchFamily="34" charset="0"/>
            </a:endParaRPr>
          </a:p>
        </p:txBody>
      </p:sp>
    </p:spTree>
    <p:extLst>
      <p:ext uri="{BB962C8B-B14F-4D97-AF65-F5344CB8AC3E}">
        <p14:creationId xmlns:p14="http://schemas.microsoft.com/office/powerpoint/2010/main" val="23768807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641350" y="1330325"/>
            <a:ext cx="7435850" cy="4613275"/>
          </a:xfrm>
        </p:spPr>
        <p:txBody>
          <a:bodyPr/>
          <a:lstStyle/>
          <a:p>
            <a:pPr eaLnBrk="1" hangingPunct="1">
              <a:buFontTx/>
              <a:buNone/>
            </a:pPr>
            <a:r>
              <a:rPr lang="tr-TR" sz="8000" smtClean="0"/>
              <a:t>   </a:t>
            </a:r>
          </a:p>
        </p:txBody>
      </p:sp>
      <p:sp>
        <p:nvSpPr>
          <p:cNvPr id="19460" name="Text Box 4"/>
          <p:cNvSpPr txBox="1">
            <a:spLocks noChangeArrowheads="1"/>
          </p:cNvSpPr>
          <p:nvPr/>
        </p:nvSpPr>
        <p:spPr bwMode="auto">
          <a:xfrm>
            <a:off x="838200" y="441325"/>
            <a:ext cx="83502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Black" pitchFamily="34" charset="0"/>
                <a:ea typeface="MS PGothic" pitchFamily="34" charset="-128"/>
              </a:defRPr>
            </a:lvl1pPr>
            <a:lvl2pPr marL="742950" indent="-285750">
              <a:defRPr sz="1600">
                <a:solidFill>
                  <a:schemeClr val="tx1"/>
                </a:solidFill>
                <a:latin typeface="Arial Black" pitchFamily="34" charset="0"/>
                <a:ea typeface="MS PGothic" pitchFamily="34" charset="-128"/>
              </a:defRPr>
            </a:lvl2pPr>
            <a:lvl3pPr marL="1143000" indent="-228600">
              <a:defRPr sz="1600">
                <a:solidFill>
                  <a:schemeClr val="tx1"/>
                </a:solidFill>
                <a:latin typeface="Arial Black" pitchFamily="34" charset="0"/>
                <a:ea typeface="MS PGothic" pitchFamily="34" charset="-128"/>
              </a:defRPr>
            </a:lvl3pPr>
            <a:lvl4pPr marL="1600200" indent="-228600">
              <a:defRPr sz="1600">
                <a:solidFill>
                  <a:schemeClr val="tx1"/>
                </a:solidFill>
                <a:latin typeface="Arial Black" pitchFamily="34" charset="0"/>
                <a:ea typeface="MS PGothic" pitchFamily="34" charset="-128"/>
              </a:defRPr>
            </a:lvl4pPr>
            <a:lvl5pPr marL="2057400" indent="-228600">
              <a:defRPr sz="1600">
                <a:solidFill>
                  <a:schemeClr val="tx1"/>
                </a:solidFill>
                <a:latin typeface="Arial Black"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9pPr>
          </a:lstStyle>
          <a:p>
            <a:r>
              <a:rPr lang="tr-TR" sz="4000" b="1" dirty="0" smtClean="0"/>
              <a:t>     </a:t>
            </a:r>
            <a:endParaRPr lang="tr-TR" sz="4000" b="1" dirty="0"/>
          </a:p>
        </p:txBody>
      </p:sp>
    </p:spTree>
    <p:extLst>
      <p:ext uri="{BB962C8B-B14F-4D97-AF65-F5344CB8AC3E}">
        <p14:creationId xmlns:p14="http://schemas.microsoft.com/office/powerpoint/2010/main" val="2984770101"/>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641350" y="1330325"/>
            <a:ext cx="7435850" cy="4613275"/>
          </a:xfrm>
        </p:spPr>
        <p:txBody>
          <a:bodyPr/>
          <a:lstStyle/>
          <a:p>
            <a:pPr eaLnBrk="1" hangingPunct="1">
              <a:buFontTx/>
              <a:buNone/>
            </a:pPr>
            <a:r>
              <a:rPr lang="tr-TR" sz="8000" smtClean="0"/>
              <a:t>   </a:t>
            </a:r>
          </a:p>
        </p:txBody>
      </p:sp>
      <p:sp>
        <p:nvSpPr>
          <p:cNvPr id="19460" name="Text Box 4"/>
          <p:cNvSpPr txBox="1">
            <a:spLocks noChangeArrowheads="1"/>
          </p:cNvSpPr>
          <p:nvPr/>
        </p:nvSpPr>
        <p:spPr bwMode="auto">
          <a:xfrm>
            <a:off x="838200" y="441325"/>
            <a:ext cx="83502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Black" pitchFamily="34" charset="0"/>
                <a:ea typeface="MS PGothic" pitchFamily="34" charset="-128"/>
              </a:defRPr>
            </a:lvl1pPr>
            <a:lvl2pPr marL="742950" indent="-285750">
              <a:defRPr sz="1600">
                <a:solidFill>
                  <a:schemeClr val="tx1"/>
                </a:solidFill>
                <a:latin typeface="Arial Black" pitchFamily="34" charset="0"/>
                <a:ea typeface="MS PGothic" pitchFamily="34" charset="-128"/>
              </a:defRPr>
            </a:lvl2pPr>
            <a:lvl3pPr marL="1143000" indent="-228600">
              <a:defRPr sz="1600">
                <a:solidFill>
                  <a:schemeClr val="tx1"/>
                </a:solidFill>
                <a:latin typeface="Arial Black" pitchFamily="34" charset="0"/>
                <a:ea typeface="MS PGothic" pitchFamily="34" charset="-128"/>
              </a:defRPr>
            </a:lvl3pPr>
            <a:lvl4pPr marL="1600200" indent="-228600">
              <a:defRPr sz="1600">
                <a:solidFill>
                  <a:schemeClr val="tx1"/>
                </a:solidFill>
                <a:latin typeface="Arial Black" pitchFamily="34" charset="0"/>
                <a:ea typeface="MS PGothic" pitchFamily="34" charset="-128"/>
              </a:defRPr>
            </a:lvl4pPr>
            <a:lvl5pPr marL="2057400" indent="-228600">
              <a:defRPr sz="1600">
                <a:solidFill>
                  <a:schemeClr val="tx1"/>
                </a:solidFill>
                <a:latin typeface="Arial Black"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9pPr>
          </a:lstStyle>
          <a:p>
            <a:r>
              <a:rPr lang="tr-TR" sz="4000" b="1" dirty="0" smtClean="0"/>
              <a:t>     </a:t>
            </a:r>
            <a:endParaRPr lang="tr-TR" sz="4000" b="1" dirty="0"/>
          </a:p>
        </p:txBody>
      </p:sp>
    </p:spTree>
    <p:extLst>
      <p:ext uri="{BB962C8B-B14F-4D97-AF65-F5344CB8AC3E}">
        <p14:creationId xmlns:p14="http://schemas.microsoft.com/office/powerpoint/2010/main" val="2389636466"/>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641350" y="1330325"/>
            <a:ext cx="7435850" cy="4613275"/>
          </a:xfrm>
        </p:spPr>
        <p:txBody>
          <a:bodyPr/>
          <a:lstStyle/>
          <a:p>
            <a:pPr eaLnBrk="1" hangingPunct="1">
              <a:buFontTx/>
              <a:buNone/>
            </a:pPr>
            <a:r>
              <a:rPr lang="tr-TR" sz="8000" smtClean="0"/>
              <a:t>   </a:t>
            </a:r>
          </a:p>
        </p:txBody>
      </p:sp>
      <p:sp>
        <p:nvSpPr>
          <p:cNvPr id="19460" name="Text Box 4"/>
          <p:cNvSpPr txBox="1">
            <a:spLocks noChangeArrowheads="1"/>
          </p:cNvSpPr>
          <p:nvPr/>
        </p:nvSpPr>
        <p:spPr bwMode="auto">
          <a:xfrm>
            <a:off x="838200" y="441325"/>
            <a:ext cx="83502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Black" pitchFamily="34" charset="0"/>
                <a:ea typeface="MS PGothic" pitchFamily="34" charset="-128"/>
              </a:defRPr>
            </a:lvl1pPr>
            <a:lvl2pPr marL="742950" indent="-285750">
              <a:defRPr sz="1600">
                <a:solidFill>
                  <a:schemeClr val="tx1"/>
                </a:solidFill>
                <a:latin typeface="Arial Black" pitchFamily="34" charset="0"/>
                <a:ea typeface="MS PGothic" pitchFamily="34" charset="-128"/>
              </a:defRPr>
            </a:lvl2pPr>
            <a:lvl3pPr marL="1143000" indent="-228600">
              <a:defRPr sz="1600">
                <a:solidFill>
                  <a:schemeClr val="tx1"/>
                </a:solidFill>
                <a:latin typeface="Arial Black" pitchFamily="34" charset="0"/>
                <a:ea typeface="MS PGothic" pitchFamily="34" charset="-128"/>
              </a:defRPr>
            </a:lvl3pPr>
            <a:lvl4pPr marL="1600200" indent="-228600">
              <a:defRPr sz="1600">
                <a:solidFill>
                  <a:schemeClr val="tx1"/>
                </a:solidFill>
                <a:latin typeface="Arial Black" pitchFamily="34" charset="0"/>
                <a:ea typeface="MS PGothic" pitchFamily="34" charset="-128"/>
              </a:defRPr>
            </a:lvl4pPr>
            <a:lvl5pPr marL="2057400" indent="-228600">
              <a:defRPr sz="1600">
                <a:solidFill>
                  <a:schemeClr val="tx1"/>
                </a:solidFill>
                <a:latin typeface="Arial Black"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9pPr>
          </a:lstStyle>
          <a:p>
            <a:r>
              <a:rPr lang="tr-TR" sz="4000" b="1" dirty="0" smtClean="0"/>
              <a:t>     </a:t>
            </a:r>
            <a:endParaRPr lang="tr-TR" sz="4000" b="1" dirty="0"/>
          </a:p>
        </p:txBody>
      </p:sp>
    </p:spTree>
    <p:extLst>
      <p:ext uri="{BB962C8B-B14F-4D97-AF65-F5344CB8AC3E}">
        <p14:creationId xmlns:p14="http://schemas.microsoft.com/office/powerpoint/2010/main" val="524769451"/>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641350" y="1330325"/>
            <a:ext cx="7435850" cy="4613275"/>
          </a:xfrm>
        </p:spPr>
        <p:txBody>
          <a:bodyPr/>
          <a:lstStyle/>
          <a:p>
            <a:pPr eaLnBrk="1" hangingPunct="1">
              <a:buFontTx/>
              <a:buNone/>
            </a:pPr>
            <a:r>
              <a:rPr lang="tr-TR" sz="8000" smtClean="0"/>
              <a:t>   </a:t>
            </a:r>
          </a:p>
        </p:txBody>
      </p:sp>
      <p:sp>
        <p:nvSpPr>
          <p:cNvPr id="19460" name="Text Box 4"/>
          <p:cNvSpPr txBox="1">
            <a:spLocks noChangeArrowheads="1"/>
          </p:cNvSpPr>
          <p:nvPr/>
        </p:nvSpPr>
        <p:spPr bwMode="auto">
          <a:xfrm>
            <a:off x="838200" y="441325"/>
            <a:ext cx="83502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Black" pitchFamily="34" charset="0"/>
                <a:ea typeface="MS PGothic" pitchFamily="34" charset="-128"/>
              </a:defRPr>
            </a:lvl1pPr>
            <a:lvl2pPr marL="742950" indent="-285750">
              <a:defRPr sz="1600">
                <a:solidFill>
                  <a:schemeClr val="tx1"/>
                </a:solidFill>
                <a:latin typeface="Arial Black" pitchFamily="34" charset="0"/>
                <a:ea typeface="MS PGothic" pitchFamily="34" charset="-128"/>
              </a:defRPr>
            </a:lvl2pPr>
            <a:lvl3pPr marL="1143000" indent="-228600">
              <a:defRPr sz="1600">
                <a:solidFill>
                  <a:schemeClr val="tx1"/>
                </a:solidFill>
                <a:latin typeface="Arial Black" pitchFamily="34" charset="0"/>
                <a:ea typeface="MS PGothic" pitchFamily="34" charset="-128"/>
              </a:defRPr>
            </a:lvl3pPr>
            <a:lvl4pPr marL="1600200" indent="-228600">
              <a:defRPr sz="1600">
                <a:solidFill>
                  <a:schemeClr val="tx1"/>
                </a:solidFill>
                <a:latin typeface="Arial Black" pitchFamily="34" charset="0"/>
                <a:ea typeface="MS PGothic" pitchFamily="34" charset="-128"/>
              </a:defRPr>
            </a:lvl4pPr>
            <a:lvl5pPr marL="2057400" indent="-228600">
              <a:defRPr sz="1600">
                <a:solidFill>
                  <a:schemeClr val="tx1"/>
                </a:solidFill>
                <a:latin typeface="Arial Black"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9pPr>
          </a:lstStyle>
          <a:p>
            <a:r>
              <a:rPr lang="tr-TR" sz="4000" b="1" dirty="0" smtClean="0"/>
              <a:t>     </a:t>
            </a:r>
            <a:endParaRPr lang="tr-TR" sz="4000" b="1" dirty="0"/>
          </a:p>
        </p:txBody>
      </p:sp>
    </p:spTree>
    <p:extLst>
      <p:ext uri="{BB962C8B-B14F-4D97-AF65-F5344CB8AC3E}">
        <p14:creationId xmlns:p14="http://schemas.microsoft.com/office/powerpoint/2010/main" val="3553562297"/>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641350" y="1330325"/>
            <a:ext cx="7435850" cy="4613275"/>
          </a:xfrm>
        </p:spPr>
        <p:txBody>
          <a:bodyPr/>
          <a:lstStyle/>
          <a:p>
            <a:pPr eaLnBrk="1" hangingPunct="1">
              <a:buFontTx/>
              <a:buNone/>
            </a:pPr>
            <a:r>
              <a:rPr lang="tr-TR" sz="8000" smtClean="0"/>
              <a:t>   </a:t>
            </a:r>
          </a:p>
        </p:txBody>
      </p:sp>
      <p:sp>
        <p:nvSpPr>
          <p:cNvPr id="19460" name="Text Box 4"/>
          <p:cNvSpPr txBox="1">
            <a:spLocks noChangeArrowheads="1"/>
          </p:cNvSpPr>
          <p:nvPr/>
        </p:nvSpPr>
        <p:spPr bwMode="auto">
          <a:xfrm>
            <a:off x="838200" y="441325"/>
            <a:ext cx="83502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Black" pitchFamily="34" charset="0"/>
                <a:ea typeface="MS PGothic" pitchFamily="34" charset="-128"/>
              </a:defRPr>
            </a:lvl1pPr>
            <a:lvl2pPr marL="742950" indent="-285750">
              <a:defRPr sz="1600">
                <a:solidFill>
                  <a:schemeClr val="tx1"/>
                </a:solidFill>
                <a:latin typeface="Arial Black" pitchFamily="34" charset="0"/>
                <a:ea typeface="MS PGothic" pitchFamily="34" charset="-128"/>
              </a:defRPr>
            </a:lvl2pPr>
            <a:lvl3pPr marL="1143000" indent="-228600">
              <a:defRPr sz="1600">
                <a:solidFill>
                  <a:schemeClr val="tx1"/>
                </a:solidFill>
                <a:latin typeface="Arial Black" pitchFamily="34" charset="0"/>
                <a:ea typeface="MS PGothic" pitchFamily="34" charset="-128"/>
              </a:defRPr>
            </a:lvl3pPr>
            <a:lvl4pPr marL="1600200" indent="-228600">
              <a:defRPr sz="1600">
                <a:solidFill>
                  <a:schemeClr val="tx1"/>
                </a:solidFill>
                <a:latin typeface="Arial Black" pitchFamily="34" charset="0"/>
                <a:ea typeface="MS PGothic" pitchFamily="34" charset="-128"/>
              </a:defRPr>
            </a:lvl4pPr>
            <a:lvl5pPr marL="2057400" indent="-228600">
              <a:defRPr sz="1600">
                <a:solidFill>
                  <a:schemeClr val="tx1"/>
                </a:solidFill>
                <a:latin typeface="Arial Black"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Arial Black" pitchFamily="34" charset="0"/>
                <a:ea typeface="MS PGothic" pitchFamily="34" charset="-128"/>
              </a:defRPr>
            </a:lvl9pPr>
          </a:lstStyle>
          <a:p>
            <a:r>
              <a:rPr lang="tr-TR" sz="4000" b="1" dirty="0" smtClean="0"/>
              <a:t>     </a:t>
            </a:r>
            <a:endParaRPr lang="tr-TR" sz="4000" b="1" dirty="0"/>
          </a:p>
        </p:txBody>
      </p:sp>
    </p:spTree>
    <p:extLst>
      <p:ext uri="{BB962C8B-B14F-4D97-AF65-F5344CB8AC3E}">
        <p14:creationId xmlns:p14="http://schemas.microsoft.com/office/powerpoint/2010/main" val="82664203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Mission Statement</a:t>
            </a:r>
          </a:p>
        </p:txBody>
      </p:sp>
      <p:sp>
        <p:nvSpPr>
          <p:cNvPr id="56324" name="Text Box 4"/>
          <p:cNvSpPr txBox="1">
            <a:spLocks noGrp="1" noChangeArrowheads="1"/>
          </p:cNvSpPr>
          <p:nvPr>
            <p:ph type="body" idx="1"/>
          </p:nvPr>
        </p:nvSpPr>
        <p:spPr>
          <a:xfrm>
            <a:off x="914400" y="1295400"/>
            <a:ext cx="6934200" cy="762000"/>
          </a:xfrm>
          <a:solidFill>
            <a:schemeClr val="accent2"/>
          </a:solidFill>
          <a:ln>
            <a:solidFill>
              <a:srgbClr val="FFFF00"/>
            </a:solidFill>
            <a:miter lim="800000"/>
            <a:headEnd/>
            <a:tailEnd/>
          </a:ln>
        </p:spPr>
        <p:txBody>
          <a:bodyPr/>
          <a:lstStyle/>
          <a:p>
            <a:pPr>
              <a:lnSpc>
                <a:spcPct val="90000"/>
              </a:lnSpc>
              <a:spcBef>
                <a:spcPct val="50000"/>
              </a:spcBef>
              <a:buFontTx/>
              <a:buNone/>
            </a:pPr>
            <a:r>
              <a:rPr lang="en-US" sz="2800">
                <a:solidFill>
                  <a:schemeClr val="bg1"/>
                </a:solidFill>
                <a:latin typeface="Arial" charset="0"/>
              </a:rPr>
              <a:t>	</a:t>
            </a:r>
            <a:r>
              <a:rPr lang="en-US" b="1">
                <a:solidFill>
                  <a:schemeClr val="bg1"/>
                </a:solidFill>
                <a:latin typeface="Arial" charset="0"/>
              </a:rPr>
              <a:t>New -- Approved June 2006</a:t>
            </a:r>
            <a:r>
              <a:rPr lang="en-US" sz="2800">
                <a:solidFill>
                  <a:schemeClr val="bg1"/>
                </a:solidFill>
                <a:latin typeface="Arial" charset="0"/>
              </a:rPr>
              <a:t> </a:t>
            </a:r>
            <a:endParaRPr lang="en-US" sz="3200">
              <a:solidFill>
                <a:schemeClr val="bg1"/>
              </a:solidFill>
              <a:latin typeface="Arial" charset="0"/>
            </a:endParaRPr>
          </a:p>
        </p:txBody>
      </p:sp>
      <p:sp>
        <p:nvSpPr>
          <p:cNvPr id="56325" name="Text Box 5"/>
          <p:cNvSpPr txBox="1">
            <a:spLocks noChangeArrowheads="1"/>
          </p:cNvSpPr>
          <p:nvPr/>
        </p:nvSpPr>
        <p:spPr bwMode="auto">
          <a:xfrm>
            <a:off x="533400" y="2286000"/>
            <a:ext cx="8305800" cy="3890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nSpc>
                <a:spcPct val="90000"/>
              </a:lnSpc>
              <a:spcBef>
                <a:spcPct val="50000"/>
              </a:spcBef>
            </a:pPr>
            <a:r>
              <a:rPr lang="en-US" sz="3200" b="1">
                <a:solidFill>
                  <a:srgbClr val="0033CC"/>
                </a:solidFill>
                <a:latin typeface="Arial" charset="0"/>
              </a:rPr>
              <a:t>The Mission of The Rotary Foundation of  Rotary International is to enable Rotarians to advance </a:t>
            </a:r>
            <a:r>
              <a:rPr lang="en-US" sz="3200" b="1" u="sng">
                <a:solidFill>
                  <a:srgbClr val="0033CC"/>
                </a:solidFill>
                <a:latin typeface="Arial" charset="0"/>
              </a:rPr>
              <a:t>world understanding, goodwill and peace</a:t>
            </a:r>
            <a:r>
              <a:rPr lang="en-US" sz="3200" b="1">
                <a:solidFill>
                  <a:srgbClr val="0033CC"/>
                </a:solidFill>
                <a:latin typeface="Arial" charset="0"/>
              </a:rPr>
              <a:t> through the improvement of </a:t>
            </a:r>
            <a:r>
              <a:rPr lang="en-US" sz="3200" b="1" u="sng">
                <a:solidFill>
                  <a:srgbClr val="0033CC"/>
                </a:solidFill>
                <a:latin typeface="Arial" charset="0"/>
              </a:rPr>
              <a:t>health</a:t>
            </a:r>
            <a:r>
              <a:rPr lang="en-US" sz="3200" b="1">
                <a:solidFill>
                  <a:srgbClr val="0033CC"/>
                </a:solidFill>
                <a:latin typeface="Arial" charset="0"/>
              </a:rPr>
              <a:t>, the support of </a:t>
            </a:r>
            <a:r>
              <a:rPr lang="en-US" sz="3200" b="1" u="sng">
                <a:solidFill>
                  <a:srgbClr val="0033CC"/>
                </a:solidFill>
                <a:latin typeface="Arial" charset="0"/>
              </a:rPr>
              <a:t>education</a:t>
            </a:r>
            <a:r>
              <a:rPr lang="en-US" sz="3200" b="1">
                <a:solidFill>
                  <a:srgbClr val="0033CC"/>
                </a:solidFill>
                <a:latin typeface="Arial" charset="0"/>
              </a:rPr>
              <a:t> and </a:t>
            </a:r>
            <a:r>
              <a:rPr lang="en-US" sz="3200" b="1" u="sng">
                <a:solidFill>
                  <a:srgbClr val="0033CC"/>
                </a:solidFill>
                <a:latin typeface="Arial" charset="0"/>
              </a:rPr>
              <a:t>alleviation of poverty</a:t>
            </a:r>
            <a:r>
              <a:rPr lang="en-US" sz="3200">
                <a:solidFill>
                  <a:srgbClr val="0033CC"/>
                </a:solidFill>
                <a:latin typeface="Arial" charset="0"/>
              </a:rPr>
              <a:t>.</a:t>
            </a:r>
            <a:r>
              <a:rPr lang="en-US" sz="3200">
                <a:solidFill>
                  <a:schemeClr val="bg1"/>
                </a:solidFill>
                <a:latin typeface="Arial" charset="0"/>
              </a:rPr>
              <a:t> </a:t>
            </a:r>
          </a:p>
          <a:p>
            <a:pPr>
              <a:spcBef>
                <a:spcPct val="50000"/>
              </a:spcBef>
            </a:pPr>
            <a:endParaRPr lang="en-US" sz="3200">
              <a:solidFill>
                <a:schemeClr val="bg1"/>
              </a:solidFill>
              <a:latin typeface="Arial" charset="0"/>
            </a:endParaRPr>
          </a:p>
        </p:txBody>
      </p:sp>
    </p:spTree>
    <p:extLst>
      <p:ext uri="{BB962C8B-B14F-4D97-AF65-F5344CB8AC3E}">
        <p14:creationId xmlns:p14="http://schemas.microsoft.com/office/powerpoint/2010/main" val="1575862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6325">
                                            <p:txEl>
                                              <p:pRg st="0" end="0"/>
                                            </p:txEl>
                                          </p:spTgt>
                                        </p:tgtEl>
                                        <p:attrNameLst>
                                          <p:attrName>style.visibility</p:attrName>
                                        </p:attrNameLst>
                                      </p:cBhvr>
                                      <p:to>
                                        <p:strVal val="visible"/>
                                      </p:to>
                                    </p:set>
                                    <p:animEffect transition="in" filter="dissolve">
                                      <p:cBhvr>
                                        <p:cTn id="7" dur="500"/>
                                        <p:tgtEl>
                                          <p:spTgt spid="563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5114</TotalTime>
  <Words>1949</Words>
  <Application>Microsoft Office PowerPoint</Application>
  <PresentationFormat>On-screen Show (4:3)</PresentationFormat>
  <Paragraphs>516</Paragraphs>
  <Slides>84</Slides>
  <Notes>64</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84</vt:i4>
      </vt:variant>
    </vt:vector>
  </HeadingPairs>
  <TitlesOfParts>
    <vt:vector size="89" baseType="lpstr">
      <vt:lpstr>Concourse</vt:lpstr>
      <vt:lpstr>1_Concourse</vt:lpstr>
      <vt:lpstr>Çizelge</vt:lpstr>
      <vt:lpstr>Grafik</vt:lpstr>
      <vt:lpstr>Chart</vt:lpstr>
      <vt:lpstr>District 2482/Plovdiv-Bulgaria 23 March 2013 Future Vision  and  The Rotary Foundation</vt:lpstr>
      <vt:lpstr>PowerPoint Presentation</vt:lpstr>
      <vt:lpstr>Rotary Foundation  Motto  «Doing Good in the World»</vt:lpstr>
      <vt:lpstr>PowerPoint Presentation</vt:lpstr>
      <vt:lpstr>PowerPoint Presentation</vt:lpstr>
      <vt:lpstr>PowerPoint Presentation</vt:lpstr>
      <vt:lpstr>Future Vision is a …</vt:lpstr>
      <vt:lpstr>Why Future Vision Plan?</vt:lpstr>
      <vt:lpstr>Mission Statement</vt:lpstr>
      <vt:lpstr>Areas of Focus</vt:lpstr>
      <vt:lpstr>Areas of Focus</vt:lpstr>
      <vt:lpstr>PowerPoint Presentation</vt:lpstr>
      <vt:lpstr>Sustainable Outcomes</vt:lpstr>
      <vt:lpstr>PowerPoint Presentation</vt:lpstr>
      <vt:lpstr>PowerPoint Presentation</vt:lpstr>
      <vt:lpstr>Qualification</vt:lpstr>
      <vt:lpstr>Qualification</vt:lpstr>
      <vt:lpstr>District Qualification MOU 1. District Qualification 2. District Officer Responsibilities 3. Club Qualification 4. Financial Management Plan 5. Annual Financial Assessment 6. Bank Account Requirements 7. Report on Use of Grant Funds 8. Document Retention 9. Method for Reporting and  Resolving Misuse of Grant Funds</vt:lpstr>
      <vt:lpstr>Club Qualification MOU</vt:lpstr>
      <vt:lpstr>At least one club member attends a grant management seminar Preferably President-Elect </vt:lpstr>
      <vt:lpstr>CLUB QUALIFICATION MOU</vt:lpstr>
      <vt:lpstr>The club agrees to implement the club MOU with signatures of the president and president-elect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Funding Model Example</vt:lpstr>
      <vt:lpstr>PowerPoint Presentation</vt:lpstr>
      <vt:lpstr>TRF Programs with    Future Vision Plan  Old model, 12 Different Grants!!! Now, only 3 Grants</vt:lpstr>
      <vt:lpstr>PowerPoint Presentation</vt:lpstr>
      <vt:lpstr>PowerPoint Presentation</vt:lpstr>
      <vt:lpstr>Vocational Trainning</vt:lpstr>
      <vt:lpstr>Scholarship Programs</vt:lpstr>
      <vt:lpstr>Humanitarian Programs</vt:lpstr>
      <vt:lpstr>PowerPoint Presentation</vt:lpstr>
      <vt:lpstr>Areas of Focus</vt:lpstr>
      <vt:lpstr>PowerPoint Presentation</vt:lpstr>
      <vt:lpstr>Rotary Foundation Global Grants</vt:lpstr>
      <vt:lpstr>Global Grants</vt:lpstr>
      <vt:lpstr>                Compare  Global Grants&amp;Matching Grants</vt:lpstr>
      <vt:lpstr>District&amp;Global Grants</vt:lpstr>
      <vt:lpstr>PowerPoint Presentation</vt:lpstr>
      <vt:lpstr>PowerPoint Presentation</vt:lpstr>
      <vt:lpstr>PowerPoint Presentation</vt:lpstr>
      <vt:lpstr>PowerPoint Presentation</vt:lpstr>
      <vt:lpstr>Packaged Grants</vt:lpstr>
      <vt:lpstr>PowerPoint Presentation</vt:lpstr>
      <vt:lpstr>Scholarship (Global Grants)</vt:lpstr>
      <vt:lpstr>PowerPoint Presentation</vt:lpstr>
      <vt:lpstr>PowerPoint Presentation</vt:lpstr>
      <vt:lpstr>PowerPoint Presentation</vt:lpstr>
      <vt:lpstr>PowerPoint Presentation</vt:lpstr>
      <vt:lpstr>PowerPoint Presentation</vt:lpstr>
      <vt:lpstr> </vt:lpstr>
      <vt:lpstr>PowerPoint Presentation</vt:lpstr>
      <vt:lpstr>           Bozcakoy Water Project</vt:lpstr>
      <vt:lpstr>            Bozcakoy Water Project</vt:lpstr>
      <vt:lpstr>PowerPoint Presentation</vt:lpstr>
      <vt:lpstr>              Bozcakoy Water Project                    Laying the HDPE Pipe</vt:lpstr>
      <vt:lpstr>         Bozcakoy Water Project          Coming Together. The Village &amp; The Rotarians         </vt:lpstr>
      <vt:lpstr>           Bozca Water Project            The Formal Celebration of Completion</vt:lpstr>
      <vt:lpstr>PowerPoint Presentation</vt:lpstr>
      <vt:lpstr>*How to apply to TRF for grants?  *Which forms do we fill in?</vt:lpstr>
      <vt:lpstr>PowerPoint Presentation</vt:lpstr>
      <vt:lpstr>Member Access Portal </vt:lpstr>
      <vt:lpstr>Member Access</vt:lpstr>
      <vt:lpstr>Authorization-1</vt:lpstr>
      <vt:lpstr>Authorization-2</vt:lpstr>
      <vt:lpstr>Authorization-3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EĞİTİM MODELİMİZ VE PROGRAMLARIMIZ</dc:title>
  <dc:creator>Canan</dc:creator>
  <cp:lastModifiedBy>aspire</cp:lastModifiedBy>
  <cp:revision>222</cp:revision>
  <dcterms:created xsi:type="dcterms:W3CDTF">2006-08-16T00:00:00Z</dcterms:created>
  <dcterms:modified xsi:type="dcterms:W3CDTF">2013-03-18T16:32:29Z</dcterms:modified>
</cp:coreProperties>
</file>