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6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7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38" r:id="rId1"/>
    <p:sldMasterId id="2147484275" r:id="rId2"/>
    <p:sldMasterId id="2147484230" r:id="rId3"/>
    <p:sldMasterId id="2147484269" r:id="rId4"/>
    <p:sldMasterId id="2147484263" r:id="rId5"/>
    <p:sldMasterId id="2147484260" r:id="rId6"/>
    <p:sldMasterId id="2147484246" r:id="rId7"/>
    <p:sldMasterId id="2147484266" r:id="rId8"/>
  </p:sldMasterIdLst>
  <p:notesMasterIdLst>
    <p:notesMasterId r:id="rId51"/>
  </p:notesMasterIdLst>
  <p:handoutMasterIdLst>
    <p:handoutMasterId r:id="rId52"/>
  </p:handoutMasterIdLst>
  <p:sldIdLst>
    <p:sldId id="460" r:id="rId9"/>
    <p:sldId id="354" r:id="rId10"/>
    <p:sldId id="462" r:id="rId11"/>
    <p:sldId id="463" r:id="rId12"/>
    <p:sldId id="464" r:id="rId13"/>
    <p:sldId id="465" r:id="rId14"/>
    <p:sldId id="466" r:id="rId15"/>
    <p:sldId id="497" r:id="rId16"/>
    <p:sldId id="467" r:id="rId17"/>
    <p:sldId id="504" r:id="rId18"/>
    <p:sldId id="496" r:id="rId19"/>
    <p:sldId id="470" r:id="rId20"/>
    <p:sldId id="471" r:id="rId21"/>
    <p:sldId id="472" r:id="rId22"/>
    <p:sldId id="473" r:id="rId23"/>
    <p:sldId id="474" r:id="rId24"/>
    <p:sldId id="475" r:id="rId25"/>
    <p:sldId id="476" r:id="rId26"/>
    <p:sldId id="477" r:id="rId27"/>
    <p:sldId id="478" r:id="rId28"/>
    <p:sldId id="480" r:id="rId29"/>
    <p:sldId id="482" r:id="rId30"/>
    <p:sldId id="498" r:id="rId31"/>
    <p:sldId id="483" r:id="rId32"/>
    <p:sldId id="481" r:id="rId33"/>
    <p:sldId id="501" r:id="rId34"/>
    <p:sldId id="488" r:id="rId35"/>
    <p:sldId id="489" r:id="rId36"/>
    <p:sldId id="485" r:id="rId37"/>
    <p:sldId id="499" r:id="rId38"/>
    <p:sldId id="484" r:id="rId39"/>
    <p:sldId id="500" r:id="rId40"/>
    <p:sldId id="479" r:id="rId41"/>
    <p:sldId id="492" r:id="rId42"/>
    <p:sldId id="503" r:id="rId43"/>
    <p:sldId id="487" r:id="rId44"/>
    <p:sldId id="502" r:id="rId45"/>
    <p:sldId id="486" r:id="rId46"/>
    <p:sldId id="493" r:id="rId47"/>
    <p:sldId id="494" r:id="rId48"/>
    <p:sldId id="495" r:id="rId49"/>
    <p:sldId id="461" r:id="rId50"/>
  </p:sldIdLst>
  <p:sldSz cx="12192000" cy="6858000"/>
  <p:notesSz cx="6797675" cy="9874250"/>
  <p:defaultTextStyle>
    <a:defPPr>
      <a:defRPr lang="bg-BG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na Miteva" initials="NM" lastIdx="1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9E16"/>
    <a:srgbClr val="27468D"/>
    <a:srgbClr val="01B4E7"/>
    <a:srgbClr val="009999"/>
    <a:srgbClr val="0067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69" autoAdjust="0"/>
    <p:restoredTop sz="93712" autoAdjust="0"/>
  </p:normalViewPr>
  <p:slideViewPr>
    <p:cSldViewPr>
      <p:cViewPr varScale="1">
        <p:scale>
          <a:sx n="157" d="100"/>
          <a:sy n="157" d="100"/>
        </p:scale>
        <p:origin x="828" y="18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 varScale="1">
        <p:scale>
          <a:sx n="118" d="100"/>
          <a:sy n="118" d="100"/>
        </p:scale>
        <p:origin x="4254" y="114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tableStyles" Target="tableStyles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602A1-4739-4E60-90B9-8D8041668778}" type="datetimeFigureOut">
              <a:rPr lang="en-US" smtClean="0"/>
              <a:pPr/>
              <a:t>3/30/2024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5ED526-7549-4ECD-A723-3F1E61DE3F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4947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bg-BG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bg-BG" dirty="0"/>
          </a:p>
        </p:txBody>
      </p:sp>
      <p:sp>
        <p:nvSpPr>
          <p:cNvPr id="146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noProof="0"/>
              <a:t>Click to edit Master text styles</a:t>
            </a:r>
          </a:p>
          <a:p>
            <a:pPr lvl="1"/>
            <a:r>
              <a:rPr lang="bg-BG" noProof="0"/>
              <a:t>Second level</a:t>
            </a:r>
          </a:p>
          <a:p>
            <a:pPr lvl="2"/>
            <a:r>
              <a:rPr lang="bg-BG" noProof="0"/>
              <a:t>Third level</a:t>
            </a:r>
          </a:p>
          <a:p>
            <a:pPr lvl="3"/>
            <a:r>
              <a:rPr lang="bg-BG" noProof="0"/>
              <a:t>Fourth level</a:t>
            </a:r>
          </a:p>
          <a:p>
            <a:pPr lvl="4"/>
            <a:r>
              <a:rPr lang="bg-BG" noProof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824"/>
            <a:ext cx="2945659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bg-BG" dirty="0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378824"/>
            <a:ext cx="2945659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6929FBC-DC2E-4090-9D68-96DC05C65C59}" type="slidenum">
              <a:rPr lang="bg-BG"/>
              <a:pPr>
                <a:defRPr/>
              </a:pPr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3501897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41363"/>
            <a:ext cx="6578600" cy="3702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29FBC-DC2E-4090-9D68-96DC05C65C59}" type="slidenum">
              <a:rPr lang="bg-BG" smtClean="0"/>
              <a:pPr>
                <a:defRPr/>
              </a:pPr>
              <a:t>1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295507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2298BE63-8DFF-4F2A-90F9-95C5926646F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2</a:t>
            </a:fld>
            <a:endParaRPr lang="en-US" altLang="en-US" dirty="0">
              <a:ea typeface="ヒラギノ角ゴ Pro W3" pitchFamily="-84" charset="-128"/>
            </a:endParaRPr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8" y="741363"/>
            <a:ext cx="6578600" cy="3702050"/>
          </a:xfrm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dirty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256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id="{346F4F7B-6F61-819F-A203-B892226D6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1940" y="365233"/>
            <a:ext cx="7068120" cy="720080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1F56544-6C78-E9AC-677F-09F62E38FC39}"/>
              </a:ext>
            </a:extLst>
          </p:cNvPr>
          <p:cNvGrpSpPr/>
          <p:nvPr userDrawn="1"/>
        </p:nvGrpSpPr>
        <p:grpSpPr>
          <a:xfrm>
            <a:off x="4331804" y="3691809"/>
            <a:ext cx="3528392" cy="1969439"/>
            <a:chOff x="0" y="0"/>
            <a:chExt cx="1500474" cy="1059142"/>
          </a:xfrm>
        </p:grpSpPr>
        <p:sp>
          <p:nvSpPr>
            <p:cNvPr id="9" name="Freeform 3">
              <a:extLst>
                <a:ext uri="{FF2B5EF4-FFF2-40B4-BE49-F238E27FC236}">
                  <a16:creationId xmlns:a16="http://schemas.microsoft.com/office/drawing/2014/main" id="{0FC9EEF8-C328-E565-37D3-40C741BE8501}"/>
                </a:ext>
              </a:extLst>
            </p:cNvPr>
            <p:cNvSpPr/>
            <p:nvPr/>
          </p:nvSpPr>
          <p:spPr>
            <a:xfrm>
              <a:off x="0" y="0"/>
              <a:ext cx="1500474" cy="1059143"/>
            </a:xfrm>
            <a:custGeom>
              <a:avLst/>
              <a:gdLst/>
              <a:ahLst/>
              <a:cxnLst/>
              <a:rect l="l" t="t" r="r" b="b"/>
              <a:pathLst>
                <a:path w="1500474" h="1059143">
                  <a:moveTo>
                    <a:pt x="1376013" y="1059142"/>
                  </a:moveTo>
                  <a:lnTo>
                    <a:pt x="124460" y="1059142"/>
                  </a:lnTo>
                  <a:cubicBezTo>
                    <a:pt x="55880" y="1059142"/>
                    <a:pt x="0" y="1003262"/>
                    <a:pt x="0" y="93468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376014" y="0"/>
                  </a:lnTo>
                  <a:cubicBezTo>
                    <a:pt x="1444594" y="0"/>
                    <a:pt x="1500474" y="55880"/>
                    <a:pt x="1500474" y="124460"/>
                  </a:cubicBezTo>
                  <a:lnTo>
                    <a:pt x="1500474" y="934682"/>
                  </a:lnTo>
                  <a:cubicBezTo>
                    <a:pt x="1500474" y="1003262"/>
                    <a:pt x="1444594" y="1059143"/>
                    <a:pt x="1376014" y="1059143"/>
                  </a:cubicBezTo>
                </a:path>
              </a:pathLst>
            </a:custGeom>
            <a:solidFill>
              <a:srgbClr val="263F6B"/>
            </a:solidFill>
          </p:spPr>
          <p:txBody>
            <a:bodyPr/>
            <a:lstStyle/>
            <a:p>
              <a:pPr algn="ctr"/>
              <a:endParaRPr lang="en-US"/>
            </a:p>
          </p:txBody>
        </p:sp>
      </p:grpSp>
      <p:sp>
        <p:nvSpPr>
          <p:cNvPr id="8" name="Freeform 16">
            <a:extLst>
              <a:ext uri="{FF2B5EF4-FFF2-40B4-BE49-F238E27FC236}">
                <a16:creationId xmlns:a16="http://schemas.microsoft.com/office/drawing/2014/main" id="{933AD990-AD79-7C44-2196-654365A908BB}"/>
              </a:ext>
            </a:extLst>
          </p:cNvPr>
          <p:cNvSpPr/>
          <p:nvPr/>
        </p:nvSpPr>
        <p:spPr>
          <a:xfrm>
            <a:off x="4841465" y="1436806"/>
            <a:ext cx="2509071" cy="2509071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F38221CD-EA73-3114-F780-3EFD83BC883A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4511675" y="3861049"/>
            <a:ext cx="3168650" cy="7200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3D74EA54-8A61-DF4A-6D04-B12D90AF5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082387" y="1677728"/>
            <a:ext cx="2027227" cy="2027227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A7EE7497-0C66-5952-2190-C886135F394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11675" y="4652532"/>
            <a:ext cx="3168650" cy="6572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71093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011773A7-AA82-AB58-8C95-334922B0EDB3}"/>
              </a:ext>
            </a:extLst>
          </p:cNvPr>
          <p:cNvSpPr/>
          <p:nvPr userDrawn="1"/>
        </p:nvSpPr>
        <p:spPr>
          <a:xfrm>
            <a:off x="-23000" y="86954"/>
            <a:ext cx="12215000" cy="677750"/>
          </a:xfrm>
          <a:prstGeom prst="rect">
            <a:avLst/>
          </a:prstGeom>
          <a:solidFill>
            <a:srgbClr val="2746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100" dirty="0">
              <a:solidFill>
                <a:srgbClr val="27468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itle Placeholder 3">
            <a:extLst>
              <a:ext uri="{FF2B5EF4-FFF2-40B4-BE49-F238E27FC236}">
                <a16:creationId xmlns:a16="http://schemas.microsoft.com/office/drawing/2014/main" id="{84E91458-BC04-EF92-BFAB-136E94A71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55" y="-105091"/>
            <a:ext cx="10008812" cy="10131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0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F4EC7B3-5285-E559-E139-4A587B99CADB}"/>
              </a:ext>
            </a:extLst>
          </p:cNvPr>
          <p:cNvSpPr/>
          <p:nvPr userDrawn="1"/>
        </p:nvSpPr>
        <p:spPr>
          <a:xfrm>
            <a:off x="10632504" y="128711"/>
            <a:ext cx="1433493" cy="798164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EE2C100-4B24-1414-BE6D-825C357306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658" y="204201"/>
            <a:ext cx="1147981" cy="679209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70E586-9615-FC2D-EE09-00B4BA1BC2D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68275" y="949808"/>
            <a:ext cx="11328400" cy="5000142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1pPr>
            <a:lvl2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2pPr>
            <a:lvl3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3pPr>
            <a:lvl4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4pPr>
            <a:lvl5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599980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011773A7-AA82-AB58-8C95-334922B0EDB3}"/>
              </a:ext>
            </a:extLst>
          </p:cNvPr>
          <p:cNvSpPr/>
          <p:nvPr userDrawn="1"/>
        </p:nvSpPr>
        <p:spPr>
          <a:xfrm>
            <a:off x="-23000" y="86954"/>
            <a:ext cx="12215000" cy="677750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100" dirty="0">
              <a:solidFill>
                <a:srgbClr val="27468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itle Placeholder 3">
            <a:extLst>
              <a:ext uri="{FF2B5EF4-FFF2-40B4-BE49-F238E27FC236}">
                <a16:creationId xmlns:a16="http://schemas.microsoft.com/office/drawing/2014/main" id="{84E91458-BC04-EF92-BFAB-136E94A71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55" y="-105091"/>
            <a:ext cx="10008812" cy="10131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0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F4EC7B3-5285-E559-E139-4A587B99CADB}"/>
              </a:ext>
            </a:extLst>
          </p:cNvPr>
          <p:cNvSpPr/>
          <p:nvPr userDrawn="1"/>
        </p:nvSpPr>
        <p:spPr>
          <a:xfrm>
            <a:off x="10632504" y="128711"/>
            <a:ext cx="1433493" cy="798164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EE2C100-4B24-1414-BE6D-825C357306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658" y="204201"/>
            <a:ext cx="1147981" cy="679209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70E586-9615-FC2D-EE09-00B4BA1BC2D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68275" y="949808"/>
            <a:ext cx="11328400" cy="5000142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1pPr>
            <a:lvl2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2pPr>
            <a:lvl3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3pPr>
            <a:lvl4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4pPr>
            <a:lvl5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698295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011773A7-AA82-AB58-8C95-334922B0EDB3}"/>
              </a:ext>
            </a:extLst>
          </p:cNvPr>
          <p:cNvSpPr/>
          <p:nvPr userDrawn="1"/>
        </p:nvSpPr>
        <p:spPr>
          <a:xfrm>
            <a:off x="-23000" y="86954"/>
            <a:ext cx="12215000" cy="677750"/>
          </a:xfrm>
          <a:prstGeom prst="rect">
            <a:avLst/>
          </a:prstGeom>
          <a:solidFill>
            <a:srgbClr val="E99E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100" dirty="0">
              <a:solidFill>
                <a:srgbClr val="27468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itle Placeholder 3">
            <a:extLst>
              <a:ext uri="{FF2B5EF4-FFF2-40B4-BE49-F238E27FC236}">
                <a16:creationId xmlns:a16="http://schemas.microsoft.com/office/drawing/2014/main" id="{84E91458-BC04-EF92-BFAB-136E94A71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55" y="-105091"/>
            <a:ext cx="10008812" cy="10131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0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F4EC7B3-5285-E559-E139-4A587B99CADB}"/>
              </a:ext>
            </a:extLst>
          </p:cNvPr>
          <p:cNvSpPr/>
          <p:nvPr userDrawn="1"/>
        </p:nvSpPr>
        <p:spPr>
          <a:xfrm>
            <a:off x="10632504" y="128711"/>
            <a:ext cx="1433493" cy="798164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EE2C100-4B24-1414-BE6D-825C357306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658" y="204201"/>
            <a:ext cx="1147981" cy="679209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70E586-9615-FC2D-EE09-00B4BA1BC2D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68275" y="949808"/>
            <a:ext cx="11328400" cy="5000142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1pPr>
            <a:lvl2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2pPr>
            <a:lvl3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3pPr>
            <a:lvl4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4pPr>
            <a:lvl5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8451322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011773A7-AA82-AB58-8C95-334922B0EDB3}"/>
              </a:ext>
            </a:extLst>
          </p:cNvPr>
          <p:cNvSpPr/>
          <p:nvPr userDrawn="1"/>
        </p:nvSpPr>
        <p:spPr>
          <a:xfrm>
            <a:off x="-23000" y="86954"/>
            <a:ext cx="12215000" cy="677750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100" dirty="0">
              <a:solidFill>
                <a:srgbClr val="27468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itle Placeholder 3">
            <a:extLst>
              <a:ext uri="{FF2B5EF4-FFF2-40B4-BE49-F238E27FC236}">
                <a16:creationId xmlns:a16="http://schemas.microsoft.com/office/drawing/2014/main" id="{84E91458-BC04-EF92-BFAB-136E94A71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55" y="-105091"/>
            <a:ext cx="10008812" cy="10131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0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F4EC7B3-5285-E559-E139-4A587B99CADB}"/>
              </a:ext>
            </a:extLst>
          </p:cNvPr>
          <p:cNvSpPr/>
          <p:nvPr userDrawn="1"/>
        </p:nvSpPr>
        <p:spPr>
          <a:xfrm>
            <a:off x="10632504" y="128711"/>
            <a:ext cx="1433493" cy="798164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EE2C100-4B24-1414-BE6D-825C357306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658" y="204201"/>
            <a:ext cx="1147981" cy="679209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70E586-9615-FC2D-EE09-00B4BA1BC2D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68275" y="949808"/>
            <a:ext cx="11328400" cy="5000142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1pPr>
            <a:lvl2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2pPr>
            <a:lvl3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3pPr>
            <a:lvl4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4pPr>
            <a:lvl5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0848799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011773A7-AA82-AB58-8C95-334922B0EDB3}"/>
              </a:ext>
            </a:extLst>
          </p:cNvPr>
          <p:cNvSpPr/>
          <p:nvPr userDrawn="1"/>
        </p:nvSpPr>
        <p:spPr>
          <a:xfrm>
            <a:off x="-23000" y="2958264"/>
            <a:ext cx="12215000" cy="941472"/>
          </a:xfrm>
          <a:prstGeom prst="rect">
            <a:avLst/>
          </a:prstGeom>
          <a:solidFill>
            <a:srgbClr val="2746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100" dirty="0">
              <a:solidFill>
                <a:srgbClr val="27468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itle Placeholder 3">
            <a:extLst>
              <a:ext uri="{FF2B5EF4-FFF2-40B4-BE49-F238E27FC236}">
                <a16:creationId xmlns:a16="http://schemas.microsoft.com/office/drawing/2014/main" id="{84E91458-BC04-EF92-BFAB-136E94A71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55" y="2766218"/>
            <a:ext cx="100088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8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2261209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 23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DA8527D-9268-4162-92E9-7D9D4F1E4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29000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5189833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ОДЕ 23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91687C0-DF46-1105-7253-8BF8125AB46C}"/>
              </a:ext>
            </a:extLst>
          </p:cNvPr>
          <p:cNvSpPr/>
          <p:nvPr userDrawn="1"/>
        </p:nvSpPr>
        <p:spPr>
          <a:xfrm>
            <a:off x="0" y="2708920"/>
            <a:ext cx="12192000" cy="936104"/>
          </a:xfrm>
          <a:prstGeom prst="rect">
            <a:avLst/>
          </a:prstGeom>
          <a:solidFill>
            <a:srgbClr val="2746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7468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D1573BE-6BCA-2AC6-D90D-5B9ABCB7D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2733803"/>
            <a:ext cx="10515600" cy="91122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3483E70-991E-101A-A469-5351AFA3BA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488" y="3861048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120805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ОДЕ 23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B39B088-BED5-CD7C-85B4-7F796768E4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429000"/>
            <a:ext cx="12192000" cy="990600"/>
          </a:xfrm>
          <a:prstGeom prst="rect">
            <a:avLst/>
          </a:prstGeom>
          <a:solidFill>
            <a:srgbClr val="01B4E7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E546242A-EB0E-177F-E8E0-6A9A940537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1B4E7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32828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СОДЕ 23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B39B088-BED5-CD7C-85B4-7F796768E4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429000"/>
            <a:ext cx="12192000" cy="990600"/>
          </a:xfrm>
          <a:prstGeom prst="rect">
            <a:avLst/>
          </a:prstGeom>
          <a:solidFill>
            <a:srgbClr val="E99E16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E546242A-EB0E-177F-E8E0-6A9A940537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E99E16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714887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ТС 23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7BDD3E-6DF1-5524-B61C-D8AE1CBD5E6F}"/>
              </a:ext>
            </a:extLst>
          </p:cNvPr>
          <p:cNvSpPr/>
          <p:nvPr userDrawn="1"/>
        </p:nvSpPr>
        <p:spPr>
          <a:xfrm>
            <a:off x="24000" y="6493330"/>
            <a:ext cx="7080112" cy="228145"/>
          </a:xfrm>
          <a:prstGeom prst="rect">
            <a:avLst/>
          </a:prstGeom>
          <a:solidFill>
            <a:srgbClr val="2746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7468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62F62F5D-78E4-EAB8-C1B2-6D82D02D2E5C}"/>
              </a:ext>
            </a:extLst>
          </p:cNvPr>
          <p:cNvSpPr txBox="1"/>
          <p:nvPr userDrawn="1"/>
        </p:nvSpPr>
        <p:spPr>
          <a:xfrm>
            <a:off x="46647" y="6525344"/>
            <a:ext cx="70574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1100" b="0" kern="1200" cap="none" baseline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Хисаря</a:t>
            </a:r>
            <a:r>
              <a:rPr lang="ru-RU" sz="1100" b="0" kern="1200" cap="none" baseline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х-л  </a:t>
            </a:r>
            <a:r>
              <a:rPr lang="ru-RU" sz="1100" b="0" kern="1200" cap="none" baseline="0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Хисар</a:t>
            </a:r>
            <a:r>
              <a:rPr lang="ru-RU" sz="1100" b="0" kern="1200" cap="none" baseline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17 </a:t>
            </a:r>
            <a:r>
              <a:rPr lang="bg-BG" sz="1100" b="0" kern="1200" cap="none" baseline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март</a:t>
            </a:r>
            <a:r>
              <a:rPr lang="ru-RU" sz="1100" b="0" kern="1200" cap="none" baseline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2024</a:t>
            </a:r>
            <a:endParaRPr lang="en-US" sz="1100" b="0" cap="none" baseline="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CF7172-679A-06AB-9698-B1EE543B51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16" y="312839"/>
            <a:ext cx="2864107" cy="1080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0DEF009-A609-3F68-7DE9-0597A35A25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7766" y="5373217"/>
            <a:ext cx="3073662" cy="13182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78FBD8C-3D81-71DC-8F4E-980412A17C1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39593" y="312839"/>
            <a:ext cx="3912813" cy="1400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Година 202</a:t>
            </a:r>
            <a:r>
              <a:rPr lang="en-US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3</a:t>
            </a:r>
            <a:r>
              <a:rPr lang="ru-RU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-202</a:t>
            </a:r>
            <a:r>
              <a:rPr lang="en-US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4</a:t>
            </a:r>
            <a:endParaRPr lang="ru-RU" altLang="en-US" sz="1700" dirty="0">
              <a:solidFill>
                <a:srgbClr val="17478F"/>
              </a:solidFill>
              <a:latin typeface="+mn-lt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Гордън </a:t>
            </a:r>
            <a:r>
              <a:rPr lang="bg-BG" altLang="en-US" sz="1700" dirty="0" err="1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Макинали</a:t>
            </a:r>
            <a:endParaRPr lang="ru-RU" altLang="en-US" sz="1700" dirty="0">
              <a:solidFill>
                <a:srgbClr val="17478F"/>
              </a:solidFill>
              <a:latin typeface="+mn-lt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ДГ   202</a:t>
            </a:r>
            <a:r>
              <a:rPr lang="en-US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3</a:t>
            </a:r>
            <a:r>
              <a:rPr lang="ru-RU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-2</a:t>
            </a:r>
            <a:r>
              <a:rPr lang="en-US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4</a:t>
            </a:r>
            <a:r>
              <a:rPr lang="ru-RU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: </a:t>
            </a:r>
            <a:r>
              <a:rPr lang="bg-BG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Христо Михайловски</a:t>
            </a:r>
            <a:endParaRPr lang="ru-RU" altLang="en-US" sz="1700" dirty="0">
              <a:solidFill>
                <a:srgbClr val="17478F"/>
              </a:solidFill>
              <a:latin typeface="+mn-lt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ДГЕ 2024-25: Маргарита Богданова</a:t>
            </a:r>
          </a:p>
          <a:p>
            <a:pPr eaLnBrk="1" hangingPunct="1">
              <a:defRPr/>
            </a:pPr>
            <a:r>
              <a:rPr lang="ru-RU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Дистрикт 2482 - България</a:t>
            </a:r>
            <a:endParaRPr lang="en-US" altLang="en-US" sz="1700" dirty="0">
              <a:solidFill>
                <a:srgbClr val="17478F"/>
              </a:solidFill>
              <a:latin typeface="+mn-lt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B092340-AE0B-B8D2-D72E-38D8359FB86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0295" y="312839"/>
            <a:ext cx="1825389" cy="1080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91687C0-DF46-1105-7253-8BF8125AB46C}"/>
              </a:ext>
            </a:extLst>
          </p:cNvPr>
          <p:cNvSpPr/>
          <p:nvPr userDrawn="1"/>
        </p:nvSpPr>
        <p:spPr>
          <a:xfrm>
            <a:off x="0" y="2636912"/>
            <a:ext cx="12192000" cy="2448272"/>
          </a:xfrm>
          <a:prstGeom prst="rect">
            <a:avLst/>
          </a:prstGeom>
          <a:solidFill>
            <a:srgbClr val="2746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7468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extBox 2">
            <a:extLst>
              <a:ext uri="{FF2B5EF4-FFF2-40B4-BE49-F238E27FC236}">
                <a16:creationId xmlns:a16="http://schemas.microsoft.com/office/drawing/2014/main" id="{3BF70A12-7F69-1D10-47EC-558CE30339C4}"/>
              </a:ext>
            </a:extLst>
          </p:cNvPr>
          <p:cNvSpPr txBox="1"/>
          <p:nvPr userDrawn="1"/>
        </p:nvSpPr>
        <p:spPr>
          <a:xfrm>
            <a:off x="24000" y="2834602"/>
            <a:ext cx="12098025" cy="1969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0" kern="1200" cap="all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ТРЕНИРОВЪЧЕН СЕМИНАР</a:t>
            </a:r>
          </a:p>
          <a:p>
            <a:pPr algn="ctr"/>
            <a:r>
              <a:rPr lang="ru-RU" sz="3200" b="0" kern="1200" cap="all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 </a:t>
            </a:r>
            <a:r>
              <a:rPr lang="bg-BG" sz="3200" b="0" kern="1200" cap="all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ЕЛЕКТ-ПРЕЗИДЕНТИ И ЕЛЕКТ-СЕКРЕТАРИ</a:t>
            </a:r>
          </a:p>
          <a:p>
            <a:pPr algn="ctr"/>
            <a:r>
              <a:rPr lang="bg-BG" sz="3200" b="0" kern="1200" cap="all" baseline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СЕМИНАР ЗА УПРАВЛЕНИЕ НА ПРОЕКТИ</a:t>
            </a:r>
          </a:p>
          <a:p>
            <a:pPr algn="ctr"/>
            <a:r>
              <a:rPr lang="bg-BG" sz="3200" b="0" kern="1200" cap="all" baseline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ДИСТРИКТНА АСАМБЛЕЯ</a:t>
            </a:r>
            <a:endParaRPr lang="en-US" sz="3200" b="0" cap="none" baseline="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018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id="{346F4F7B-6F61-819F-A203-B892226D6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7068120" cy="1080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31" name="Freeform 3">
            <a:extLst>
              <a:ext uri="{FF2B5EF4-FFF2-40B4-BE49-F238E27FC236}">
                <a16:creationId xmlns:a16="http://schemas.microsoft.com/office/drawing/2014/main" id="{53A693CF-9B7F-178F-5E84-68156CF866BB}"/>
              </a:ext>
            </a:extLst>
          </p:cNvPr>
          <p:cNvSpPr/>
          <p:nvPr/>
        </p:nvSpPr>
        <p:spPr>
          <a:xfrm>
            <a:off x="1201097" y="3523763"/>
            <a:ext cx="3528392" cy="2490595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7" name="Freeform 16">
            <a:extLst>
              <a:ext uri="{FF2B5EF4-FFF2-40B4-BE49-F238E27FC236}">
                <a16:creationId xmlns:a16="http://schemas.microsoft.com/office/drawing/2014/main" id="{D10551C4-E49B-6181-44D0-00690E7DFBE8}"/>
              </a:ext>
            </a:extLst>
          </p:cNvPr>
          <p:cNvSpPr/>
          <p:nvPr userDrawn="1"/>
        </p:nvSpPr>
        <p:spPr>
          <a:xfrm>
            <a:off x="1710758" y="1412776"/>
            <a:ext cx="2509071" cy="2509071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B09D2594-69E0-E3F7-9959-BDA4FB46D9C9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1417121" y="3837019"/>
            <a:ext cx="3096344" cy="7200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39" name="Picture Placeholder 42">
            <a:extLst>
              <a:ext uri="{FF2B5EF4-FFF2-40B4-BE49-F238E27FC236}">
                <a16:creationId xmlns:a16="http://schemas.microsoft.com/office/drawing/2014/main" id="{A08E1AB7-68A1-9497-7C4C-8AA31310F0A1}"/>
              </a:ext>
            </a:extLst>
          </p:cNvPr>
          <p:cNvSpPr>
            <a:spLocks noGrp="1"/>
          </p:cNvSpPr>
          <p:nvPr userDrawn="1">
            <p:ph type="pic" sz="quarter" idx="11"/>
          </p:nvPr>
        </p:nvSpPr>
        <p:spPr>
          <a:xfrm>
            <a:off x="1951680" y="1653164"/>
            <a:ext cx="2027227" cy="2027227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40" name="Text Placeholder 45">
            <a:extLst>
              <a:ext uri="{FF2B5EF4-FFF2-40B4-BE49-F238E27FC236}">
                <a16:creationId xmlns:a16="http://schemas.microsoft.com/office/drawing/2014/main" id="{B2083030-32E2-67B5-7B9B-CEFD274F6981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1380968" y="5133758"/>
            <a:ext cx="3168650" cy="6572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41" name="Freeform 3">
            <a:extLst>
              <a:ext uri="{FF2B5EF4-FFF2-40B4-BE49-F238E27FC236}">
                <a16:creationId xmlns:a16="http://schemas.microsoft.com/office/drawing/2014/main" id="{7676B8CC-59D3-404D-01FD-1C8ABFC625A0}"/>
              </a:ext>
            </a:extLst>
          </p:cNvPr>
          <p:cNvSpPr/>
          <p:nvPr userDrawn="1"/>
        </p:nvSpPr>
        <p:spPr>
          <a:xfrm>
            <a:off x="6425643" y="3523763"/>
            <a:ext cx="3528392" cy="2490595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2" name="Freeform 16">
            <a:extLst>
              <a:ext uri="{FF2B5EF4-FFF2-40B4-BE49-F238E27FC236}">
                <a16:creationId xmlns:a16="http://schemas.microsoft.com/office/drawing/2014/main" id="{8A106585-3F5E-E0FC-C247-D18D3D2830E0}"/>
              </a:ext>
            </a:extLst>
          </p:cNvPr>
          <p:cNvSpPr/>
          <p:nvPr userDrawn="1"/>
        </p:nvSpPr>
        <p:spPr>
          <a:xfrm>
            <a:off x="6935304" y="1412776"/>
            <a:ext cx="2509071" cy="2509071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3" name="Text Placeholder 37">
            <a:extLst>
              <a:ext uri="{FF2B5EF4-FFF2-40B4-BE49-F238E27FC236}">
                <a16:creationId xmlns:a16="http://schemas.microsoft.com/office/drawing/2014/main" id="{7642502C-EB99-1035-60DC-2ED681EEBA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41667" y="3837019"/>
            <a:ext cx="3096344" cy="7200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44" name="Picture Placeholder 42">
            <a:extLst>
              <a:ext uri="{FF2B5EF4-FFF2-40B4-BE49-F238E27FC236}">
                <a16:creationId xmlns:a16="http://schemas.microsoft.com/office/drawing/2014/main" id="{C839B67F-1C8F-0B5E-5985-4432128D8C7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76226" y="1653164"/>
            <a:ext cx="2027227" cy="2027227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45" name="Text Placeholder 45">
            <a:extLst>
              <a:ext uri="{FF2B5EF4-FFF2-40B4-BE49-F238E27FC236}">
                <a16:creationId xmlns:a16="http://schemas.microsoft.com/office/drawing/2014/main" id="{0B5D9AC9-9E3C-10DF-47CD-A051AFCB8C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605514" y="5133758"/>
            <a:ext cx="3168650" cy="6572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9723584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2D45F-5BB1-18ED-C18A-4CFB51B369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05575D-BEA3-282E-5EA6-21A10ADA0A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5199876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eop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A61D20F0-7A4C-FC95-2902-9496177B34AD}"/>
              </a:ext>
            </a:extLst>
          </p:cNvPr>
          <p:cNvGrpSpPr/>
          <p:nvPr userDrawn="1"/>
        </p:nvGrpSpPr>
        <p:grpSpPr>
          <a:xfrm>
            <a:off x="528977" y="1854471"/>
            <a:ext cx="2485571" cy="3157053"/>
            <a:chOff x="528977" y="1854471"/>
            <a:chExt cx="2485571" cy="3157053"/>
          </a:xfrm>
        </p:grpSpPr>
        <p:grpSp>
          <p:nvGrpSpPr>
            <p:cNvPr id="4" name="Group 2">
              <a:extLst>
                <a:ext uri="{FF2B5EF4-FFF2-40B4-BE49-F238E27FC236}">
                  <a16:creationId xmlns:a16="http://schemas.microsoft.com/office/drawing/2014/main" id="{2A0931EB-F4AC-67E2-B755-B0E35ED63EFC}"/>
                </a:ext>
              </a:extLst>
            </p:cNvPr>
            <p:cNvGrpSpPr/>
            <p:nvPr userDrawn="1"/>
          </p:nvGrpSpPr>
          <p:grpSpPr>
            <a:xfrm>
              <a:off x="528977" y="3257029"/>
              <a:ext cx="2485571" cy="1754495"/>
              <a:chOff x="0" y="0"/>
              <a:chExt cx="1500474" cy="1059142"/>
            </a:xfrm>
          </p:grpSpPr>
          <p:sp>
            <p:nvSpPr>
              <p:cNvPr id="5" name="Freeform 3">
                <a:extLst>
                  <a:ext uri="{FF2B5EF4-FFF2-40B4-BE49-F238E27FC236}">
                    <a16:creationId xmlns:a16="http://schemas.microsoft.com/office/drawing/2014/main" id="{AAC6FCAE-559B-6EA8-D72A-DDCF6CE80577}"/>
                  </a:ext>
                </a:extLst>
              </p:cNvPr>
              <p:cNvSpPr/>
              <p:nvPr/>
            </p:nvSpPr>
            <p:spPr>
              <a:xfrm>
                <a:off x="0" y="0"/>
                <a:ext cx="1500474" cy="1059143"/>
              </a:xfrm>
              <a:custGeom>
                <a:avLst/>
                <a:gdLst/>
                <a:ahLst/>
                <a:cxnLst/>
                <a:rect l="l" t="t" r="r" b="b"/>
                <a:pathLst>
                  <a:path w="1500474" h="1059143">
                    <a:moveTo>
                      <a:pt x="1376013" y="1059142"/>
                    </a:moveTo>
                    <a:lnTo>
                      <a:pt x="124460" y="1059142"/>
                    </a:lnTo>
                    <a:cubicBezTo>
                      <a:pt x="55880" y="1059142"/>
                      <a:pt x="0" y="1003262"/>
                      <a:pt x="0" y="934682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376014" y="0"/>
                    </a:lnTo>
                    <a:cubicBezTo>
                      <a:pt x="1444594" y="0"/>
                      <a:pt x="1500474" y="55880"/>
                      <a:pt x="1500474" y="124460"/>
                    </a:cubicBezTo>
                    <a:lnTo>
                      <a:pt x="1500474" y="934682"/>
                    </a:lnTo>
                    <a:cubicBezTo>
                      <a:pt x="1500474" y="1003262"/>
                      <a:pt x="1444594" y="1059143"/>
                      <a:pt x="1376014" y="1059143"/>
                    </a:cubicBezTo>
                  </a:path>
                </a:pathLst>
              </a:custGeom>
              <a:solidFill>
                <a:srgbClr val="263F6B"/>
              </a:solidFill>
            </p:spPr>
            <p:txBody>
              <a:bodyPr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TextBox 10">
              <a:extLst>
                <a:ext uri="{FF2B5EF4-FFF2-40B4-BE49-F238E27FC236}">
                  <a16:creationId xmlns:a16="http://schemas.microsoft.com/office/drawing/2014/main" id="{DF502FC5-A418-59B8-B0E9-36E1194ECC4A}"/>
                </a:ext>
              </a:extLst>
            </p:cNvPr>
            <p:cNvSpPr txBox="1"/>
            <p:nvPr userDrawn="1"/>
          </p:nvSpPr>
          <p:spPr>
            <a:xfrm>
              <a:off x="778044" y="4010976"/>
              <a:ext cx="1958623" cy="47750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100" spc="5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Write something memorable.</a:t>
              </a:r>
            </a:p>
          </p:txBody>
        </p:sp>
        <p:grpSp>
          <p:nvGrpSpPr>
            <p:cNvPr id="16" name="Group 14">
              <a:extLst>
                <a:ext uri="{FF2B5EF4-FFF2-40B4-BE49-F238E27FC236}">
                  <a16:creationId xmlns:a16="http://schemas.microsoft.com/office/drawing/2014/main" id="{B6078354-CD89-1938-6B99-8D770A61FE89}"/>
                </a:ext>
              </a:extLst>
            </p:cNvPr>
            <p:cNvGrpSpPr>
              <a:grpSpLocks noChangeAspect="1"/>
            </p:cNvGrpSpPr>
            <p:nvPr userDrawn="1"/>
          </p:nvGrpSpPr>
          <p:grpSpPr>
            <a:xfrm>
              <a:off x="888006" y="1854471"/>
              <a:ext cx="1767512" cy="1767512"/>
              <a:chOff x="0" y="0"/>
              <a:chExt cx="6350000" cy="6350000"/>
            </a:xfrm>
          </p:grpSpPr>
          <p:sp>
            <p:nvSpPr>
              <p:cNvPr id="17" name="Freeform 15">
                <a:extLst>
                  <a:ext uri="{FF2B5EF4-FFF2-40B4-BE49-F238E27FC236}">
                    <a16:creationId xmlns:a16="http://schemas.microsoft.com/office/drawing/2014/main" id="{CB880D9E-A7C4-47BF-08BC-F261405D74DF}"/>
                  </a:ext>
                </a:extLst>
              </p:cNvPr>
              <p:cNvSpPr/>
              <p:nvPr/>
            </p:nvSpPr>
            <p:spPr>
              <a:xfrm>
                <a:off x="655320" y="655320"/>
                <a:ext cx="5039360" cy="5039360"/>
              </a:xfrm>
              <a:custGeom>
                <a:avLst/>
                <a:gdLst/>
                <a:ahLst/>
                <a:cxnLst/>
                <a:rect l="l" t="t" r="r" b="b"/>
                <a:pathLst>
                  <a:path w="5039360" h="5039360">
                    <a:moveTo>
                      <a:pt x="2519680" y="0"/>
                    </a:moveTo>
                    <a:cubicBezTo>
                      <a:pt x="1127760" y="0"/>
                      <a:pt x="0" y="1127760"/>
                      <a:pt x="0" y="2519680"/>
                    </a:cubicBezTo>
                    <a:cubicBezTo>
                      <a:pt x="0" y="3911600"/>
                      <a:pt x="1127760" y="5039360"/>
                      <a:pt x="2519680" y="5039360"/>
                    </a:cubicBezTo>
                    <a:cubicBezTo>
                      <a:pt x="3911600" y="5039360"/>
                      <a:pt x="5039360" y="3911600"/>
                      <a:pt x="5039360" y="2519680"/>
                    </a:cubicBezTo>
                    <a:cubicBezTo>
                      <a:pt x="5039360" y="1127760"/>
                      <a:pt x="3911600" y="0"/>
                      <a:pt x="2519680" y="0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t="-4870" b="-45082"/>
                </a:stretch>
              </a:blipFill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18" name="Freeform 16">
                <a:extLst>
                  <a:ext uri="{FF2B5EF4-FFF2-40B4-BE49-F238E27FC236}">
                    <a16:creationId xmlns:a16="http://schemas.microsoft.com/office/drawing/2014/main" id="{5C82D9FD-A33A-6450-0D34-EB08F08128D3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3670" y="0"/>
                      <a:pt x="0" y="1424940"/>
                      <a:pt x="0" y="3175000"/>
                    </a:cubicBezTo>
                    <a:cubicBezTo>
                      <a:pt x="0" y="4925060"/>
                      <a:pt x="1423670" y="6350000"/>
                      <a:pt x="3175000" y="6350000"/>
                    </a:cubicBezTo>
                    <a:cubicBezTo>
                      <a:pt x="4925060" y="6350000"/>
                      <a:pt x="6350000" y="4926330"/>
                      <a:pt x="6350000" y="3175000"/>
                    </a:cubicBezTo>
                    <a:cubicBezTo>
                      <a:pt x="6350000" y="1424940"/>
                      <a:pt x="4926330" y="0"/>
                      <a:pt x="3175000" y="0"/>
                    </a:cubicBezTo>
                    <a:close/>
                    <a:moveTo>
                      <a:pt x="3175000" y="5833110"/>
                    </a:moveTo>
                    <a:cubicBezTo>
                      <a:pt x="1709420" y="5833110"/>
                      <a:pt x="516890" y="4640580"/>
                      <a:pt x="516890" y="3175000"/>
                    </a:cubicBezTo>
                    <a:cubicBezTo>
                      <a:pt x="516890" y="1709420"/>
                      <a:pt x="1709420" y="516890"/>
                      <a:pt x="3175000" y="516890"/>
                    </a:cubicBezTo>
                    <a:cubicBezTo>
                      <a:pt x="4640580" y="516890"/>
                      <a:pt x="5833110" y="1709420"/>
                      <a:pt x="5833110" y="3175000"/>
                    </a:cubicBezTo>
                    <a:cubicBezTo>
                      <a:pt x="5833110" y="4640580"/>
                      <a:pt x="4640580" y="5833110"/>
                      <a:pt x="3175000" y="5833110"/>
                    </a:cubicBezTo>
                    <a:close/>
                  </a:path>
                </a:pathLst>
              </a:custGeom>
              <a:solidFill>
                <a:srgbClr val="263F6B"/>
              </a:solidFill>
            </p:spPr>
            <p:txBody>
              <a:bodyPr/>
              <a:lstStyle/>
              <a:p>
                <a:pPr algn="ctr"/>
                <a:endParaRPr lang="en-US"/>
              </a:p>
            </p:txBody>
          </p:sp>
        </p:grpSp>
        <p:sp>
          <p:nvSpPr>
            <p:cNvPr id="28" name="TextBox 26">
              <a:extLst>
                <a:ext uri="{FF2B5EF4-FFF2-40B4-BE49-F238E27FC236}">
                  <a16:creationId xmlns:a16="http://schemas.microsoft.com/office/drawing/2014/main" id="{1036884F-D9AE-42E9-2293-8EBA127EDD0C}"/>
                </a:ext>
              </a:extLst>
            </p:cNvPr>
            <p:cNvSpPr txBox="1"/>
            <p:nvPr userDrawn="1"/>
          </p:nvSpPr>
          <p:spPr>
            <a:xfrm>
              <a:off x="528977" y="3461953"/>
              <a:ext cx="2485565" cy="370422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ts val="3250"/>
                </a:lnSpc>
              </a:pPr>
              <a:r>
                <a:rPr lang="en-US" sz="1600" b="1" spc="5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Name</a:t>
              </a:r>
            </a:p>
          </p:txBody>
        </p:sp>
      </p:grpSp>
      <p:sp>
        <p:nvSpPr>
          <p:cNvPr id="32" name="TextBox 30">
            <a:extLst>
              <a:ext uri="{FF2B5EF4-FFF2-40B4-BE49-F238E27FC236}">
                <a16:creationId xmlns:a16="http://schemas.microsoft.com/office/drawing/2014/main" id="{05CCBB26-9AC6-C226-670F-263E25B5FD12}"/>
              </a:ext>
            </a:extLst>
          </p:cNvPr>
          <p:cNvSpPr txBox="1"/>
          <p:nvPr userDrawn="1"/>
        </p:nvSpPr>
        <p:spPr>
          <a:xfrm>
            <a:off x="265181" y="404664"/>
            <a:ext cx="11735475" cy="897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74"/>
              </a:lnSpc>
            </a:pPr>
            <a:r>
              <a:rPr lang="en-US" sz="6340" spc="-374" dirty="0">
                <a:solidFill>
                  <a:srgbClr val="27468D"/>
                </a:solidFill>
                <a:latin typeface="Arial Bold"/>
              </a:rPr>
              <a:t>TALK ABOUT PEOPLE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7A6A705-374B-9332-6A78-DB376141B1F4}"/>
              </a:ext>
            </a:extLst>
          </p:cNvPr>
          <p:cNvGrpSpPr/>
          <p:nvPr userDrawn="1"/>
        </p:nvGrpSpPr>
        <p:grpSpPr>
          <a:xfrm>
            <a:off x="3196949" y="1850473"/>
            <a:ext cx="2485571" cy="3157053"/>
            <a:chOff x="528977" y="1854471"/>
            <a:chExt cx="2485571" cy="3157053"/>
          </a:xfrm>
        </p:grpSpPr>
        <p:grpSp>
          <p:nvGrpSpPr>
            <p:cNvPr id="35" name="Group 2">
              <a:extLst>
                <a:ext uri="{FF2B5EF4-FFF2-40B4-BE49-F238E27FC236}">
                  <a16:creationId xmlns:a16="http://schemas.microsoft.com/office/drawing/2014/main" id="{E275BFE1-CA25-7740-E64C-B21CE4C3627C}"/>
                </a:ext>
              </a:extLst>
            </p:cNvPr>
            <p:cNvGrpSpPr/>
            <p:nvPr userDrawn="1"/>
          </p:nvGrpSpPr>
          <p:grpSpPr>
            <a:xfrm>
              <a:off x="528977" y="3257029"/>
              <a:ext cx="2485571" cy="1754495"/>
              <a:chOff x="0" y="0"/>
              <a:chExt cx="1500474" cy="1059142"/>
            </a:xfrm>
          </p:grpSpPr>
          <p:sp>
            <p:nvSpPr>
              <p:cNvPr id="41" name="Freeform 3">
                <a:extLst>
                  <a:ext uri="{FF2B5EF4-FFF2-40B4-BE49-F238E27FC236}">
                    <a16:creationId xmlns:a16="http://schemas.microsoft.com/office/drawing/2014/main" id="{3BB9FBAF-D130-5052-2C27-05A60528A01A}"/>
                  </a:ext>
                </a:extLst>
              </p:cNvPr>
              <p:cNvSpPr/>
              <p:nvPr/>
            </p:nvSpPr>
            <p:spPr>
              <a:xfrm>
                <a:off x="0" y="0"/>
                <a:ext cx="1500474" cy="1059143"/>
              </a:xfrm>
              <a:custGeom>
                <a:avLst/>
                <a:gdLst/>
                <a:ahLst/>
                <a:cxnLst/>
                <a:rect l="l" t="t" r="r" b="b"/>
                <a:pathLst>
                  <a:path w="1500474" h="1059143">
                    <a:moveTo>
                      <a:pt x="1376013" y="1059142"/>
                    </a:moveTo>
                    <a:lnTo>
                      <a:pt x="124460" y="1059142"/>
                    </a:lnTo>
                    <a:cubicBezTo>
                      <a:pt x="55880" y="1059142"/>
                      <a:pt x="0" y="1003262"/>
                      <a:pt x="0" y="934682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376014" y="0"/>
                    </a:lnTo>
                    <a:cubicBezTo>
                      <a:pt x="1444594" y="0"/>
                      <a:pt x="1500474" y="55880"/>
                      <a:pt x="1500474" y="124460"/>
                    </a:cubicBezTo>
                    <a:lnTo>
                      <a:pt x="1500474" y="934682"/>
                    </a:lnTo>
                    <a:cubicBezTo>
                      <a:pt x="1500474" y="1003262"/>
                      <a:pt x="1444594" y="1059143"/>
                      <a:pt x="1376014" y="1059143"/>
                    </a:cubicBezTo>
                  </a:path>
                </a:pathLst>
              </a:custGeom>
              <a:solidFill>
                <a:srgbClr val="263F6B"/>
              </a:solidFill>
            </p:spPr>
            <p:txBody>
              <a:bodyPr/>
              <a:lstStyle/>
              <a:p>
                <a:pPr algn="ctr"/>
                <a:endParaRPr lang="en-US"/>
              </a:p>
            </p:txBody>
          </p:sp>
        </p:grpSp>
        <p:sp>
          <p:nvSpPr>
            <p:cNvPr id="36" name="TextBox 10">
              <a:extLst>
                <a:ext uri="{FF2B5EF4-FFF2-40B4-BE49-F238E27FC236}">
                  <a16:creationId xmlns:a16="http://schemas.microsoft.com/office/drawing/2014/main" id="{ABAEB572-4CFE-265B-A61C-6C586F84D36A}"/>
                </a:ext>
              </a:extLst>
            </p:cNvPr>
            <p:cNvSpPr txBox="1"/>
            <p:nvPr userDrawn="1"/>
          </p:nvSpPr>
          <p:spPr>
            <a:xfrm>
              <a:off x="778044" y="4010976"/>
              <a:ext cx="1958623" cy="47750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100" spc="5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Write something memorable.</a:t>
              </a:r>
            </a:p>
          </p:txBody>
        </p:sp>
        <p:grpSp>
          <p:nvGrpSpPr>
            <p:cNvPr id="37" name="Group 14">
              <a:extLst>
                <a:ext uri="{FF2B5EF4-FFF2-40B4-BE49-F238E27FC236}">
                  <a16:creationId xmlns:a16="http://schemas.microsoft.com/office/drawing/2014/main" id="{3CBE4A36-0014-178A-198E-574B2C26C18D}"/>
                </a:ext>
              </a:extLst>
            </p:cNvPr>
            <p:cNvGrpSpPr>
              <a:grpSpLocks noChangeAspect="1"/>
            </p:cNvGrpSpPr>
            <p:nvPr userDrawn="1"/>
          </p:nvGrpSpPr>
          <p:grpSpPr>
            <a:xfrm>
              <a:off x="888006" y="1854471"/>
              <a:ext cx="1767512" cy="1767512"/>
              <a:chOff x="0" y="0"/>
              <a:chExt cx="6350000" cy="6350000"/>
            </a:xfrm>
          </p:grpSpPr>
          <p:sp>
            <p:nvSpPr>
              <p:cNvPr id="39" name="Freeform 15">
                <a:extLst>
                  <a:ext uri="{FF2B5EF4-FFF2-40B4-BE49-F238E27FC236}">
                    <a16:creationId xmlns:a16="http://schemas.microsoft.com/office/drawing/2014/main" id="{86D73920-3CF3-ABC9-003E-4BA3B1A151B1}"/>
                  </a:ext>
                </a:extLst>
              </p:cNvPr>
              <p:cNvSpPr/>
              <p:nvPr/>
            </p:nvSpPr>
            <p:spPr>
              <a:xfrm>
                <a:off x="655320" y="655320"/>
                <a:ext cx="5039360" cy="5039360"/>
              </a:xfrm>
              <a:custGeom>
                <a:avLst/>
                <a:gdLst/>
                <a:ahLst/>
                <a:cxnLst/>
                <a:rect l="l" t="t" r="r" b="b"/>
                <a:pathLst>
                  <a:path w="5039360" h="5039360">
                    <a:moveTo>
                      <a:pt x="2519680" y="0"/>
                    </a:moveTo>
                    <a:cubicBezTo>
                      <a:pt x="1127760" y="0"/>
                      <a:pt x="0" y="1127760"/>
                      <a:pt x="0" y="2519680"/>
                    </a:cubicBezTo>
                    <a:cubicBezTo>
                      <a:pt x="0" y="3911600"/>
                      <a:pt x="1127760" y="5039360"/>
                      <a:pt x="2519680" y="5039360"/>
                    </a:cubicBezTo>
                    <a:cubicBezTo>
                      <a:pt x="3911600" y="5039360"/>
                      <a:pt x="5039360" y="3911600"/>
                      <a:pt x="5039360" y="2519680"/>
                    </a:cubicBezTo>
                    <a:cubicBezTo>
                      <a:pt x="5039360" y="1127760"/>
                      <a:pt x="3911600" y="0"/>
                      <a:pt x="2519680" y="0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t="-4870" b="-45082"/>
                </a:stretch>
              </a:blipFill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40" name="Freeform 16">
                <a:extLst>
                  <a:ext uri="{FF2B5EF4-FFF2-40B4-BE49-F238E27FC236}">
                    <a16:creationId xmlns:a16="http://schemas.microsoft.com/office/drawing/2014/main" id="{CD291753-AD2D-FBDD-8E21-799737BE1170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3670" y="0"/>
                      <a:pt x="0" y="1424940"/>
                      <a:pt x="0" y="3175000"/>
                    </a:cubicBezTo>
                    <a:cubicBezTo>
                      <a:pt x="0" y="4925060"/>
                      <a:pt x="1423670" y="6350000"/>
                      <a:pt x="3175000" y="6350000"/>
                    </a:cubicBezTo>
                    <a:cubicBezTo>
                      <a:pt x="4925060" y="6350000"/>
                      <a:pt x="6350000" y="4926330"/>
                      <a:pt x="6350000" y="3175000"/>
                    </a:cubicBezTo>
                    <a:cubicBezTo>
                      <a:pt x="6350000" y="1424940"/>
                      <a:pt x="4926330" y="0"/>
                      <a:pt x="3175000" y="0"/>
                    </a:cubicBezTo>
                    <a:close/>
                    <a:moveTo>
                      <a:pt x="3175000" y="5833110"/>
                    </a:moveTo>
                    <a:cubicBezTo>
                      <a:pt x="1709420" y="5833110"/>
                      <a:pt x="516890" y="4640580"/>
                      <a:pt x="516890" y="3175000"/>
                    </a:cubicBezTo>
                    <a:cubicBezTo>
                      <a:pt x="516890" y="1709420"/>
                      <a:pt x="1709420" y="516890"/>
                      <a:pt x="3175000" y="516890"/>
                    </a:cubicBezTo>
                    <a:cubicBezTo>
                      <a:pt x="4640580" y="516890"/>
                      <a:pt x="5833110" y="1709420"/>
                      <a:pt x="5833110" y="3175000"/>
                    </a:cubicBezTo>
                    <a:cubicBezTo>
                      <a:pt x="5833110" y="4640580"/>
                      <a:pt x="4640580" y="5833110"/>
                      <a:pt x="3175000" y="5833110"/>
                    </a:cubicBezTo>
                    <a:close/>
                  </a:path>
                </a:pathLst>
              </a:custGeom>
              <a:solidFill>
                <a:srgbClr val="263F6B"/>
              </a:solidFill>
            </p:spPr>
            <p:txBody>
              <a:bodyPr/>
              <a:lstStyle/>
              <a:p>
                <a:pPr algn="ctr"/>
                <a:endParaRPr lang="en-US"/>
              </a:p>
            </p:txBody>
          </p:sp>
        </p:grpSp>
        <p:sp>
          <p:nvSpPr>
            <p:cNvPr id="38" name="TextBox 26">
              <a:extLst>
                <a:ext uri="{FF2B5EF4-FFF2-40B4-BE49-F238E27FC236}">
                  <a16:creationId xmlns:a16="http://schemas.microsoft.com/office/drawing/2014/main" id="{1AEC85C6-80C2-DD66-ECFB-C33CA2498F38}"/>
                </a:ext>
              </a:extLst>
            </p:cNvPr>
            <p:cNvSpPr txBox="1"/>
            <p:nvPr userDrawn="1"/>
          </p:nvSpPr>
          <p:spPr>
            <a:xfrm>
              <a:off x="528977" y="3461953"/>
              <a:ext cx="2485565" cy="370422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ts val="3250"/>
                </a:lnSpc>
              </a:pPr>
              <a:r>
                <a:rPr lang="en-US" sz="1600" b="1" spc="5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Name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B21BC87-35FF-4909-7518-9ACE5AD02450}"/>
              </a:ext>
            </a:extLst>
          </p:cNvPr>
          <p:cNvGrpSpPr/>
          <p:nvPr userDrawn="1"/>
        </p:nvGrpSpPr>
        <p:grpSpPr>
          <a:xfrm>
            <a:off x="5864915" y="1850473"/>
            <a:ext cx="2485571" cy="3157053"/>
            <a:chOff x="528977" y="1854471"/>
            <a:chExt cx="2485571" cy="3157053"/>
          </a:xfrm>
        </p:grpSpPr>
        <p:grpSp>
          <p:nvGrpSpPr>
            <p:cNvPr id="43" name="Group 2">
              <a:extLst>
                <a:ext uri="{FF2B5EF4-FFF2-40B4-BE49-F238E27FC236}">
                  <a16:creationId xmlns:a16="http://schemas.microsoft.com/office/drawing/2014/main" id="{220A7810-82DD-CAC9-851B-2AB3347EEDDE}"/>
                </a:ext>
              </a:extLst>
            </p:cNvPr>
            <p:cNvGrpSpPr/>
            <p:nvPr userDrawn="1"/>
          </p:nvGrpSpPr>
          <p:grpSpPr>
            <a:xfrm>
              <a:off x="528977" y="3257029"/>
              <a:ext cx="2485571" cy="1754495"/>
              <a:chOff x="0" y="0"/>
              <a:chExt cx="1500474" cy="1059142"/>
            </a:xfrm>
          </p:grpSpPr>
          <p:sp>
            <p:nvSpPr>
              <p:cNvPr id="49" name="Freeform 3">
                <a:extLst>
                  <a:ext uri="{FF2B5EF4-FFF2-40B4-BE49-F238E27FC236}">
                    <a16:creationId xmlns:a16="http://schemas.microsoft.com/office/drawing/2014/main" id="{AD90E6B6-BDB8-A566-27D1-E8F27BB6CA99}"/>
                  </a:ext>
                </a:extLst>
              </p:cNvPr>
              <p:cNvSpPr/>
              <p:nvPr/>
            </p:nvSpPr>
            <p:spPr>
              <a:xfrm>
                <a:off x="0" y="0"/>
                <a:ext cx="1500474" cy="1059143"/>
              </a:xfrm>
              <a:custGeom>
                <a:avLst/>
                <a:gdLst/>
                <a:ahLst/>
                <a:cxnLst/>
                <a:rect l="l" t="t" r="r" b="b"/>
                <a:pathLst>
                  <a:path w="1500474" h="1059143">
                    <a:moveTo>
                      <a:pt x="1376013" y="1059142"/>
                    </a:moveTo>
                    <a:lnTo>
                      <a:pt x="124460" y="1059142"/>
                    </a:lnTo>
                    <a:cubicBezTo>
                      <a:pt x="55880" y="1059142"/>
                      <a:pt x="0" y="1003262"/>
                      <a:pt x="0" y="934682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376014" y="0"/>
                    </a:lnTo>
                    <a:cubicBezTo>
                      <a:pt x="1444594" y="0"/>
                      <a:pt x="1500474" y="55880"/>
                      <a:pt x="1500474" y="124460"/>
                    </a:cubicBezTo>
                    <a:lnTo>
                      <a:pt x="1500474" y="934682"/>
                    </a:lnTo>
                    <a:cubicBezTo>
                      <a:pt x="1500474" y="1003262"/>
                      <a:pt x="1444594" y="1059143"/>
                      <a:pt x="1376014" y="1059143"/>
                    </a:cubicBezTo>
                  </a:path>
                </a:pathLst>
              </a:custGeom>
              <a:solidFill>
                <a:srgbClr val="263F6B"/>
              </a:solidFill>
            </p:spPr>
            <p:txBody>
              <a:bodyPr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TextBox 10">
              <a:extLst>
                <a:ext uri="{FF2B5EF4-FFF2-40B4-BE49-F238E27FC236}">
                  <a16:creationId xmlns:a16="http://schemas.microsoft.com/office/drawing/2014/main" id="{EF013A21-A135-81C0-4435-B4A318E12C1B}"/>
                </a:ext>
              </a:extLst>
            </p:cNvPr>
            <p:cNvSpPr txBox="1"/>
            <p:nvPr userDrawn="1"/>
          </p:nvSpPr>
          <p:spPr>
            <a:xfrm>
              <a:off x="778044" y="4010976"/>
              <a:ext cx="1958623" cy="47750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100" spc="5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Write something memorable.</a:t>
              </a:r>
            </a:p>
          </p:txBody>
        </p:sp>
        <p:grpSp>
          <p:nvGrpSpPr>
            <p:cNvPr id="45" name="Group 14">
              <a:extLst>
                <a:ext uri="{FF2B5EF4-FFF2-40B4-BE49-F238E27FC236}">
                  <a16:creationId xmlns:a16="http://schemas.microsoft.com/office/drawing/2014/main" id="{0869CB01-2BA4-23A6-83D1-930F3F8C1265}"/>
                </a:ext>
              </a:extLst>
            </p:cNvPr>
            <p:cNvGrpSpPr>
              <a:grpSpLocks noChangeAspect="1"/>
            </p:cNvGrpSpPr>
            <p:nvPr userDrawn="1"/>
          </p:nvGrpSpPr>
          <p:grpSpPr>
            <a:xfrm>
              <a:off x="888006" y="1854471"/>
              <a:ext cx="1767512" cy="1767512"/>
              <a:chOff x="0" y="0"/>
              <a:chExt cx="6350000" cy="6350000"/>
            </a:xfrm>
          </p:grpSpPr>
          <p:sp>
            <p:nvSpPr>
              <p:cNvPr id="47" name="Freeform 15">
                <a:extLst>
                  <a:ext uri="{FF2B5EF4-FFF2-40B4-BE49-F238E27FC236}">
                    <a16:creationId xmlns:a16="http://schemas.microsoft.com/office/drawing/2014/main" id="{63907B3E-9748-0808-6F55-045FD9F6391E}"/>
                  </a:ext>
                </a:extLst>
              </p:cNvPr>
              <p:cNvSpPr/>
              <p:nvPr/>
            </p:nvSpPr>
            <p:spPr>
              <a:xfrm>
                <a:off x="655320" y="655320"/>
                <a:ext cx="5039360" cy="5039360"/>
              </a:xfrm>
              <a:custGeom>
                <a:avLst/>
                <a:gdLst/>
                <a:ahLst/>
                <a:cxnLst/>
                <a:rect l="l" t="t" r="r" b="b"/>
                <a:pathLst>
                  <a:path w="5039360" h="5039360">
                    <a:moveTo>
                      <a:pt x="2519680" y="0"/>
                    </a:moveTo>
                    <a:cubicBezTo>
                      <a:pt x="1127760" y="0"/>
                      <a:pt x="0" y="1127760"/>
                      <a:pt x="0" y="2519680"/>
                    </a:cubicBezTo>
                    <a:cubicBezTo>
                      <a:pt x="0" y="3911600"/>
                      <a:pt x="1127760" y="5039360"/>
                      <a:pt x="2519680" y="5039360"/>
                    </a:cubicBezTo>
                    <a:cubicBezTo>
                      <a:pt x="3911600" y="5039360"/>
                      <a:pt x="5039360" y="3911600"/>
                      <a:pt x="5039360" y="2519680"/>
                    </a:cubicBezTo>
                    <a:cubicBezTo>
                      <a:pt x="5039360" y="1127760"/>
                      <a:pt x="3911600" y="0"/>
                      <a:pt x="2519680" y="0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t="-4870" b="-45082"/>
                </a:stretch>
              </a:blipFill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48" name="Freeform 16">
                <a:extLst>
                  <a:ext uri="{FF2B5EF4-FFF2-40B4-BE49-F238E27FC236}">
                    <a16:creationId xmlns:a16="http://schemas.microsoft.com/office/drawing/2014/main" id="{6CFD9B94-42EE-902A-3610-72C8CFAAF06B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3670" y="0"/>
                      <a:pt x="0" y="1424940"/>
                      <a:pt x="0" y="3175000"/>
                    </a:cubicBezTo>
                    <a:cubicBezTo>
                      <a:pt x="0" y="4925060"/>
                      <a:pt x="1423670" y="6350000"/>
                      <a:pt x="3175000" y="6350000"/>
                    </a:cubicBezTo>
                    <a:cubicBezTo>
                      <a:pt x="4925060" y="6350000"/>
                      <a:pt x="6350000" y="4926330"/>
                      <a:pt x="6350000" y="3175000"/>
                    </a:cubicBezTo>
                    <a:cubicBezTo>
                      <a:pt x="6350000" y="1424940"/>
                      <a:pt x="4926330" y="0"/>
                      <a:pt x="3175000" y="0"/>
                    </a:cubicBezTo>
                    <a:close/>
                    <a:moveTo>
                      <a:pt x="3175000" y="5833110"/>
                    </a:moveTo>
                    <a:cubicBezTo>
                      <a:pt x="1709420" y="5833110"/>
                      <a:pt x="516890" y="4640580"/>
                      <a:pt x="516890" y="3175000"/>
                    </a:cubicBezTo>
                    <a:cubicBezTo>
                      <a:pt x="516890" y="1709420"/>
                      <a:pt x="1709420" y="516890"/>
                      <a:pt x="3175000" y="516890"/>
                    </a:cubicBezTo>
                    <a:cubicBezTo>
                      <a:pt x="4640580" y="516890"/>
                      <a:pt x="5833110" y="1709420"/>
                      <a:pt x="5833110" y="3175000"/>
                    </a:cubicBezTo>
                    <a:cubicBezTo>
                      <a:pt x="5833110" y="4640580"/>
                      <a:pt x="4640580" y="5833110"/>
                      <a:pt x="3175000" y="5833110"/>
                    </a:cubicBezTo>
                    <a:close/>
                  </a:path>
                </a:pathLst>
              </a:custGeom>
              <a:solidFill>
                <a:srgbClr val="263F6B"/>
              </a:solidFill>
            </p:spPr>
            <p:txBody>
              <a:bodyPr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TextBox 26">
              <a:extLst>
                <a:ext uri="{FF2B5EF4-FFF2-40B4-BE49-F238E27FC236}">
                  <a16:creationId xmlns:a16="http://schemas.microsoft.com/office/drawing/2014/main" id="{FCA1B0C9-0807-9F68-E30B-AE502DEEF9FE}"/>
                </a:ext>
              </a:extLst>
            </p:cNvPr>
            <p:cNvSpPr txBox="1"/>
            <p:nvPr userDrawn="1"/>
          </p:nvSpPr>
          <p:spPr>
            <a:xfrm>
              <a:off x="528977" y="3461953"/>
              <a:ext cx="2485565" cy="370422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ts val="3250"/>
                </a:lnSpc>
              </a:pPr>
              <a:r>
                <a:rPr lang="en-US" sz="1600" b="1" spc="5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Name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7968374-C36E-7D27-3C7B-1E769632E918}"/>
              </a:ext>
            </a:extLst>
          </p:cNvPr>
          <p:cNvGrpSpPr/>
          <p:nvPr userDrawn="1"/>
        </p:nvGrpSpPr>
        <p:grpSpPr>
          <a:xfrm>
            <a:off x="8532887" y="1846475"/>
            <a:ext cx="2485571" cy="3157053"/>
            <a:chOff x="528977" y="1854471"/>
            <a:chExt cx="2485571" cy="3157053"/>
          </a:xfrm>
        </p:grpSpPr>
        <p:grpSp>
          <p:nvGrpSpPr>
            <p:cNvPr id="51" name="Group 2">
              <a:extLst>
                <a:ext uri="{FF2B5EF4-FFF2-40B4-BE49-F238E27FC236}">
                  <a16:creationId xmlns:a16="http://schemas.microsoft.com/office/drawing/2014/main" id="{55400F5E-2B4C-BB98-438D-948FAECB10C8}"/>
                </a:ext>
              </a:extLst>
            </p:cNvPr>
            <p:cNvGrpSpPr/>
            <p:nvPr userDrawn="1"/>
          </p:nvGrpSpPr>
          <p:grpSpPr>
            <a:xfrm>
              <a:off x="528977" y="3257029"/>
              <a:ext cx="2485571" cy="1754495"/>
              <a:chOff x="0" y="0"/>
              <a:chExt cx="1500474" cy="1059142"/>
            </a:xfrm>
          </p:grpSpPr>
          <p:sp>
            <p:nvSpPr>
              <p:cNvPr id="57" name="Freeform 3">
                <a:extLst>
                  <a:ext uri="{FF2B5EF4-FFF2-40B4-BE49-F238E27FC236}">
                    <a16:creationId xmlns:a16="http://schemas.microsoft.com/office/drawing/2014/main" id="{DB1EADED-E479-D687-7AFC-7850F19CE44D}"/>
                  </a:ext>
                </a:extLst>
              </p:cNvPr>
              <p:cNvSpPr/>
              <p:nvPr/>
            </p:nvSpPr>
            <p:spPr>
              <a:xfrm>
                <a:off x="0" y="0"/>
                <a:ext cx="1500474" cy="1059143"/>
              </a:xfrm>
              <a:custGeom>
                <a:avLst/>
                <a:gdLst/>
                <a:ahLst/>
                <a:cxnLst/>
                <a:rect l="l" t="t" r="r" b="b"/>
                <a:pathLst>
                  <a:path w="1500474" h="1059143">
                    <a:moveTo>
                      <a:pt x="1376013" y="1059142"/>
                    </a:moveTo>
                    <a:lnTo>
                      <a:pt x="124460" y="1059142"/>
                    </a:lnTo>
                    <a:cubicBezTo>
                      <a:pt x="55880" y="1059142"/>
                      <a:pt x="0" y="1003262"/>
                      <a:pt x="0" y="934682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376014" y="0"/>
                    </a:lnTo>
                    <a:cubicBezTo>
                      <a:pt x="1444594" y="0"/>
                      <a:pt x="1500474" y="55880"/>
                      <a:pt x="1500474" y="124460"/>
                    </a:cubicBezTo>
                    <a:lnTo>
                      <a:pt x="1500474" y="934682"/>
                    </a:lnTo>
                    <a:cubicBezTo>
                      <a:pt x="1500474" y="1003262"/>
                      <a:pt x="1444594" y="1059143"/>
                      <a:pt x="1376014" y="1059143"/>
                    </a:cubicBezTo>
                  </a:path>
                </a:pathLst>
              </a:custGeom>
              <a:solidFill>
                <a:srgbClr val="263F6B"/>
              </a:solidFill>
            </p:spPr>
            <p:txBody>
              <a:bodyPr/>
              <a:lstStyle/>
              <a:p>
                <a:pPr algn="ctr"/>
                <a:endParaRPr lang="en-US"/>
              </a:p>
            </p:txBody>
          </p:sp>
        </p:grpSp>
        <p:sp>
          <p:nvSpPr>
            <p:cNvPr id="52" name="TextBox 10">
              <a:extLst>
                <a:ext uri="{FF2B5EF4-FFF2-40B4-BE49-F238E27FC236}">
                  <a16:creationId xmlns:a16="http://schemas.microsoft.com/office/drawing/2014/main" id="{96F6D7D4-3F4E-45D1-6B7D-CAA0F7860686}"/>
                </a:ext>
              </a:extLst>
            </p:cNvPr>
            <p:cNvSpPr txBox="1"/>
            <p:nvPr userDrawn="1"/>
          </p:nvSpPr>
          <p:spPr>
            <a:xfrm>
              <a:off x="778044" y="4010976"/>
              <a:ext cx="1958623" cy="47750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100" spc="5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Write something memorable.</a:t>
              </a:r>
            </a:p>
          </p:txBody>
        </p:sp>
        <p:grpSp>
          <p:nvGrpSpPr>
            <p:cNvPr id="53" name="Group 14">
              <a:extLst>
                <a:ext uri="{FF2B5EF4-FFF2-40B4-BE49-F238E27FC236}">
                  <a16:creationId xmlns:a16="http://schemas.microsoft.com/office/drawing/2014/main" id="{F5964298-B4A3-A510-24FA-AD3189A0F60C}"/>
                </a:ext>
              </a:extLst>
            </p:cNvPr>
            <p:cNvGrpSpPr>
              <a:grpSpLocks noChangeAspect="1"/>
            </p:cNvGrpSpPr>
            <p:nvPr userDrawn="1"/>
          </p:nvGrpSpPr>
          <p:grpSpPr>
            <a:xfrm>
              <a:off x="888006" y="1854471"/>
              <a:ext cx="1767512" cy="1767512"/>
              <a:chOff x="0" y="0"/>
              <a:chExt cx="6350000" cy="6350000"/>
            </a:xfrm>
          </p:grpSpPr>
          <p:sp>
            <p:nvSpPr>
              <p:cNvPr id="55" name="Freeform 15">
                <a:extLst>
                  <a:ext uri="{FF2B5EF4-FFF2-40B4-BE49-F238E27FC236}">
                    <a16:creationId xmlns:a16="http://schemas.microsoft.com/office/drawing/2014/main" id="{B7D1A0E4-5FDA-97ED-E33B-1CD0E61BAE97}"/>
                  </a:ext>
                </a:extLst>
              </p:cNvPr>
              <p:cNvSpPr/>
              <p:nvPr/>
            </p:nvSpPr>
            <p:spPr>
              <a:xfrm>
                <a:off x="655320" y="655320"/>
                <a:ext cx="5039360" cy="5039360"/>
              </a:xfrm>
              <a:custGeom>
                <a:avLst/>
                <a:gdLst/>
                <a:ahLst/>
                <a:cxnLst/>
                <a:rect l="l" t="t" r="r" b="b"/>
                <a:pathLst>
                  <a:path w="5039360" h="5039360">
                    <a:moveTo>
                      <a:pt x="2519680" y="0"/>
                    </a:moveTo>
                    <a:cubicBezTo>
                      <a:pt x="1127760" y="0"/>
                      <a:pt x="0" y="1127760"/>
                      <a:pt x="0" y="2519680"/>
                    </a:cubicBezTo>
                    <a:cubicBezTo>
                      <a:pt x="0" y="3911600"/>
                      <a:pt x="1127760" y="5039360"/>
                      <a:pt x="2519680" y="5039360"/>
                    </a:cubicBezTo>
                    <a:cubicBezTo>
                      <a:pt x="3911600" y="5039360"/>
                      <a:pt x="5039360" y="3911600"/>
                      <a:pt x="5039360" y="2519680"/>
                    </a:cubicBezTo>
                    <a:cubicBezTo>
                      <a:pt x="5039360" y="1127760"/>
                      <a:pt x="3911600" y="0"/>
                      <a:pt x="2519680" y="0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t="-4870" b="-45082"/>
                </a:stretch>
              </a:blipFill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56" name="Freeform 16">
                <a:extLst>
                  <a:ext uri="{FF2B5EF4-FFF2-40B4-BE49-F238E27FC236}">
                    <a16:creationId xmlns:a16="http://schemas.microsoft.com/office/drawing/2014/main" id="{64250DC6-EBA1-3145-7D4B-ACC2EB2C365C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3670" y="0"/>
                      <a:pt x="0" y="1424940"/>
                      <a:pt x="0" y="3175000"/>
                    </a:cubicBezTo>
                    <a:cubicBezTo>
                      <a:pt x="0" y="4925060"/>
                      <a:pt x="1423670" y="6350000"/>
                      <a:pt x="3175000" y="6350000"/>
                    </a:cubicBezTo>
                    <a:cubicBezTo>
                      <a:pt x="4925060" y="6350000"/>
                      <a:pt x="6350000" y="4926330"/>
                      <a:pt x="6350000" y="3175000"/>
                    </a:cubicBezTo>
                    <a:cubicBezTo>
                      <a:pt x="6350000" y="1424940"/>
                      <a:pt x="4926330" y="0"/>
                      <a:pt x="3175000" y="0"/>
                    </a:cubicBezTo>
                    <a:close/>
                    <a:moveTo>
                      <a:pt x="3175000" y="5833110"/>
                    </a:moveTo>
                    <a:cubicBezTo>
                      <a:pt x="1709420" y="5833110"/>
                      <a:pt x="516890" y="4640580"/>
                      <a:pt x="516890" y="3175000"/>
                    </a:cubicBezTo>
                    <a:cubicBezTo>
                      <a:pt x="516890" y="1709420"/>
                      <a:pt x="1709420" y="516890"/>
                      <a:pt x="3175000" y="516890"/>
                    </a:cubicBezTo>
                    <a:cubicBezTo>
                      <a:pt x="4640580" y="516890"/>
                      <a:pt x="5833110" y="1709420"/>
                      <a:pt x="5833110" y="3175000"/>
                    </a:cubicBezTo>
                    <a:cubicBezTo>
                      <a:pt x="5833110" y="4640580"/>
                      <a:pt x="4640580" y="5833110"/>
                      <a:pt x="3175000" y="5833110"/>
                    </a:cubicBezTo>
                    <a:close/>
                  </a:path>
                </a:pathLst>
              </a:custGeom>
              <a:solidFill>
                <a:srgbClr val="263F6B"/>
              </a:solidFill>
            </p:spPr>
            <p:txBody>
              <a:bodyPr/>
              <a:lstStyle/>
              <a:p>
                <a:pPr algn="ctr"/>
                <a:endParaRPr lang="en-US"/>
              </a:p>
            </p:txBody>
          </p:sp>
        </p:grpSp>
        <p:sp>
          <p:nvSpPr>
            <p:cNvPr id="54" name="TextBox 26">
              <a:extLst>
                <a:ext uri="{FF2B5EF4-FFF2-40B4-BE49-F238E27FC236}">
                  <a16:creationId xmlns:a16="http://schemas.microsoft.com/office/drawing/2014/main" id="{ACF18D22-87C4-5064-2400-EC62847CF76C}"/>
                </a:ext>
              </a:extLst>
            </p:cNvPr>
            <p:cNvSpPr txBox="1"/>
            <p:nvPr userDrawn="1"/>
          </p:nvSpPr>
          <p:spPr>
            <a:xfrm>
              <a:off x="528977" y="3461953"/>
              <a:ext cx="2485565" cy="370422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ts val="3250"/>
                </a:lnSpc>
              </a:pPr>
              <a:r>
                <a:rPr lang="en-US" sz="1600" b="1" spc="5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Name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59880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rgbClr val="2746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57C28-5045-4542-48A0-8C288A0A12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3D6C07-6C97-DE5B-5BE1-6099D9E54D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1637854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 1">
    <p:bg>
      <p:bgPr>
        <a:solidFill>
          <a:srgbClr val="01B4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57C28-5045-4542-48A0-8C288A0A12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3D6C07-6C97-DE5B-5BE1-6099D9E54D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35451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 1">
    <p:bg>
      <p:bgPr>
        <a:solidFill>
          <a:srgbClr val="E99E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57C28-5045-4542-48A0-8C288A0A12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3D6C07-6C97-DE5B-5BE1-6099D9E54D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436099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DF87F-7F07-B33C-B3A6-CE04CE727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5E4CF-4D93-AF57-DDBF-33725641B1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9788741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FA5FC-4F17-105B-8005-BA8201F03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D4E9E2-9E92-F485-D939-DD78240B9A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58749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2379D-8854-F61F-D012-688C804EA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35208-4481-F761-BAAB-F99E7F5445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F9A9D1-CDE0-37DD-43B2-A73B72166D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018959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26C15-D567-D460-EBE9-D089C955D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51B871-9819-39AD-3891-935BF2F1D8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46EA3A-CD19-2A72-B75E-EB365686F4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98FFCC-B44A-E99A-8E82-43FB280CE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3EF101-F5CD-8101-2565-E71978B0A0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905170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47C5C-6A7F-DBDB-D2D0-87F7B398B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543673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id="{346F4F7B-6F61-819F-A203-B892226D6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7068120" cy="1080000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31" name="Freeform 3">
            <a:extLst>
              <a:ext uri="{FF2B5EF4-FFF2-40B4-BE49-F238E27FC236}">
                <a16:creationId xmlns:a16="http://schemas.microsoft.com/office/drawing/2014/main" id="{53A693CF-9B7F-178F-5E84-68156CF866BB}"/>
              </a:ext>
            </a:extLst>
          </p:cNvPr>
          <p:cNvSpPr/>
          <p:nvPr/>
        </p:nvSpPr>
        <p:spPr>
          <a:xfrm>
            <a:off x="263352" y="3523763"/>
            <a:ext cx="3528392" cy="2490595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7" name="Freeform 16">
            <a:extLst>
              <a:ext uri="{FF2B5EF4-FFF2-40B4-BE49-F238E27FC236}">
                <a16:creationId xmlns:a16="http://schemas.microsoft.com/office/drawing/2014/main" id="{D10551C4-E49B-6181-44D0-00690E7DFBE8}"/>
              </a:ext>
            </a:extLst>
          </p:cNvPr>
          <p:cNvSpPr/>
          <p:nvPr userDrawn="1"/>
        </p:nvSpPr>
        <p:spPr>
          <a:xfrm>
            <a:off x="773013" y="1412776"/>
            <a:ext cx="2509071" cy="2509071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B09D2594-69E0-E3F7-9959-BDA4FB46D9C9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479376" y="3837019"/>
            <a:ext cx="3096344" cy="7200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39" name="Picture Placeholder 42">
            <a:extLst>
              <a:ext uri="{FF2B5EF4-FFF2-40B4-BE49-F238E27FC236}">
                <a16:creationId xmlns:a16="http://schemas.microsoft.com/office/drawing/2014/main" id="{A08E1AB7-68A1-9497-7C4C-8AA31310F0A1}"/>
              </a:ext>
            </a:extLst>
          </p:cNvPr>
          <p:cNvSpPr>
            <a:spLocks noGrp="1"/>
          </p:cNvSpPr>
          <p:nvPr userDrawn="1">
            <p:ph type="pic" sz="quarter" idx="11"/>
          </p:nvPr>
        </p:nvSpPr>
        <p:spPr>
          <a:xfrm>
            <a:off x="1013935" y="1653164"/>
            <a:ext cx="2027227" cy="2027227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40" name="Text Placeholder 45">
            <a:extLst>
              <a:ext uri="{FF2B5EF4-FFF2-40B4-BE49-F238E27FC236}">
                <a16:creationId xmlns:a16="http://schemas.microsoft.com/office/drawing/2014/main" id="{B2083030-32E2-67B5-7B9B-CEFD274F6981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443223" y="5206953"/>
            <a:ext cx="3168650" cy="6572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41" name="Freeform 3">
            <a:extLst>
              <a:ext uri="{FF2B5EF4-FFF2-40B4-BE49-F238E27FC236}">
                <a16:creationId xmlns:a16="http://schemas.microsoft.com/office/drawing/2014/main" id="{7676B8CC-59D3-404D-01FD-1C8ABFC625A0}"/>
              </a:ext>
            </a:extLst>
          </p:cNvPr>
          <p:cNvSpPr/>
          <p:nvPr userDrawn="1"/>
        </p:nvSpPr>
        <p:spPr>
          <a:xfrm>
            <a:off x="3909688" y="3523763"/>
            <a:ext cx="3528392" cy="2490595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2" name="Freeform 16">
            <a:extLst>
              <a:ext uri="{FF2B5EF4-FFF2-40B4-BE49-F238E27FC236}">
                <a16:creationId xmlns:a16="http://schemas.microsoft.com/office/drawing/2014/main" id="{8A106585-3F5E-E0FC-C247-D18D3D2830E0}"/>
              </a:ext>
            </a:extLst>
          </p:cNvPr>
          <p:cNvSpPr/>
          <p:nvPr userDrawn="1"/>
        </p:nvSpPr>
        <p:spPr>
          <a:xfrm>
            <a:off x="4419349" y="1412776"/>
            <a:ext cx="2509071" cy="2509071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3" name="Text Placeholder 37">
            <a:extLst>
              <a:ext uri="{FF2B5EF4-FFF2-40B4-BE49-F238E27FC236}">
                <a16:creationId xmlns:a16="http://schemas.microsoft.com/office/drawing/2014/main" id="{7642502C-EB99-1035-60DC-2ED681EEBA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25712" y="3837019"/>
            <a:ext cx="3096344" cy="7200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44" name="Picture Placeholder 42">
            <a:extLst>
              <a:ext uri="{FF2B5EF4-FFF2-40B4-BE49-F238E27FC236}">
                <a16:creationId xmlns:a16="http://schemas.microsoft.com/office/drawing/2014/main" id="{C839B67F-1C8F-0B5E-5985-4432128D8C7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60271" y="1653164"/>
            <a:ext cx="2027227" cy="2027227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45" name="Text Placeholder 45">
            <a:extLst>
              <a:ext uri="{FF2B5EF4-FFF2-40B4-BE49-F238E27FC236}">
                <a16:creationId xmlns:a16="http://schemas.microsoft.com/office/drawing/2014/main" id="{0B5D9AC9-9E3C-10DF-47CD-A051AFCB8C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89559" y="5206953"/>
            <a:ext cx="3168650" cy="6572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2" name="Freeform 3">
            <a:extLst>
              <a:ext uri="{FF2B5EF4-FFF2-40B4-BE49-F238E27FC236}">
                <a16:creationId xmlns:a16="http://schemas.microsoft.com/office/drawing/2014/main" id="{BADCCD37-1CED-A920-20C4-31C304BBDED2}"/>
              </a:ext>
            </a:extLst>
          </p:cNvPr>
          <p:cNvSpPr/>
          <p:nvPr userDrawn="1"/>
        </p:nvSpPr>
        <p:spPr>
          <a:xfrm>
            <a:off x="7551846" y="3536857"/>
            <a:ext cx="3528392" cy="2490595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" name="Freeform 16">
            <a:extLst>
              <a:ext uri="{FF2B5EF4-FFF2-40B4-BE49-F238E27FC236}">
                <a16:creationId xmlns:a16="http://schemas.microsoft.com/office/drawing/2014/main" id="{ADE8E898-1755-7D98-C8B6-DDCA21861960}"/>
              </a:ext>
            </a:extLst>
          </p:cNvPr>
          <p:cNvSpPr/>
          <p:nvPr userDrawn="1"/>
        </p:nvSpPr>
        <p:spPr>
          <a:xfrm>
            <a:off x="8061507" y="1425870"/>
            <a:ext cx="2509071" cy="2509071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" name="Text Placeholder 37">
            <a:extLst>
              <a:ext uri="{FF2B5EF4-FFF2-40B4-BE49-F238E27FC236}">
                <a16:creationId xmlns:a16="http://schemas.microsoft.com/office/drawing/2014/main" id="{0A302E6B-8276-9236-4723-E8D77D0F48C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767870" y="3850113"/>
            <a:ext cx="3096344" cy="7200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5" name="Picture Placeholder 42">
            <a:extLst>
              <a:ext uri="{FF2B5EF4-FFF2-40B4-BE49-F238E27FC236}">
                <a16:creationId xmlns:a16="http://schemas.microsoft.com/office/drawing/2014/main" id="{DB3A45A3-B5C3-016C-4456-1AF3D3CC13D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302429" y="1666258"/>
            <a:ext cx="2027227" cy="2027227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6" name="Text Placeholder 45">
            <a:extLst>
              <a:ext uri="{FF2B5EF4-FFF2-40B4-BE49-F238E27FC236}">
                <a16:creationId xmlns:a16="http://schemas.microsoft.com/office/drawing/2014/main" id="{2CAC52CA-A8D7-6EB1-FC31-96CC04CB30D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31717" y="5220047"/>
            <a:ext cx="3168650" cy="6572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7" name="Text Placeholder 45">
            <a:extLst>
              <a:ext uri="{FF2B5EF4-FFF2-40B4-BE49-F238E27FC236}">
                <a16:creationId xmlns:a16="http://schemas.microsoft.com/office/drawing/2014/main" id="{AA90DC6B-C9C7-8E09-4229-27E333AF904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7612" y="4557098"/>
            <a:ext cx="3168650" cy="6572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8" name="Text Placeholder 45">
            <a:extLst>
              <a:ext uri="{FF2B5EF4-FFF2-40B4-BE49-F238E27FC236}">
                <a16:creationId xmlns:a16="http://schemas.microsoft.com/office/drawing/2014/main" id="{0DA03509-B945-98AA-013C-82D390FD823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083948" y="4557098"/>
            <a:ext cx="3168650" cy="6572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9" name="Text Placeholder 45">
            <a:extLst>
              <a:ext uri="{FF2B5EF4-FFF2-40B4-BE49-F238E27FC236}">
                <a16:creationId xmlns:a16="http://schemas.microsoft.com/office/drawing/2014/main" id="{8A775D7C-EDD0-7346-EA87-453A56CAC1A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726106" y="4570192"/>
            <a:ext cx="3168650" cy="6572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7193608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2950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5ED2F-1E61-8647-8746-2B4EDBAF9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A00D36-2D70-BB43-7987-A2B82DEA62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D663C4-6244-DD8C-D918-161E0FEA44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58319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03CA5-3986-001E-D938-802559BF8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D4A0A0-CBF8-19F9-9B38-EBB122E4F4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2D7A77-8452-4678-CB5B-A85B96269E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27014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AD65A-0C52-34D9-2EB7-A9BE7BA4B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9" y="260648"/>
            <a:ext cx="1058537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F4394F8-B7AE-1946-8F60-9707E8022AB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5" y="1773238"/>
            <a:ext cx="10585450" cy="42481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  <a:lvl2pPr>
              <a:defRPr>
                <a:solidFill>
                  <a:srgbClr val="27468D"/>
                </a:solidFill>
              </a:defRPr>
            </a:lvl2pPr>
            <a:lvl3pPr>
              <a:defRPr>
                <a:solidFill>
                  <a:srgbClr val="27468D"/>
                </a:solidFill>
              </a:defRPr>
            </a:lvl3pPr>
            <a:lvl4pPr>
              <a:defRPr>
                <a:solidFill>
                  <a:srgbClr val="27468D"/>
                </a:solidFill>
              </a:defRPr>
            </a:lvl4pPr>
            <a:lvl5pPr>
              <a:defRPr>
                <a:solidFill>
                  <a:srgbClr val="27468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856259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eop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E2D99A-F942-3C88-9ADB-793B68D43F60}"/>
              </a:ext>
            </a:extLst>
          </p:cNvPr>
          <p:cNvSpPr/>
          <p:nvPr userDrawn="1"/>
        </p:nvSpPr>
        <p:spPr>
          <a:xfrm>
            <a:off x="623392" y="460262"/>
            <a:ext cx="11089232" cy="2520280"/>
          </a:xfrm>
          <a:prstGeom prst="rect">
            <a:avLst/>
          </a:prstGeom>
          <a:solidFill>
            <a:srgbClr val="2746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03F5AFC-CEB4-7217-0649-23E18938C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6712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0A34F9-22F8-BB71-9336-50F3E18C7829}"/>
              </a:ext>
            </a:extLst>
          </p:cNvPr>
          <p:cNvSpPr txBox="1"/>
          <p:nvPr userDrawn="1"/>
        </p:nvSpPr>
        <p:spPr>
          <a:xfrm>
            <a:off x="623392" y="3068960"/>
            <a:ext cx="11089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27468D"/>
                </a:solidFill>
              </a:rPr>
              <a:t>Click to add your name, position, Rotary club</a:t>
            </a:r>
            <a:endParaRPr lang="id-ID" dirty="0">
              <a:solidFill>
                <a:srgbClr val="2746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087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">
            <a:extLst>
              <a:ext uri="{FF2B5EF4-FFF2-40B4-BE49-F238E27FC236}">
                <a16:creationId xmlns:a16="http://schemas.microsoft.com/office/drawing/2014/main" id="{53A693CF-9B7F-178F-5E84-68156CF866BB}"/>
              </a:ext>
            </a:extLst>
          </p:cNvPr>
          <p:cNvSpPr/>
          <p:nvPr/>
        </p:nvSpPr>
        <p:spPr>
          <a:xfrm>
            <a:off x="263352" y="4024107"/>
            <a:ext cx="2819561" cy="199025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5" name="Title 24">
            <a:extLst>
              <a:ext uri="{FF2B5EF4-FFF2-40B4-BE49-F238E27FC236}">
                <a16:creationId xmlns:a16="http://schemas.microsoft.com/office/drawing/2014/main" id="{346F4F7B-6F61-819F-A203-B892226D6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7068120" cy="1080000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37" name="Freeform 16">
            <a:extLst>
              <a:ext uri="{FF2B5EF4-FFF2-40B4-BE49-F238E27FC236}">
                <a16:creationId xmlns:a16="http://schemas.microsoft.com/office/drawing/2014/main" id="{D10551C4-E49B-6181-44D0-00690E7DFBE8}"/>
              </a:ext>
            </a:extLst>
          </p:cNvPr>
          <p:cNvSpPr/>
          <p:nvPr userDrawn="1"/>
        </p:nvSpPr>
        <p:spPr>
          <a:xfrm>
            <a:off x="641934" y="2264373"/>
            <a:ext cx="2005015" cy="200501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B09D2594-69E0-E3F7-9959-BDA4FB46D9C9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438067" y="4269388"/>
            <a:ext cx="2474309" cy="463341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2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40" name="Text Placeholder 45">
            <a:extLst>
              <a:ext uri="{FF2B5EF4-FFF2-40B4-BE49-F238E27FC236}">
                <a16:creationId xmlns:a16="http://schemas.microsoft.com/office/drawing/2014/main" id="{B2083030-32E2-67B5-7B9B-CEFD274F6981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433656" y="5199773"/>
            <a:ext cx="2532090" cy="525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C92AF729-58DC-2853-A2A3-6F00F193E7E2}"/>
              </a:ext>
            </a:extLst>
          </p:cNvPr>
          <p:cNvSpPr/>
          <p:nvPr userDrawn="1"/>
        </p:nvSpPr>
        <p:spPr>
          <a:xfrm>
            <a:off x="3127953" y="4024107"/>
            <a:ext cx="2819561" cy="199025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8" name="Freeform 16">
            <a:extLst>
              <a:ext uri="{FF2B5EF4-FFF2-40B4-BE49-F238E27FC236}">
                <a16:creationId xmlns:a16="http://schemas.microsoft.com/office/drawing/2014/main" id="{F8D50058-B136-F49F-EB7F-E874252C98E8}"/>
              </a:ext>
            </a:extLst>
          </p:cNvPr>
          <p:cNvSpPr/>
          <p:nvPr userDrawn="1"/>
        </p:nvSpPr>
        <p:spPr>
          <a:xfrm>
            <a:off x="3506535" y="2264373"/>
            <a:ext cx="2005015" cy="200501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" name="Text Placeholder 37">
            <a:extLst>
              <a:ext uri="{FF2B5EF4-FFF2-40B4-BE49-F238E27FC236}">
                <a16:creationId xmlns:a16="http://schemas.microsoft.com/office/drawing/2014/main" id="{6AD23C4A-279E-10CD-6FB9-8F20F55192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02668" y="4269388"/>
            <a:ext cx="2474309" cy="4633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0" name="Picture Placeholder 42">
            <a:extLst>
              <a:ext uri="{FF2B5EF4-FFF2-40B4-BE49-F238E27FC236}">
                <a16:creationId xmlns:a16="http://schemas.microsoft.com/office/drawing/2014/main" id="{B25FFC4C-AF15-FB03-051C-98D4B8F725A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699057" y="2462286"/>
            <a:ext cx="1619970" cy="16199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11" name="Text Placeholder 45">
            <a:extLst>
              <a:ext uri="{FF2B5EF4-FFF2-40B4-BE49-F238E27FC236}">
                <a16:creationId xmlns:a16="http://schemas.microsoft.com/office/drawing/2014/main" id="{2E06F829-A1C1-7981-E410-2CC03B7351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98257" y="5199773"/>
            <a:ext cx="2532090" cy="525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2" name="Freeform 3">
            <a:extLst>
              <a:ext uri="{FF2B5EF4-FFF2-40B4-BE49-F238E27FC236}">
                <a16:creationId xmlns:a16="http://schemas.microsoft.com/office/drawing/2014/main" id="{3F09165A-41B7-95C6-A35D-0612DB6A00EA}"/>
              </a:ext>
            </a:extLst>
          </p:cNvPr>
          <p:cNvSpPr/>
          <p:nvPr userDrawn="1"/>
        </p:nvSpPr>
        <p:spPr>
          <a:xfrm>
            <a:off x="5986173" y="4024107"/>
            <a:ext cx="2819561" cy="199025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3" name="Freeform 16">
            <a:extLst>
              <a:ext uri="{FF2B5EF4-FFF2-40B4-BE49-F238E27FC236}">
                <a16:creationId xmlns:a16="http://schemas.microsoft.com/office/drawing/2014/main" id="{26BF0EB6-F0BE-EF58-978B-E5C215E61D9C}"/>
              </a:ext>
            </a:extLst>
          </p:cNvPr>
          <p:cNvSpPr/>
          <p:nvPr userDrawn="1"/>
        </p:nvSpPr>
        <p:spPr>
          <a:xfrm>
            <a:off x="6364755" y="2264373"/>
            <a:ext cx="2005015" cy="200501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4" name="Text Placeholder 37">
            <a:extLst>
              <a:ext uri="{FF2B5EF4-FFF2-40B4-BE49-F238E27FC236}">
                <a16:creationId xmlns:a16="http://schemas.microsoft.com/office/drawing/2014/main" id="{C827D9C3-EDF2-3DC6-5766-16B02AD8B8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60888" y="4269388"/>
            <a:ext cx="2474309" cy="4633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5" name="Picture Placeholder 42">
            <a:extLst>
              <a:ext uri="{FF2B5EF4-FFF2-40B4-BE49-F238E27FC236}">
                <a16:creationId xmlns:a16="http://schemas.microsoft.com/office/drawing/2014/main" id="{8DC90E01-FA06-6456-EEAA-780C455982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557277" y="2462286"/>
            <a:ext cx="1619970" cy="16199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16" name="Text Placeholder 45">
            <a:extLst>
              <a:ext uri="{FF2B5EF4-FFF2-40B4-BE49-F238E27FC236}">
                <a16:creationId xmlns:a16="http://schemas.microsoft.com/office/drawing/2014/main" id="{F4DCDDAC-E48A-5CA1-BC29-263905E6CA9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56477" y="5199773"/>
            <a:ext cx="2532090" cy="525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484D50ED-09D2-6017-3C2D-A41BC37ADD9B}"/>
              </a:ext>
            </a:extLst>
          </p:cNvPr>
          <p:cNvSpPr/>
          <p:nvPr userDrawn="1"/>
        </p:nvSpPr>
        <p:spPr>
          <a:xfrm>
            <a:off x="8850774" y="4024107"/>
            <a:ext cx="2819561" cy="199025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8" name="Freeform 16">
            <a:extLst>
              <a:ext uri="{FF2B5EF4-FFF2-40B4-BE49-F238E27FC236}">
                <a16:creationId xmlns:a16="http://schemas.microsoft.com/office/drawing/2014/main" id="{62CA79CE-0734-9776-958F-5E5E9F3B8BA9}"/>
              </a:ext>
            </a:extLst>
          </p:cNvPr>
          <p:cNvSpPr/>
          <p:nvPr userDrawn="1"/>
        </p:nvSpPr>
        <p:spPr>
          <a:xfrm>
            <a:off x="9229356" y="2264373"/>
            <a:ext cx="2005015" cy="200501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9" name="Text Placeholder 37">
            <a:extLst>
              <a:ext uri="{FF2B5EF4-FFF2-40B4-BE49-F238E27FC236}">
                <a16:creationId xmlns:a16="http://schemas.microsoft.com/office/drawing/2014/main" id="{34F1EF73-80AF-9C10-C553-CF63DBC84CA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025489" y="4269388"/>
            <a:ext cx="2474309" cy="4633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20" name="Picture Placeholder 42">
            <a:extLst>
              <a:ext uri="{FF2B5EF4-FFF2-40B4-BE49-F238E27FC236}">
                <a16:creationId xmlns:a16="http://schemas.microsoft.com/office/drawing/2014/main" id="{DAB7A75B-B02B-C943-95C0-3812A9A09E2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21878" y="2462286"/>
            <a:ext cx="1619970" cy="16199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21" name="Text Placeholder 45">
            <a:extLst>
              <a:ext uri="{FF2B5EF4-FFF2-40B4-BE49-F238E27FC236}">
                <a16:creationId xmlns:a16="http://schemas.microsoft.com/office/drawing/2014/main" id="{46DF3825-2DD0-AFC3-787D-7B4A318EE09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021078" y="5199773"/>
            <a:ext cx="2532090" cy="525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39" name="Picture Placeholder 42">
            <a:extLst>
              <a:ext uri="{FF2B5EF4-FFF2-40B4-BE49-F238E27FC236}">
                <a16:creationId xmlns:a16="http://schemas.microsoft.com/office/drawing/2014/main" id="{A08E1AB7-68A1-9497-7C4C-8AA31310F0A1}"/>
              </a:ext>
            </a:extLst>
          </p:cNvPr>
          <p:cNvSpPr>
            <a:spLocks noGrp="1"/>
          </p:cNvSpPr>
          <p:nvPr userDrawn="1">
            <p:ph type="pic" sz="quarter" idx="11"/>
          </p:nvPr>
        </p:nvSpPr>
        <p:spPr>
          <a:xfrm>
            <a:off x="834456" y="2462286"/>
            <a:ext cx="1619970" cy="16199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22" name="Text Placeholder 45">
            <a:extLst>
              <a:ext uri="{FF2B5EF4-FFF2-40B4-BE49-F238E27FC236}">
                <a16:creationId xmlns:a16="http://schemas.microsoft.com/office/drawing/2014/main" id="{C2A850C7-E3B0-30D7-F085-D846EF96BDE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33656" y="4732729"/>
            <a:ext cx="2532090" cy="4633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23" name="Text Placeholder 45">
            <a:extLst>
              <a:ext uri="{FF2B5EF4-FFF2-40B4-BE49-F238E27FC236}">
                <a16:creationId xmlns:a16="http://schemas.microsoft.com/office/drawing/2014/main" id="{DDCD9EF7-DF05-20D0-9515-546ABA40D1F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298257" y="4732729"/>
            <a:ext cx="2532090" cy="4633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24" name="Text Placeholder 45">
            <a:extLst>
              <a:ext uri="{FF2B5EF4-FFF2-40B4-BE49-F238E27FC236}">
                <a16:creationId xmlns:a16="http://schemas.microsoft.com/office/drawing/2014/main" id="{2F977701-0939-6B20-10CA-FA36074416E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156477" y="4732729"/>
            <a:ext cx="2532090" cy="4633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26" name="Text Placeholder 45">
            <a:extLst>
              <a:ext uri="{FF2B5EF4-FFF2-40B4-BE49-F238E27FC236}">
                <a16:creationId xmlns:a16="http://schemas.microsoft.com/office/drawing/2014/main" id="{CB20D362-6359-7F00-C69D-4F19998849E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21078" y="4732729"/>
            <a:ext cx="2532090" cy="4633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445878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id="{346F4F7B-6F61-819F-A203-B892226D6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001" y="46979"/>
            <a:ext cx="7068120" cy="648072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23" name="Freeform 3">
            <a:extLst>
              <a:ext uri="{FF2B5EF4-FFF2-40B4-BE49-F238E27FC236}">
                <a16:creationId xmlns:a16="http://schemas.microsoft.com/office/drawing/2014/main" id="{3A9BF25F-882B-3A84-E51F-224300247C8C}"/>
              </a:ext>
            </a:extLst>
          </p:cNvPr>
          <p:cNvSpPr/>
          <p:nvPr userDrawn="1"/>
        </p:nvSpPr>
        <p:spPr>
          <a:xfrm>
            <a:off x="236293" y="3356992"/>
            <a:ext cx="2231141" cy="1574902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4" name="Freeform 16">
            <a:extLst>
              <a:ext uri="{FF2B5EF4-FFF2-40B4-BE49-F238E27FC236}">
                <a16:creationId xmlns:a16="http://schemas.microsoft.com/office/drawing/2014/main" id="{17B796DA-B60B-4D44-288C-D4B0D07B8859}"/>
              </a:ext>
            </a:extLst>
          </p:cNvPr>
          <p:cNvSpPr/>
          <p:nvPr userDrawn="1"/>
        </p:nvSpPr>
        <p:spPr>
          <a:xfrm>
            <a:off x="558571" y="1944691"/>
            <a:ext cx="1586585" cy="158658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6" name="Text Placeholder 37">
            <a:extLst>
              <a:ext uri="{FF2B5EF4-FFF2-40B4-BE49-F238E27FC236}">
                <a16:creationId xmlns:a16="http://schemas.microsoft.com/office/drawing/2014/main" id="{9F3DFC3E-178A-C4DF-BB25-5A5B60AD4D59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372892" y="3551104"/>
            <a:ext cx="1957941" cy="366646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40" name="Picture Placeholder 42">
            <a:extLst>
              <a:ext uri="{FF2B5EF4-FFF2-40B4-BE49-F238E27FC236}">
                <a16:creationId xmlns:a16="http://schemas.microsoft.com/office/drawing/2014/main" id="{6FFA4BB4-0F29-35FF-1106-7F487C07E9FD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710915" y="2097035"/>
            <a:ext cx="1281896" cy="1281896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82" name="Text Placeholder 45">
            <a:extLst>
              <a:ext uri="{FF2B5EF4-FFF2-40B4-BE49-F238E27FC236}">
                <a16:creationId xmlns:a16="http://schemas.microsoft.com/office/drawing/2014/main" id="{587DC4AB-F459-A5B3-4134-231FAEE00FE3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350030" y="3961120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83" name="Freeform 3">
            <a:extLst>
              <a:ext uri="{FF2B5EF4-FFF2-40B4-BE49-F238E27FC236}">
                <a16:creationId xmlns:a16="http://schemas.microsoft.com/office/drawing/2014/main" id="{4128DD4C-823D-698C-26BF-7DAE614389E2}"/>
              </a:ext>
            </a:extLst>
          </p:cNvPr>
          <p:cNvSpPr/>
          <p:nvPr userDrawn="1"/>
        </p:nvSpPr>
        <p:spPr>
          <a:xfrm>
            <a:off x="2567608" y="3356992"/>
            <a:ext cx="2231141" cy="1574902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84" name="Freeform 16">
            <a:extLst>
              <a:ext uri="{FF2B5EF4-FFF2-40B4-BE49-F238E27FC236}">
                <a16:creationId xmlns:a16="http://schemas.microsoft.com/office/drawing/2014/main" id="{3797E47C-10E0-2333-4EBF-99B3C06DF1B7}"/>
              </a:ext>
            </a:extLst>
          </p:cNvPr>
          <p:cNvSpPr/>
          <p:nvPr userDrawn="1"/>
        </p:nvSpPr>
        <p:spPr>
          <a:xfrm>
            <a:off x="2889886" y="1944691"/>
            <a:ext cx="1586585" cy="158658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85" name="Text Placeholder 37">
            <a:extLst>
              <a:ext uri="{FF2B5EF4-FFF2-40B4-BE49-F238E27FC236}">
                <a16:creationId xmlns:a16="http://schemas.microsoft.com/office/drawing/2014/main" id="{DCF4F05C-6439-8800-7E64-BFA0045D504A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2704207" y="3551104"/>
            <a:ext cx="1957941" cy="366646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86" name="Picture Placeholder 42">
            <a:extLst>
              <a:ext uri="{FF2B5EF4-FFF2-40B4-BE49-F238E27FC236}">
                <a16:creationId xmlns:a16="http://schemas.microsoft.com/office/drawing/2014/main" id="{8B09ECBD-0F1F-4CFB-0C80-5E58CCA8D5CA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3042230" y="2097035"/>
            <a:ext cx="1281896" cy="1281896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87" name="Text Placeholder 45">
            <a:extLst>
              <a:ext uri="{FF2B5EF4-FFF2-40B4-BE49-F238E27FC236}">
                <a16:creationId xmlns:a16="http://schemas.microsoft.com/office/drawing/2014/main" id="{206985C5-E20D-7BC0-4F8D-67ED6907FCAB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2681345" y="3961120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88" name="Freeform 3">
            <a:extLst>
              <a:ext uri="{FF2B5EF4-FFF2-40B4-BE49-F238E27FC236}">
                <a16:creationId xmlns:a16="http://schemas.microsoft.com/office/drawing/2014/main" id="{225F5C82-FD80-D938-4D9E-69839072AF58}"/>
              </a:ext>
            </a:extLst>
          </p:cNvPr>
          <p:cNvSpPr/>
          <p:nvPr userDrawn="1"/>
        </p:nvSpPr>
        <p:spPr>
          <a:xfrm>
            <a:off x="4898277" y="3356992"/>
            <a:ext cx="2231141" cy="1574902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89" name="Freeform 16">
            <a:extLst>
              <a:ext uri="{FF2B5EF4-FFF2-40B4-BE49-F238E27FC236}">
                <a16:creationId xmlns:a16="http://schemas.microsoft.com/office/drawing/2014/main" id="{45933160-5179-10D0-FB67-696EA6468A16}"/>
              </a:ext>
            </a:extLst>
          </p:cNvPr>
          <p:cNvSpPr/>
          <p:nvPr userDrawn="1"/>
        </p:nvSpPr>
        <p:spPr>
          <a:xfrm>
            <a:off x="5220555" y="1944691"/>
            <a:ext cx="1586585" cy="158658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0" name="Text Placeholder 37">
            <a:extLst>
              <a:ext uri="{FF2B5EF4-FFF2-40B4-BE49-F238E27FC236}">
                <a16:creationId xmlns:a16="http://schemas.microsoft.com/office/drawing/2014/main" id="{37594E9F-08A9-A942-1243-702B6942FC8F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5034876" y="3551104"/>
            <a:ext cx="1957941" cy="366646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91" name="Picture Placeholder 42">
            <a:extLst>
              <a:ext uri="{FF2B5EF4-FFF2-40B4-BE49-F238E27FC236}">
                <a16:creationId xmlns:a16="http://schemas.microsoft.com/office/drawing/2014/main" id="{CB178087-EA8C-4F4C-CCD6-2A401853262D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5372899" y="2097035"/>
            <a:ext cx="1281896" cy="1281896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92" name="Text Placeholder 45">
            <a:extLst>
              <a:ext uri="{FF2B5EF4-FFF2-40B4-BE49-F238E27FC236}">
                <a16:creationId xmlns:a16="http://schemas.microsoft.com/office/drawing/2014/main" id="{BA10ABB8-CB8A-7F87-AC9B-3EFA3D0B2E35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5012014" y="3961120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93" name="Freeform 3">
            <a:extLst>
              <a:ext uri="{FF2B5EF4-FFF2-40B4-BE49-F238E27FC236}">
                <a16:creationId xmlns:a16="http://schemas.microsoft.com/office/drawing/2014/main" id="{FD41F4DA-7BCF-0F89-5FFC-3187CD18FEDE}"/>
              </a:ext>
            </a:extLst>
          </p:cNvPr>
          <p:cNvSpPr/>
          <p:nvPr userDrawn="1"/>
        </p:nvSpPr>
        <p:spPr>
          <a:xfrm>
            <a:off x="7229592" y="3356992"/>
            <a:ext cx="2231141" cy="1574902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4" name="Freeform 16">
            <a:extLst>
              <a:ext uri="{FF2B5EF4-FFF2-40B4-BE49-F238E27FC236}">
                <a16:creationId xmlns:a16="http://schemas.microsoft.com/office/drawing/2014/main" id="{BDB152E8-6C39-3425-2633-7D8E7ADC1C66}"/>
              </a:ext>
            </a:extLst>
          </p:cNvPr>
          <p:cNvSpPr/>
          <p:nvPr userDrawn="1"/>
        </p:nvSpPr>
        <p:spPr>
          <a:xfrm>
            <a:off x="7551870" y="1944691"/>
            <a:ext cx="1586585" cy="158658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5" name="Text Placeholder 37">
            <a:extLst>
              <a:ext uri="{FF2B5EF4-FFF2-40B4-BE49-F238E27FC236}">
                <a16:creationId xmlns:a16="http://schemas.microsoft.com/office/drawing/2014/main" id="{5A8474FC-99DA-DE70-BBC7-EA0BC0CF12B2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7366191" y="3551104"/>
            <a:ext cx="1957941" cy="366646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96" name="Picture Placeholder 42">
            <a:extLst>
              <a:ext uri="{FF2B5EF4-FFF2-40B4-BE49-F238E27FC236}">
                <a16:creationId xmlns:a16="http://schemas.microsoft.com/office/drawing/2014/main" id="{89A953F3-8D74-688B-8F0E-D36B9D362FD9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7704214" y="2097035"/>
            <a:ext cx="1281896" cy="1281896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97" name="Text Placeholder 45">
            <a:extLst>
              <a:ext uri="{FF2B5EF4-FFF2-40B4-BE49-F238E27FC236}">
                <a16:creationId xmlns:a16="http://schemas.microsoft.com/office/drawing/2014/main" id="{AC1FD28F-CA61-F87A-0429-52E3C11F5A6F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7343329" y="3961120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10" name="Text Placeholder 45">
            <a:extLst>
              <a:ext uri="{FF2B5EF4-FFF2-40B4-BE49-F238E27FC236}">
                <a16:creationId xmlns:a16="http://schemas.microsoft.com/office/drawing/2014/main" id="{B27B888F-5B8F-2890-B5A3-6573A264BFC7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>
          <a:xfrm>
            <a:off x="348897" y="4406389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11" name="Text Placeholder 45">
            <a:extLst>
              <a:ext uri="{FF2B5EF4-FFF2-40B4-BE49-F238E27FC236}">
                <a16:creationId xmlns:a16="http://schemas.microsoft.com/office/drawing/2014/main" id="{7BBB1B62-0CE7-D571-3E54-C6B14DAA16A5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2680212" y="4406389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12" name="Text Placeholder 45">
            <a:extLst>
              <a:ext uri="{FF2B5EF4-FFF2-40B4-BE49-F238E27FC236}">
                <a16:creationId xmlns:a16="http://schemas.microsoft.com/office/drawing/2014/main" id="{E9531843-BAEB-5753-3C1F-F18CACC0F837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>
          <a:xfrm>
            <a:off x="5010881" y="4406389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13" name="Text Placeholder 45">
            <a:extLst>
              <a:ext uri="{FF2B5EF4-FFF2-40B4-BE49-F238E27FC236}">
                <a16:creationId xmlns:a16="http://schemas.microsoft.com/office/drawing/2014/main" id="{594FD905-F51A-B79A-F132-F6CF4B6D45BC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7342196" y="4406389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14" name="Freeform 3">
            <a:extLst>
              <a:ext uri="{FF2B5EF4-FFF2-40B4-BE49-F238E27FC236}">
                <a16:creationId xmlns:a16="http://schemas.microsoft.com/office/drawing/2014/main" id="{5A767C8F-CF12-6303-E512-4F78EA77AC11}"/>
              </a:ext>
            </a:extLst>
          </p:cNvPr>
          <p:cNvSpPr/>
          <p:nvPr userDrawn="1"/>
        </p:nvSpPr>
        <p:spPr>
          <a:xfrm>
            <a:off x="9560907" y="3356992"/>
            <a:ext cx="2231141" cy="1574902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15" name="Freeform 16">
            <a:extLst>
              <a:ext uri="{FF2B5EF4-FFF2-40B4-BE49-F238E27FC236}">
                <a16:creationId xmlns:a16="http://schemas.microsoft.com/office/drawing/2014/main" id="{21AA41DE-732A-69FC-694D-A5441A9C2A6C}"/>
              </a:ext>
            </a:extLst>
          </p:cNvPr>
          <p:cNvSpPr/>
          <p:nvPr userDrawn="1"/>
        </p:nvSpPr>
        <p:spPr>
          <a:xfrm>
            <a:off x="9883185" y="1944691"/>
            <a:ext cx="1586585" cy="158658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16" name="Text Placeholder 37">
            <a:extLst>
              <a:ext uri="{FF2B5EF4-FFF2-40B4-BE49-F238E27FC236}">
                <a16:creationId xmlns:a16="http://schemas.microsoft.com/office/drawing/2014/main" id="{D8DAC1F4-152E-6AE4-E164-86CBC9E8E50A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>
          <a:xfrm>
            <a:off x="9697506" y="3551104"/>
            <a:ext cx="1957941" cy="366646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17" name="Picture Placeholder 42">
            <a:extLst>
              <a:ext uri="{FF2B5EF4-FFF2-40B4-BE49-F238E27FC236}">
                <a16:creationId xmlns:a16="http://schemas.microsoft.com/office/drawing/2014/main" id="{3F871F2E-4C8B-2AAB-670C-0765D92D3887}"/>
              </a:ext>
            </a:extLst>
          </p:cNvPr>
          <p:cNvSpPr>
            <a:spLocks noGrp="1"/>
          </p:cNvSpPr>
          <p:nvPr>
            <p:ph type="pic" sz="quarter" idx="71"/>
          </p:nvPr>
        </p:nvSpPr>
        <p:spPr>
          <a:xfrm>
            <a:off x="10035529" y="2097035"/>
            <a:ext cx="1281896" cy="1281896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118" name="Text Placeholder 45">
            <a:extLst>
              <a:ext uri="{FF2B5EF4-FFF2-40B4-BE49-F238E27FC236}">
                <a16:creationId xmlns:a16="http://schemas.microsoft.com/office/drawing/2014/main" id="{51EB8AD5-6298-E5D4-92AC-34FEC12600E2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9674644" y="3961120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19" name="Text Placeholder 45">
            <a:extLst>
              <a:ext uri="{FF2B5EF4-FFF2-40B4-BE49-F238E27FC236}">
                <a16:creationId xmlns:a16="http://schemas.microsoft.com/office/drawing/2014/main" id="{33546C9E-D017-3AD9-8369-E574EBB3A283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9673511" y="4406389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881527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">
            <a:extLst>
              <a:ext uri="{FF2B5EF4-FFF2-40B4-BE49-F238E27FC236}">
                <a16:creationId xmlns:a16="http://schemas.microsoft.com/office/drawing/2014/main" id="{53A693CF-9B7F-178F-5E84-68156CF866BB}"/>
              </a:ext>
            </a:extLst>
          </p:cNvPr>
          <p:cNvSpPr/>
          <p:nvPr/>
        </p:nvSpPr>
        <p:spPr>
          <a:xfrm>
            <a:off x="1415480" y="2394403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5" name="Title 24">
            <a:extLst>
              <a:ext uri="{FF2B5EF4-FFF2-40B4-BE49-F238E27FC236}">
                <a16:creationId xmlns:a16="http://schemas.microsoft.com/office/drawing/2014/main" id="{346F4F7B-6F61-819F-A203-B892226D6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7068120" cy="648072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37" name="Freeform 16">
            <a:extLst>
              <a:ext uri="{FF2B5EF4-FFF2-40B4-BE49-F238E27FC236}">
                <a16:creationId xmlns:a16="http://schemas.microsoft.com/office/drawing/2014/main" id="{D10551C4-E49B-6181-44D0-00690E7DFBE8}"/>
              </a:ext>
            </a:extLst>
          </p:cNvPr>
          <p:cNvSpPr/>
          <p:nvPr userDrawn="1"/>
        </p:nvSpPr>
        <p:spPr>
          <a:xfrm>
            <a:off x="1636485" y="1410862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B09D2594-69E0-E3F7-9959-BDA4FB46D9C9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1509155" y="2485541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39" name="Picture Placeholder 42">
            <a:extLst>
              <a:ext uri="{FF2B5EF4-FFF2-40B4-BE49-F238E27FC236}">
                <a16:creationId xmlns:a16="http://schemas.microsoft.com/office/drawing/2014/main" id="{A08E1AB7-68A1-9497-7C4C-8AA31310F0A1}"/>
              </a:ext>
            </a:extLst>
          </p:cNvPr>
          <p:cNvSpPr>
            <a:spLocks noGrp="1"/>
          </p:cNvSpPr>
          <p:nvPr userDrawn="1">
            <p:ph type="pic" sz="quarter" idx="11"/>
          </p:nvPr>
        </p:nvSpPr>
        <p:spPr>
          <a:xfrm>
            <a:off x="1740956" y="1515333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22" name="Text Placeholder 45">
            <a:extLst>
              <a:ext uri="{FF2B5EF4-FFF2-40B4-BE49-F238E27FC236}">
                <a16:creationId xmlns:a16="http://schemas.microsoft.com/office/drawing/2014/main" id="{C2A850C7-E3B0-30D7-F085-D846EF96BDE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493477" y="3020425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2" name="Freeform 3">
            <a:extLst>
              <a:ext uri="{FF2B5EF4-FFF2-40B4-BE49-F238E27FC236}">
                <a16:creationId xmlns:a16="http://schemas.microsoft.com/office/drawing/2014/main" id="{71672DB7-AD94-9F3F-B6FA-B77815756BEC}"/>
              </a:ext>
            </a:extLst>
          </p:cNvPr>
          <p:cNvSpPr/>
          <p:nvPr userDrawn="1"/>
        </p:nvSpPr>
        <p:spPr>
          <a:xfrm>
            <a:off x="3012288" y="2394403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" name="Freeform 16">
            <a:extLst>
              <a:ext uri="{FF2B5EF4-FFF2-40B4-BE49-F238E27FC236}">
                <a16:creationId xmlns:a16="http://schemas.microsoft.com/office/drawing/2014/main" id="{F67D5449-BE80-ACDD-A1E5-D0B4EDEEB0AF}"/>
              </a:ext>
            </a:extLst>
          </p:cNvPr>
          <p:cNvSpPr/>
          <p:nvPr userDrawn="1"/>
        </p:nvSpPr>
        <p:spPr>
          <a:xfrm>
            <a:off x="3233293" y="1410862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" name="Text Placeholder 37">
            <a:extLst>
              <a:ext uri="{FF2B5EF4-FFF2-40B4-BE49-F238E27FC236}">
                <a16:creationId xmlns:a16="http://schemas.microsoft.com/office/drawing/2014/main" id="{3CE2DC60-C8E5-56A7-419F-7710029ECB3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105963" y="2485541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5" name="Picture Placeholder 42">
            <a:extLst>
              <a:ext uri="{FF2B5EF4-FFF2-40B4-BE49-F238E27FC236}">
                <a16:creationId xmlns:a16="http://schemas.microsoft.com/office/drawing/2014/main" id="{BDC8C1FB-64F9-EF27-379A-969318331BA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337764" y="1515333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6" name="Text Placeholder 45">
            <a:extLst>
              <a:ext uri="{FF2B5EF4-FFF2-40B4-BE49-F238E27FC236}">
                <a16:creationId xmlns:a16="http://schemas.microsoft.com/office/drawing/2014/main" id="{1E119D76-2584-F960-0B48-16F57DDDE6E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090285" y="3020425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27" name="Freeform 3">
            <a:extLst>
              <a:ext uri="{FF2B5EF4-FFF2-40B4-BE49-F238E27FC236}">
                <a16:creationId xmlns:a16="http://schemas.microsoft.com/office/drawing/2014/main" id="{CDBC583B-BAAE-AEFF-3B33-B73EEF58FC56}"/>
              </a:ext>
            </a:extLst>
          </p:cNvPr>
          <p:cNvSpPr/>
          <p:nvPr userDrawn="1"/>
        </p:nvSpPr>
        <p:spPr>
          <a:xfrm>
            <a:off x="4611339" y="2421007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8" name="Freeform 16">
            <a:extLst>
              <a:ext uri="{FF2B5EF4-FFF2-40B4-BE49-F238E27FC236}">
                <a16:creationId xmlns:a16="http://schemas.microsoft.com/office/drawing/2014/main" id="{366DF0DA-742A-ADDB-32B8-579FBE80EDB7}"/>
              </a:ext>
            </a:extLst>
          </p:cNvPr>
          <p:cNvSpPr/>
          <p:nvPr userDrawn="1"/>
        </p:nvSpPr>
        <p:spPr>
          <a:xfrm>
            <a:off x="4832344" y="1437466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9" name="Text Placeholder 37">
            <a:extLst>
              <a:ext uri="{FF2B5EF4-FFF2-40B4-BE49-F238E27FC236}">
                <a16:creationId xmlns:a16="http://schemas.microsoft.com/office/drawing/2014/main" id="{FF1A57C5-FBD7-A248-924E-E4736CF4DDB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705014" y="2512145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30" name="Picture Placeholder 42">
            <a:extLst>
              <a:ext uri="{FF2B5EF4-FFF2-40B4-BE49-F238E27FC236}">
                <a16:creationId xmlns:a16="http://schemas.microsoft.com/office/drawing/2014/main" id="{8FA7CB92-A3B9-38A5-8F90-0F36882B5F3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936815" y="1541937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32" name="Text Placeholder 45">
            <a:extLst>
              <a:ext uri="{FF2B5EF4-FFF2-40B4-BE49-F238E27FC236}">
                <a16:creationId xmlns:a16="http://schemas.microsoft.com/office/drawing/2014/main" id="{06717867-A9B5-668C-7183-25C1A7F1221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689336" y="3047029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33" name="Freeform 3">
            <a:extLst>
              <a:ext uri="{FF2B5EF4-FFF2-40B4-BE49-F238E27FC236}">
                <a16:creationId xmlns:a16="http://schemas.microsoft.com/office/drawing/2014/main" id="{6356EA7C-2D9C-E958-DCC1-D0C020FDF9E4}"/>
              </a:ext>
            </a:extLst>
          </p:cNvPr>
          <p:cNvSpPr/>
          <p:nvPr userDrawn="1"/>
        </p:nvSpPr>
        <p:spPr>
          <a:xfrm>
            <a:off x="6208147" y="2421007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4" name="Freeform 16">
            <a:extLst>
              <a:ext uri="{FF2B5EF4-FFF2-40B4-BE49-F238E27FC236}">
                <a16:creationId xmlns:a16="http://schemas.microsoft.com/office/drawing/2014/main" id="{B0C6EE49-6124-626F-2AD1-AADA83D2B2B4}"/>
              </a:ext>
            </a:extLst>
          </p:cNvPr>
          <p:cNvSpPr/>
          <p:nvPr userDrawn="1"/>
        </p:nvSpPr>
        <p:spPr>
          <a:xfrm>
            <a:off x="6429152" y="1437466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54114AB8-5619-7286-7453-47D99BD1DDC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301822" y="2512145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36" name="Picture Placeholder 42">
            <a:extLst>
              <a:ext uri="{FF2B5EF4-FFF2-40B4-BE49-F238E27FC236}">
                <a16:creationId xmlns:a16="http://schemas.microsoft.com/office/drawing/2014/main" id="{CAC1DAE7-E329-409D-498E-7CBD5BE158E0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533623" y="1541937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41" name="Text Placeholder 45">
            <a:extLst>
              <a:ext uri="{FF2B5EF4-FFF2-40B4-BE49-F238E27FC236}">
                <a16:creationId xmlns:a16="http://schemas.microsoft.com/office/drawing/2014/main" id="{9817E5FF-F68D-F00D-48F9-320AA77CDD3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286144" y="3047029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42" name="Freeform 3">
            <a:extLst>
              <a:ext uri="{FF2B5EF4-FFF2-40B4-BE49-F238E27FC236}">
                <a16:creationId xmlns:a16="http://schemas.microsoft.com/office/drawing/2014/main" id="{31AC4124-5263-217E-408F-F876FB115CF3}"/>
              </a:ext>
            </a:extLst>
          </p:cNvPr>
          <p:cNvSpPr/>
          <p:nvPr userDrawn="1"/>
        </p:nvSpPr>
        <p:spPr>
          <a:xfrm>
            <a:off x="7816802" y="2421007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3" name="Freeform 16">
            <a:extLst>
              <a:ext uri="{FF2B5EF4-FFF2-40B4-BE49-F238E27FC236}">
                <a16:creationId xmlns:a16="http://schemas.microsoft.com/office/drawing/2014/main" id="{C7B57033-383F-B820-9BAC-E69228E910C3}"/>
              </a:ext>
            </a:extLst>
          </p:cNvPr>
          <p:cNvSpPr/>
          <p:nvPr userDrawn="1"/>
        </p:nvSpPr>
        <p:spPr>
          <a:xfrm>
            <a:off x="8037807" y="1437466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4" name="Text Placeholder 37">
            <a:extLst>
              <a:ext uri="{FF2B5EF4-FFF2-40B4-BE49-F238E27FC236}">
                <a16:creationId xmlns:a16="http://schemas.microsoft.com/office/drawing/2014/main" id="{30EDC797-260B-32FC-2E2C-7D9E6B3D40C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910477" y="2512145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45" name="Picture Placeholder 42">
            <a:extLst>
              <a:ext uri="{FF2B5EF4-FFF2-40B4-BE49-F238E27FC236}">
                <a16:creationId xmlns:a16="http://schemas.microsoft.com/office/drawing/2014/main" id="{D8A0EC9F-70D4-172B-6ECA-9B72B0D4AFD2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8142278" y="1541937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A5A6097A-3473-71DE-5093-125ABECA4A6D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7894799" y="3047029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47" name="Freeform 3">
            <a:extLst>
              <a:ext uri="{FF2B5EF4-FFF2-40B4-BE49-F238E27FC236}">
                <a16:creationId xmlns:a16="http://schemas.microsoft.com/office/drawing/2014/main" id="{FD18D26F-F94C-672A-3D6A-3BDA20F95770}"/>
              </a:ext>
            </a:extLst>
          </p:cNvPr>
          <p:cNvSpPr/>
          <p:nvPr userDrawn="1"/>
        </p:nvSpPr>
        <p:spPr>
          <a:xfrm>
            <a:off x="9413610" y="2421007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8" name="Freeform 16">
            <a:extLst>
              <a:ext uri="{FF2B5EF4-FFF2-40B4-BE49-F238E27FC236}">
                <a16:creationId xmlns:a16="http://schemas.microsoft.com/office/drawing/2014/main" id="{9F36CBFB-2DDB-80C4-053C-D1C0BF9A3F81}"/>
              </a:ext>
            </a:extLst>
          </p:cNvPr>
          <p:cNvSpPr/>
          <p:nvPr userDrawn="1"/>
        </p:nvSpPr>
        <p:spPr>
          <a:xfrm>
            <a:off x="9634615" y="1437466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9" name="Text Placeholder 37">
            <a:extLst>
              <a:ext uri="{FF2B5EF4-FFF2-40B4-BE49-F238E27FC236}">
                <a16:creationId xmlns:a16="http://schemas.microsoft.com/office/drawing/2014/main" id="{731DD01C-1637-6A81-9A30-4808607D12A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507285" y="2512145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50" name="Picture Placeholder 42">
            <a:extLst>
              <a:ext uri="{FF2B5EF4-FFF2-40B4-BE49-F238E27FC236}">
                <a16:creationId xmlns:a16="http://schemas.microsoft.com/office/drawing/2014/main" id="{73C8059D-484E-5323-2A7D-1F64656C4796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9739086" y="1541937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51" name="Text Placeholder 45">
            <a:extLst>
              <a:ext uri="{FF2B5EF4-FFF2-40B4-BE49-F238E27FC236}">
                <a16:creationId xmlns:a16="http://schemas.microsoft.com/office/drawing/2014/main" id="{B289CA50-31D3-D15F-AF03-8C1FB05374CD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9491607" y="3047029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833834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id="{346F4F7B-6F61-819F-A203-B892226D6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001" y="46979"/>
            <a:ext cx="7068120" cy="648072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52" name="Freeform 3">
            <a:extLst>
              <a:ext uri="{FF2B5EF4-FFF2-40B4-BE49-F238E27FC236}">
                <a16:creationId xmlns:a16="http://schemas.microsoft.com/office/drawing/2014/main" id="{7FBCFEA3-6F29-1BB9-DFE2-BF388D86A53C}"/>
              </a:ext>
            </a:extLst>
          </p:cNvPr>
          <p:cNvSpPr/>
          <p:nvPr userDrawn="1"/>
        </p:nvSpPr>
        <p:spPr>
          <a:xfrm>
            <a:off x="983432" y="5192175"/>
            <a:ext cx="2231141" cy="1574902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3" name="Freeform 16">
            <a:extLst>
              <a:ext uri="{FF2B5EF4-FFF2-40B4-BE49-F238E27FC236}">
                <a16:creationId xmlns:a16="http://schemas.microsoft.com/office/drawing/2014/main" id="{38E006B7-F825-38B3-4972-15E2FAC53734}"/>
              </a:ext>
            </a:extLst>
          </p:cNvPr>
          <p:cNvSpPr/>
          <p:nvPr userDrawn="1"/>
        </p:nvSpPr>
        <p:spPr>
          <a:xfrm>
            <a:off x="1305710" y="3779874"/>
            <a:ext cx="1586585" cy="158658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4" name="Text Placeholder 37">
            <a:extLst>
              <a:ext uri="{FF2B5EF4-FFF2-40B4-BE49-F238E27FC236}">
                <a16:creationId xmlns:a16="http://schemas.microsoft.com/office/drawing/2014/main" id="{542D5649-0C79-E473-8B8D-ED8F9BC7219C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120031" y="5386287"/>
            <a:ext cx="1957941" cy="366646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55" name="Picture Placeholder 42">
            <a:extLst>
              <a:ext uri="{FF2B5EF4-FFF2-40B4-BE49-F238E27FC236}">
                <a16:creationId xmlns:a16="http://schemas.microsoft.com/office/drawing/2014/main" id="{11072B17-6451-A116-6B44-D931DFE55242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1458054" y="3932218"/>
            <a:ext cx="1281896" cy="1281896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56" name="Text Placeholder 45">
            <a:extLst>
              <a:ext uri="{FF2B5EF4-FFF2-40B4-BE49-F238E27FC236}">
                <a16:creationId xmlns:a16="http://schemas.microsoft.com/office/drawing/2014/main" id="{77BA021E-BEDA-7A0C-BF63-B44523EF933E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097169" y="5796303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E70E6834-8357-1804-C26F-0591AB3B113E}"/>
              </a:ext>
            </a:extLst>
          </p:cNvPr>
          <p:cNvSpPr/>
          <p:nvPr userDrawn="1"/>
        </p:nvSpPr>
        <p:spPr>
          <a:xfrm>
            <a:off x="3314747" y="5192175"/>
            <a:ext cx="2231141" cy="1574902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8" name="Freeform 16">
            <a:extLst>
              <a:ext uri="{FF2B5EF4-FFF2-40B4-BE49-F238E27FC236}">
                <a16:creationId xmlns:a16="http://schemas.microsoft.com/office/drawing/2014/main" id="{90FFB7F6-A24E-3BB6-13A6-1F4DAC35E15B}"/>
              </a:ext>
            </a:extLst>
          </p:cNvPr>
          <p:cNvSpPr/>
          <p:nvPr userDrawn="1"/>
        </p:nvSpPr>
        <p:spPr>
          <a:xfrm>
            <a:off x="3637025" y="3779874"/>
            <a:ext cx="1586585" cy="158658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" name="Text Placeholder 37">
            <a:extLst>
              <a:ext uri="{FF2B5EF4-FFF2-40B4-BE49-F238E27FC236}">
                <a16:creationId xmlns:a16="http://schemas.microsoft.com/office/drawing/2014/main" id="{01867B58-EE79-3DC7-073E-AD4501B8C5E5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451346" y="5386287"/>
            <a:ext cx="1957941" cy="366646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0" name="Picture Placeholder 42">
            <a:extLst>
              <a:ext uri="{FF2B5EF4-FFF2-40B4-BE49-F238E27FC236}">
                <a16:creationId xmlns:a16="http://schemas.microsoft.com/office/drawing/2014/main" id="{088CEEAF-DE29-81DB-5C6C-86B021A5893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789369" y="3932218"/>
            <a:ext cx="1281896" cy="1281896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11" name="Text Placeholder 45">
            <a:extLst>
              <a:ext uri="{FF2B5EF4-FFF2-40B4-BE49-F238E27FC236}">
                <a16:creationId xmlns:a16="http://schemas.microsoft.com/office/drawing/2014/main" id="{63CD6193-01FE-27C0-A68D-11D87FB4BED4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428484" y="5796303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2" name="Freeform 3">
            <a:extLst>
              <a:ext uri="{FF2B5EF4-FFF2-40B4-BE49-F238E27FC236}">
                <a16:creationId xmlns:a16="http://schemas.microsoft.com/office/drawing/2014/main" id="{8A06E4E1-3587-37F6-5BE2-C986F3E32E5B}"/>
              </a:ext>
            </a:extLst>
          </p:cNvPr>
          <p:cNvSpPr/>
          <p:nvPr userDrawn="1"/>
        </p:nvSpPr>
        <p:spPr>
          <a:xfrm>
            <a:off x="5645416" y="5192175"/>
            <a:ext cx="2231141" cy="1574902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3" name="Freeform 16">
            <a:extLst>
              <a:ext uri="{FF2B5EF4-FFF2-40B4-BE49-F238E27FC236}">
                <a16:creationId xmlns:a16="http://schemas.microsoft.com/office/drawing/2014/main" id="{094FAA37-557E-42BF-FDAF-F13D9004D530}"/>
              </a:ext>
            </a:extLst>
          </p:cNvPr>
          <p:cNvSpPr/>
          <p:nvPr userDrawn="1"/>
        </p:nvSpPr>
        <p:spPr>
          <a:xfrm>
            <a:off x="5967694" y="3779874"/>
            <a:ext cx="1586585" cy="158658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4" name="Text Placeholder 37">
            <a:extLst>
              <a:ext uri="{FF2B5EF4-FFF2-40B4-BE49-F238E27FC236}">
                <a16:creationId xmlns:a16="http://schemas.microsoft.com/office/drawing/2014/main" id="{0138AB32-C2CF-0A33-227D-209D6C459599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5782015" y="5386287"/>
            <a:ext cx="1957941" cy="366646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5" name="Picture Placeholder 42">
            <a:extLst>
              <a:ext uri="{FF2B5EF4-FFF2-40B4-BE49-F238E27FC236}">
                <a16:creationId xmlns:a16="http://schemas.microsoft.com/office/drawing/2014/main" id="{F4CDF538-2511-AA3D-6574-E8FDB9C0428D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6120038" y="3932218"/>
            <a:ext cx="1281896" cy="1281896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16" name="Text Placeholder 45">
            <a:extLst>
              <a:ext uri="{FF2B5EF4-FFF2-40B4-BE49-F238E27FC236}">
                <a16:creationId xmlns:a16="http://schemas.microsoft.com/office/drawing/2014/main" id="{F21B387E-6A7F-C687-72E2-60339EF08C5C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5759153" y="5796303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34C6A5D8-E987-F409-DE8A-A80FE349F75B}"/>
              </a:ext>
            </a:extLst>
          </p:cNvPr>
          <p:cNvSpPr/>
          <p:nvPr userDrawn="1"/>
        </p:nvSpPr>
        <p:spPr>
          <a:xfrm>
            <a:off x="7976731" y="5192175"/>
            <a:ext cx="2231141" cy="1574902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8" name="Freeform 16">
            <a:extLst>
              <a:ext uri="{FF2B5EF4-FFF2-40B4-BE49-F238E27FC236}">
                <a16:creationId xmlns:a16="http://schemas.microsoft.com/office/drawing/2014/main" id="{D93581A8-00EC-05BD-29E6-9677D93184C6}"/>
              </a:ext>
            </a:extLst>
          </p:cNvPr>
          <p:cNvSpPr/>
          <p:nvPr userDrawn="1"/>
        </p:nvSpPr>
        <p:spPr>
          <a:xfrm>
            <a:off x="8299009" y="3779874"/>
            <a:ext cx="1586585" cy="158658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9" name="Text Placeholder 37">
            <a:extLst>
              <a:ext uri="{FF2B5EF4-FFF2-40B4-BE49-F238E27FC236}">
                <a16:creationId xmlns:a16="http://schemas.microsoft.com/office/drawing/2014/main" id="{1DDDA90B-E3AF-BC85-3FE1-52F1401C8F1D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113330" y="5386287"/>
            <a:ext cx="1957941" cy="366646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20" name="Picture Placeholder 42">
            <a:extLst>
              <a:ext uri="{FF2B5EF4-FFF2-40B4-BE49-F238E27FC236}">
                <a16:creationId xmlns:a16="http://schemas.microsoft.com/office/drawing/2014/main" id="{4B420A0B-8B6D-1E31-C70B-541516455FFC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8451353" y="3932218"/>
            <a:ext cx="1281896" cy="1281896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21" name="Text Placeholder 45">
            <a:extLst>
              <a:ext uri="{FF2B5EF4-FFF2-40B4-BE49-F238E27FC236}">
                <a16:creationId xmlns:a16="http://schemas.microsoft.com/office/drawing/2014/main" id="{7335CA03-4F31-5186-5A6D-621D0CB4B91D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090468" y="5796303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23" name="Freeform 3">
            <a:extLst>
              <a:ext uri="{FF2B5EF4-FFF2-40B4-BE49-F238E27FC236}">
                <a16:creationId xmlns:a16="http://schemas.microsoft.com/office/drawing/2014/main" id="{3A9BF25F-882B-3A84-E51F-224300247C8C}"/>
              </a:ext>
            </a:extLst>
          </p:cNvPr>
          <p:cNvSpPr/>
          <p:nvPr userDrawn="1"/>
        </p:nvSpPr>
        <p:spPr>
          <a:xfrm>
            <a:off x="263352" y="2132856"/>
            <a:ext cx="2231141" cy="1574902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4" name="Freeform 16">
            <a:extLst>
              <a:ext uri="{FF2B5EF4-FFF2-40B4-BE49-F238E27FC236}">
                <a16:creationId xmlns:a16="http://schemas.microsoft.com/office/drawing/2014/main" id="{17B796DA-B60B-4D44-288C-D4B0D07B8859}"/>
              </a:ext>
            </a:extLst>
          </p:cNvPr>
          <p:cNvSpPr/>
          <p:nvPr userDrawn="1"/>
        </p:nvSpPr>
        <p:spPr>
          <a:xfrm>
            <a:off x="585630" y="720555"/>
            <a:ext cx="1586585" cy="158658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6" name="Text Placeholder 37">
            <a:extLst>
              <a:ext uri="{FF2B5EF4-FFF2-40B4-BE49-F238E27FC236}">
                <a16:creationId xmlns:a16="http://schemas.microsoft.com/office/drawing/2014/main" id="{9F3DFC3E-178A-C4DF-BB25-5A5B60AD4D59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399951" y="2326968"/>
            <a:ext cx="1957941" cy="366646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40" name="Picture Placeholder 42">
            <a:extLst>
              <a:ext uri="{FF2B5EF4-FFF2-40B4-BE49-F238E27FC236}">
                <a16:creationId xmlns:a16="http://schemas.microsoft.com/office/drawing/2014/main" id="{6FFA4BB4-0F29-35FF-1106-7F487C07E9FD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737974" y="872899"/>
            <a:ext cx="1281896" cy="1281896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82" name="Text Placeholder 45">
            <a:extLst>
              <a:ext uri="{FF2B5EF4-FFF2-40B4-BE49-F238E27FC236}">
                <a16:creationId xmlns:a16="http://schemas.microsoft.com/office/drawing/2014/main" id="{587DC4AB-F459-A5B3-4134-231FAEE00FE3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377089" y="2736984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83" name="Freeform 3">
            <a:extLst>
              <a:ext uri="{FF2B5EF4-FFF2-40B4-BE49-F238E27FC236}">
                <a16:creationId xmlns:a16="http://schemas.microsoft.com/office/drawing/2014/main" id="{4128DD4C-823D-698C-26BF-7DAE614389E2}"/>
              </a:ext>
            </a:extLst>
          </p:cNvPr>
          <p:cNvSpPr/>
          <p:nvPr userDrawn="1"/>
        </p:nvSpPr>
        <p:spPr>
          <a:xfrm>
            <a:off x="2594667" y="2132856"/>
            <a:ext cx="2231141" cy="1574902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84" name="Freeform 16">
            <a:extLst>
              <a:ext uri="{FF2B5EF4-FFF2-40B4-BE49-F238E27FC236}">
                <a16:creationId xmlns:a16="http://schemas.microsoft.com/office/drawing/2014/main" id="{3797E47C-10E0-2333-4EBF-99B3C06DF1B7}"/>
              </a:ext>
            </a:extLst>
          </p:cNvPr>
          <p:cNvSpPr/>
          <p:nvPr userDrawn="1"/>
        </p:nvSpPr>
        <p:spPr>
          <a:xfrm>
            <a:off x="2916945" y="720555"/>
            <a:ext cx="1586585" cy="158658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85" name="Text Placeholder 37">
            <a:extLst>
              <a:ext uri="{FF2B5EF4-FFF2-40B4-BE49-F238E27FC236}">
                <a16:creationId xmlns:a16="http://schemas.microsoft.com/office/drawing/2014/main" id="{DCF4F05C-6439-8800-7E64-BFA0045D504A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2731266" y="2326968"/>
            <a:ext cx="1957941" cy="366646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86" name="Picture Placeholder 42">
            <a:extLst>
              <a:ext uri="{FF2B5EF4-FFF2-40B4-BE49-F238E27FC236}">
                <a16:creationId xmlns:a16="http://schemas.microsoft.com/office/drawing/2014/main" id="{8B09ECBD-0F1F-4CFB-0C80-5E58CCA8D5CA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3069289" y="872899"/>
            <a:ext cx="1281896" cy="1281896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87" name="Text Placeholder 45">
            <a:extLst>
              <a:ext uri="{FF2B5EF4-FFF2-40B4-BE49-F238E27FC236}">
                <a16:creationId xmlns:a16="http://schemas.microsoft.com/office/drawing/2014/main" id="{206985C5-E20D-7BC0-4F8D-67ED6907FCAB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2708404" y="2736984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88" name="Freeform 3">
            <a:extLst>
              <a:ext uri="{FF2B5EF4-FFF2-40B4-BE49-F238E27FC236}">
                <a16:creationId xmlns:a16="http://schemas.microsoft.com/office/drawing/2014/main" id="{225F5C82-FD80-D938-4D9E-69839072AF58}"/>
              </a:ext>
            </a:extLst>
          </p:cNvPr>
          <p:cNvSpPr/>
          <p:nvPr userDrawn="1"/>
        </p:nvSpPr>
        <p:spPr>
          <a:xfrm>
            <a:off x="4925336" y="2132856"/>
            <a:ext cx="2231141" cy="1574902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89" name="Freeform 16">
            <a:extLst>
              <a:ext uri="{FF2B5EF4-FFF2-40B4-BE49-F238E27FC236}">
                <a16:creationId xmlns:a16="http://schemas.microsoft.com/office/drawing/2014/main" id="{45933160-5179-10D0-FB67-696EA6468A16}"/>
              </a:ext>
            </a:extLst>
          </p:cNvPr>
          <p:cNvSpPr/>
          <p:nvPr userDrawn="1"/>
        </p:nvSpPr>
        <p:spPr>
          <a:xfrm>
            <a:off x="5247614" y="720555"/>
            <a:ext cx="1586585" cy="158658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0" name="Text Placeholder 37">
            <a:extLst>
              <a:ext uri="{FF2B5EF4-FFF2-40B4-BE49-F238E27FC236}">
                <a16:creationId xmlns:a16="http://schemas.microsoft.com/office/drawing/2014/main" id="{37594E9F-08A9-A942-1243-702B6942FC8F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5061935" y="2326968"/>
            <a:ext cx="1957941" cy="366646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91" name="Picture Placeholder 42">
            <a:extLst>
              <a:ext uri="{FF2B5EF4-FFF2-40B4-BE49-F238E27FC236}">
                <a16:creationId xmlns:a16="http://schemas.microsoft.com/office/drawing/2014/main" id="{CB178087-EA8C-4F4C-CCD6-2A401853262D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5399958" y="872899"/>
            <a:ext cx="1281896" cy="1281896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92" name="Text Placeholder 45">
            <a:extLst>
              <a:ext uri="{FF2B5EF4-FFF2-40B4-BE49-F238E27FC236}">
                <a16:creationId xmlns:a16="http://schemas.microsoft.com/office/drawing/2014/main" id="{BA10ABB8-CB8A-7F87-AC9B-3EFA3D0B2E35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5039073" y="2736984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93" name="Freeform 3">
            <a:extLst>
              <a:ext uri="{FF2B5EF4-FFF2-40B4-BE49-F238E27FC236}">
                <a16:creationId xmlns:a16="http://schemas.microsoft.com/office/drawing/2014/main" id="{FD41F4DA-7BCF-0F89-5FFC-3187CD18FEDE}"/>
              </a:ext>
            </a:extLst>
          </p:cNvPr>
          <p:cNvSpPr/>
          <p:nvPr userDrawn="1"/>
        </p:nvSpPr>
        <p:spPr>
          <a:xfrm>
            <a:off x="7256651" y="2132856"/>
            <a:ext cx="2231141" cy="1574902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4" name="Freeform 16">
            <a:extLst>
              <a:ext uri="{FF2B5EF4-FFF2-40B4-BE49-F238E27FC236}">
                <a16:creationId xmlns:a16="http://schemas.microsoft.com/office/drawing/2014/main" id="{BDB152E8-6C39-3425-2633-7D8E7ADC1C66}"/>
              </a:ext>
            </a:extLst>
          </p:cNvPr>
          <p:cNvSpPr/>
          <p:nvPr userDrawn="1"/>
        </p:nvSpPr>
        <p:spPr>
          <a:xfrm>
            <a:off x="7578929" y="720555"/>
            <a:ext cx="1586585" cy="158658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5" name="Text Placeholder 37">
            <a:extLst>
              <a:ext uri="{FF2B5EF4-FFF2-40B4-BE49-F238E27FC236}">
                <a16:creationId xmlns:a16="http://schemas.microsoft.com/office/drawing/2014/main" id="{5A8474FC-99DA-DE70-BBC7-EA0BC0CF12B2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7393250" y="2326968"/>
            <a:ext cx="1957941" cy="366646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96" name="Picture Placeholder 42">
            <a:extLst>
              <a:ext uri="{FF2B5EF4-FFF2-40B4-BE49-F238E27FC236}">
                <a16:creationId xmlns:a16="http://schemas.microsoft.com/office/drawing/2014/main" id="{89A953F3-8D74-688B-8F0E-D36B9D362FD9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7731273" y="872899"/>
            <a:ext cx="1281896" cy="1281896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97" name="Text Placeholder 45">
            <a:extLst>
              <a:ext uri="{FF2B5EF4-FFF2-40B4-BE49-F238E27FC236}">
                <a16:creationId xmlns:a16="http://schemas.microsoft.com/office/drawing/2014/main" id="{AC1FD28F-CA61-F87A-0429-52E3C11F5A6F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7370388" y="2736984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06" name="Text Placeholder 45">
            <a:extLst>
              <a:ext uri="{FF2B5EF4-FFF2-40B4-BE49-F238E27FC236}">
                <a16:creationId xmlns:a16="http://schemas.microsoft.com/office/drawing/2014/main" id="{B4F7CACD-3FA9-A01D-72B8-E356A1A6AA43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1096036" y="6241572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07" name="Text Placeholder 45">
            <a:extLst>
              <a:ext uri="{FF2B5EF4-FFF2-40B4-BE49-F238E27FC236}">
                <a16:creationId xmlns:a16="http://schemas.microsoft.com/office/drawing/2014/main" id="{C4CD24D9-0A66-DE73-8048-313805FB42BB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3427351" y="6241572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08" name="Text Placeholder 45">
            <a:extLst>
              <a:ext uri="{FF2B5EF4-FFF2-40B4-BE49-F238E27FC236}">
                <a16:creationId xmlns:a16="http://schemas.microsoft.com/office/drawing/2014/main" id="{EB663CE6-7188-4421-D911-A482FB24A0E6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5758020" y="6241572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09" name="Text Placeholder 45">
            <a:extLst>
              <a:ext uri="{FF2B5EF4-FFF2-40B4-BE49-F238E27FC236}">
                <a16:creationId xmlns:a16="http://schemas.microsoft.com/office/drawing/2014/main" id="{8E65A1CA-4A6F-ECD3-508A-87CE505981B5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>
          <a:xfrm>
            <a:off x="8089335" y="6241572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10" name="Text Placeholder 45">
            <a:extLst>
              <a:ext uri="{FF2B5EF4-FFF2-40B4-BE49-F238E27FC236}">
                <a16:creationId xmlns:a16="http://schemas.microsoft.com/office/drawing/2014/main" id="{B27B888F-5B8F-2890-B5A3-6573A264BFC7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>
          <a:xfrm>
            <a:off x="375956" y="3182253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11" name="Text Placeholder 45">
            <a:extLst>
              <a:ext uri="{FF2B5EF4-FFF2-40B4-BE49-F238E27FC236}">
                <a16:creationId xmlns:a16="http://schemas.microsoft.com/office/drawing/2014/main" id="{7BBB1B62-0CE7-D571-3E54-C6B14DAA16A5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2707271" y="3182253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12" name="Text Placeholder 45">
            <a:extLst>
              <a:ext uri="{FF2B5EF4-FFF2-40B4-BE49-F238E27FC236}">
                <a16:creationId xmlns:a16="http://schemas.microsoft.com/office/drawing/2014/main" id="{E9531843-BAEB-5753-3C1F-F18CACC0F837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>
          <a:xfrm>
            <a:off x="5037940" y="3182253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13" name="Text Placeholder 45">
            <a:extLst>
              <a:ext uri="{FF2B5EF4-FFF2-40B4-BE49-F238E27FC236}">
                <a16:creationId xmlns:a16="http://schemas.microsoft.com/office/drawing/2014/main" id="{594FD905-F51A-B79A-F132-F6CF4B6D45BC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7369255" y="3182253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14" name="Freeform 3">
            <a:extLst>
              <a:ext uri="{FF2B5EF4-FFF2-40B4-BE49-F238E27FC236}">
                <a16:creationId xmlns:a16="http://schemas.microsoft.com/office/drawing/2014/main" id="{5A767C8F-CF12-6303-E512-4F78EA77AC11}"/>
              </a:ext>
            </a:extLst>
          </p:cNvPr>
          <p:cNvSpPr/>
          <p:nvPr userDrawn="1"/>
        </p:nvSpPr>
        <p:spPr>
          <a:xfrm>
            <a:off x="9587966" y="2132856"/>
            <a:ext cx="2231141" cy="1574902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15" name="Freeform 16">
            <a:extLst>
              <a:ext uri="{FF2B5EF4-FFF2-40B4-BE49-F238E27FC236}">
                <a16:creationId xmlns:a16="http://schemas.microsoft.com/office/drawing/2014/main" id="{21AA41DE-732A-69FC-694D-A5441A9C2A6C}"/>
              </a:ext>
            </a:extLst>
          </p:cNvPr>
          <p:cNvSpPr/>
          <p:nvPr userDrawn="1"/>
        </p:nvSpPr>
        <p:spPr>
          <a:xfrm>
            <a:off x="9910244" y="720555"/>
            <a:ext cx="1586585" cy="158658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16" name="Text Placeholder 37">
            <a:extLst>
              <a:ext uri="{FF2B5EF4-FFF2-40B4-BE49-F238E27FC236}">
                <a16:creationId xmlns:a16="http://schemas.microsoft.com/office/drawing/2014/main" id="{D8DAC1F4-152E-6AE4-E164-86CBC9E8E50A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>
          <a:xfrm>
            <a:off x="9724565" y="2326968"/>
            <a:ext cx="1957941" cy="366646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17" name="Picture Placeholder 42">
            <a:extLst>
              <a:ext uri="{FF2B5EF4-FFF2-40B4-BE49-F238E27FC236}">
                <a16:creationId xmlns:a16="http://schemas.microsoft.com/office/drawing/2014/main" id="{3F871F2E-4C8B-2AAB-670C-0765D92D3887}"/>
              </a:ext>
            </a:extLst>
          </p:cNvPr>
          <p:cNvSpPr>
            <a:spLocks noGrp="1"/>
          </p:cNvSpPr>
          <p:nvPr>
            <p:ph type="pic" sz="quarter" idx="71"/>
          </p:nvPr>
        </p:nvSpPr>
        <p:spPr>
          <a:xfrm>
            <a:off x="10062588" y="872899"/>
            <a:ext cx="1281896" cy="1281896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118" name="Text Placeholder 45">
            <a:extLst>
              <a:ext uri="{FF2B5EF4-FFF2-40B4-BE49-F238E27FC236}">
                <a16:creationId xmlns:a16="http://schemas.microsoft.com/office/drawing/2014/main" id="{51EB8AD5-6298-E5D4-92AC-34FEC12600E2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9701703" y="2736984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19" name="Text Placeholder 45">
            <a:extLst>
              <a:ext uri="{FF2B5EF4-FFF2-40B4-BE49-F238E27FC236}">
                <a16:creationId xmlns:a16="http://schemas.microsoft.com/office/drawing/2014/main" id="{33546C9E-D017-3AD9-8369-E574EBB3A283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9700570" y="3182253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561505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">
            <a:extLst>
              <a:ext uri="{FF2B5EF4-FFF2-40B4-BE49-F238E27FC236}">
                <a16:creationId xmlns:a16="http://schemas.microsoft.com/office/drawing/2014/main" id="{53A693CF-9B7F-178F-5E84-68156CF866BB}"/>
              </a:ext>
            </a:extLst>
          </p:cNvPr>
          <p:cNvSpPr/>
          <p:nvPr/>
        </p:nvSpPr>
        <p:spPr>
          <a:xfrm>
            <a:off x="1415480" y="1964269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5" name="Title 24">
            <a:extLst>
              <a:ext uri="{FF2B5EF4-FFF2-40B4-BE49-F238E27FC236}">
                <a16:creationId xmlns:a16="http://schemas.microsoft.com/office/drawing/2014/main" id="{346F4F7B-6F61-819F-A203-B892226D6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7068120" cy="648072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37" name="Freeform 16">
            <a:extLst>
              <a:ext uri="{FF2B5EF4-FFF2-40B4-BE49-F238E27FC236}">
                <a16:creationId xmlns:a16="http://schemas.microsoft.com/office/drawing/2014/main" id="{D10551C4-E49B-6181-44D0-00690E7DFBE8}"/>
              </a:ext>
            </a:extLst>
          </p:cNvPr>
          <p:cNvSpPr/>
          <p:nvPr userDrawn="1"/>
        </p:nvSpPr>
        <p:spPr>
          <a:xfrm>
            <a:off x="1636485" y="980728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B09D2594-69E0-E3F7-9959-BDA4FB46D9C9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1509155" y="2055407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39" name="Picture Placeholder 42">
            <a:extLst>
              <a:ext uri="{FF2B5EF4-FFF2-40B4-BE49-F238E27FC236}">
                <a16:creationId xmlns:a16="http://schemas.microsoft.com/office/drawing/2014/main" id="{A08E1AB7-68A1-9497-7C4C-8AA31310F0A1}"/>
              </a:ext>
            </a:extLst>
          </p:cNvPr>
          <p:cNvSpPr>
            <a:spLocks noGrp="1"/>
          </p:cNvSpPr>
          <p:nvPr userDrawn="1">
            <p:ph type="pic" sz="quarter" idx="11"/>
          </p:nvPr>
        </p:nvSpPr>
        <p:spPr>
          <a:xfrm>
            <a:off x="1740956" y="1085199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22" name="Text Placeholder 45">
            <a:extLst>
              <a:ext uri="{FF2B5EF4-FFF2-40B4-BE49-F238E27FC236}">
                <a16:creationId xmlns:a16="http://schemas.microsoft.com/office/drawing/2014/main" id="{C2A850C7-E3B0-30D7-F085-D846EF96BDE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493477" y="2590291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2" name="Freeform 3">
            <a:extLst>
              <a:ext uri="{FF2B5EF4-FFF2-40B4-BE49-F238E27FC236}">
                <a16:creationId xmlns:a16="http://schemas.microsoft.com/office/drawing/2014/main" id="{71672DB7-AD94-9F3F-B6FA-B77815756BEC}"/>
              </a:ext>
            </a:extLst>
          </p:cNvPr>
          <p:cNvSpPr/>
          <p:nvPr userDrawn="1"/>
        </p:nvSpPr>
        <p:spPr>
          <a:xfrm>
            <a:off x="3012288" y="1964269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" name="Freeform 16">
            <a:extLst>
              <a:ext uri="{FF2B5EF4-FFF2-40B4-BE49-F238E27FC236}">
                <a16:creationId xmlns:a16="http://schemas.microsoft.com/office/drawing/2014/main" id="{F67D5449-BE80-ACDD-A1E5-D0B4EDEEB0AF}"/>
              </a:ext>
            </a:extLst>
          </p:cNvPr>
          <p:cNvSpPr/>
          <p:nvPr userDrawn="1"/>
        </p:nvSpPr>
        <p:spPr>
          <a:xfrm>
            <a:off x="3233293" y="980728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" name="Text Placeholder 37">
            <a:extLst>
              <a:ext uri="{FF2B5EF4-FFF2-40B4-BE49-F238E27FC236}">
                <a16:creationId xmlns:a16="http://schemas.microsoft.com/office/drawing/2014/main" id="{3CE2DC60-C8E5-56A7-419F-7710029ECB3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105963" y="2055407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5" name="Picture Placeholder 42">
            <a:extLst>
              <a:ext uri="{FF2B5EF4-FFF2-40B4-BE49-F238E27FC236}">
                <a16:creationId xmlns:a16="http://schemas.microsoft.com/office/drawing/2014/main" id="{BDC8C1FB-64F9-EF27-379A-969318331BA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337764" y="1085199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6" name="Text Placeholder 45">
            <a:extLst>
              <a:ext uri="{FF2B5EF4-FFF2-40B4-BE49-F238E27FC236}">
                <a16:creationId xmlns:a16="http://schemas.microsoft.com/office/drawing/2014/main" id="{1E119D76-2584-F960-0B48-16F57DDDE6E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090285" y="2590291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27" name="Freeform 3">
            <a:extLst>
              <a:ext uri="{FF2B5EF4-FFF2-40B4-BE49-F238E27FC236}">
                <a16:creationId xmlns:a16="http://schemas.microsoft.com/office/drawing/2014/main" id="{CDBC583B-BAAE-AEFF-3B33-B73EEF58FC56}"/>
              </a:ext>
            </a:extLst>
          </p:cNvPr>
          <p:cNvSpPr/>
          <p:nvPr userDrawn="1"/>
        </p:nvSpPr>
        <p:spPr>
          <a:xfrm>
            <a:off x="4611339" y="1990873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8" name="Freeform 16">
            <a:extLst>
              <a:ext uri="{FF2B5EF4-FFF2-40B4-BE49-F238E27FC236}">
                <a16:creationId xmlns:a16="http://schemas.microsoft.com/office/drawing/2014/main" id="{366DF0DA-742A-ADDB-32B8-579FBE80EDB7}"/>
              </a:ext>
            </a:extLst>
          </p:cNvPr>
          <p:cNvSpPr/>
          <p:nvPr userDrawn="1"/>
        </p:nvSpPr>
        <p:spPr>
          <a:xfrm>
            <a:off x="4832344" y="1007332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9" name="Text Placeholder 37">
            <a:extLst>
              <a:ext uri="{FF2B5EF4-FFF2-40B4-BE49-F238E27FC236}">
                <a16:creationId xmlns:a16="http://schemas.microsoft.com/office/drawing/2014/main" id="{FF1A57C5-FBD7-A248-924E-E4736CF4DDB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705014" y="2082011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30" name="Picture Placeholder 42">
            <a:extLst>
              <a:ext uri="{FF2B5EF4-FFF2-40B4-BE49-F238E27FC236}">
                <a16:creationId xmlns:a16="http://schemas.microsoft.com/office/drawing/2014/main" id="{8FA7CB92-A3B9-38A5-8F90-0F36882B5F3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936815" y="1111803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32" name="Text Placeholder 45">
            <a:extLst>
              <a:ext uri="{FF2B5EF4-FFF2-40B4-BE49-F238E27FC236}">
                <a16:creationId xmlns:a16="http://schemas.microsoft.com/office/drawing/2014/main" id="{06717867-A9B5-668C-7183-25C1A7F1221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689336" y="2616895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33" name="Freeform 3">
            <a:extLst>
              <a:ext uri="{FF2B5EF4-FFF2-40B4-BE49-F238E27FC236}">
                <a16:creationId xmlns:a16="http://schemas.microsoft.com/office/drawing/2014/main" id="{6356EA7C-2D9C-E958-DCC1-D0C020FDF9E4}"/>
              </a:ext>
            </a:extLst>
          </p:cNvPr>
          <p:cNvSpPr/>
          <p:nvPr userDrawn="1"/>
        </p:nvSpPr>
        <p:spPr>
          <a:xfrm>
            <a:off x="6208147" y="1990873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4" name="Freeform 16">
            <a:extLst>
              <a:ext uri="{FF2B5EF4-FFF2-40B4-BE49-F238E27FC236}">
                <a16:creationId xmlns:a16="http://schemas.microsoft.com/office/drawing/2014/main" id="{B0C6EE49-6124-626F-2AD1-AADA83D2B2B4}"/>
              </a:ext>
            </a:extLst>
          </p:cNvPr>
          <p:cNvSpPr/>
          <p:nvPr userDrawn="1"/>
        </p:nvSpPr>
        <p:spPr>
          <a:xfrm>
            <a:off x="6429152" y="1007332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54114AB8-5619-7286-7453-47D99BD1DDC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301822" y="2082011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36" name="Picture Placeholder 42">
            <a:extLst>
              <a:ext uri="{FF2B5EF4-FFF2-40B4-BE49-F238E27FC236}">
                <a16:creationId xmlns:a16="http://schemas.microsoft.com/office/drawing/2014/main" id="{CAC1DAE7-E329-409D-498E-7CBD5BE158E0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533623" y="1111803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41" name="Text Placeholder 45">
            <a:extLst>
              <a:ext uri="{FF2B5EF4-FFF2-40B4-BE49-F238E27FC236}">
                <a16:creationId xmlns:a16="http://schemas.microsoft.com/office/drawing/2014/main" id="{9817E5FF-F68D-F00D-48F9-320AA77CDD3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286144" y="2616895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42" name="Freeform 3">
            <a:extLst>
              <a:ext uri="{FF2B5EF4-FFF2-40B4-BE49-F238E27FC236}">
                <a16:creationId xmlns:a16="http://schemas.microsoft.com/office/drawing/2014/main" id="{31AC4124-5263-217E-408F-F876FB115CF3}"/>
              </a:ext>
            </a:extLst>
          </p:cNvPr>
          <p:cNvSpPr/>
          <p:nvPr userDrawn="1"/>
        </p:nvSpPr>
        <p:spPr>
          <a:xfrm>
            <a:off x="7816802" y="1990873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3" name="Freeform 16">
            <a:extLst>
              <a:ext uri="{FF2B5EF4-FFF2-40B4-BE49-F238E27FC236}">
                <a16:creationId xmlns:a16="http://schemas.microsoft.com/office/drawing/2014/main" id="{C7B57033-383F-B820-9BAC-E69228E910C3}"/>
              </a:ext>
            </a:extLst>
          </p:cNvPr>
          <p:cNvSpPr/>
          <p:nvPr userDrawn="1"/>
        </p:nvSpPr>
        <p:spPr>
          <a:xfrm>
            <a:off x="8037807" y="1007332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4" name="Text Placeholder 37">
            <a:extLst>
              <a:ext uri="{FF2B5EF4-FFF2-40B4-BE49-F238E27FC236}">
                <a16:creationId xmlns:a16="http://schemas.microsoft.com/office/drawing/2014/main" id="{30EDC797-260B-32FC-2E2C-7D9E6B3D40C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910477" y="2082011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45" name="Picture Placeholder 42">
            <a:extLst>
              <a:ext uri="{FF2B5EF4-FFF2-40B4-BE49-F238E27FC236}">
                <a16:creationId xmlns:a16="http://schemas.microsoft.com/office/drawing/2014/main" id="{D8A0EC9F-70D4-172B-6ECA-9B72B0D4AFD2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8142278" y="1111803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A5A6097A-3473-71DE-5093-125ABECA4A6D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7894799" y="2616895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47" name="Freeform 3">
            <a:extLst>
              <a:ext uri="{FF2B5EF4-FFF2-40B4-BE49-F238E27FC236}">
                <a16:creationId xmlns:a16="http://schemas.microsoft.com/office/drawing/2014/main" id="{FD18D26F-F94C-672A-3D6A-3BDA20F95770}"/>
              </a:ext>
            </a:extLst>
          </p:cNvPr>
          <p:cNvSpPr/>
          <p:nvPr userDrawn="1"/>
        </p:nvSpPr>
        <p:spPr>
          <a:xfrm>
            <a:off x="9413610" y="1990873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8" name="Freeform 16">
            <a:extLst>
              <a:ext uri="{FF2B5EF4-FFF2-40B4-BE49-F238E27FC236}">
                <a16:creationId xmlns:a16="http://schemas.microsoft.com/office/drawing/2014/main" id="{9F36CBFB-2DDB-80C4-053C-D1C0BF9A3F81}"/>
              </a:ext>
            </a:extLst>
          </p:cNvPr>
          <p:cNvSpPr/>
          <p:nvPr userDrawn="1"/>
        </p:nvSpPr>
        <p:spPr>
          <a:xfrm>
            <a:off x="9634615" y="1007332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9" name="Text Placeholder 37">
            <a:extLst>
              <a:ext uri="{FF2B5EF4-FFF2-40B4-BE49-F238E27FC236}">
                <a16:creationId xmlns:a16="http://schemas.microsoft.com/office/drawing/2014/main" id="{731DD01C-1637-6A81-9A30-4808607D12A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507285" y="2082011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50" name="Picture Placeholder 42">
            <a:extLst>
              <a:ext uri="{FF2B5EF4-FFF2-40B4-BE49-F238E27FC236}">
                <a16:creationId xmlns:a16="http://schemas.microsoft.com/office/drawing/2014/main" id="{73C8059D-484E-5323-2A7D-1F64656C4796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9739086" y="1111803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51" name="Text Placeholder 45">
            <a:extLst>
              <a:ext uri="{FF2B5EF4-FFF2-40B4-BE49-F238E27FC236}">
                <a16:creationId xmlns:a16="http://schemas.microsoft.com/office/drawing/2014/main" id="{B289CA50-31D3-D15F-AF03-8C1FB05374CD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9491607" y="2616895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52" name="Freeform 3">
            <a:extLst>
              <a:ext uri="{FF2B5EF4-FFF2-40B4-BE49-F238E27FC236}">
                <a16:creationId xmlns:a16="http://schemas.microsoft.com/office/drawing/2014/main" id="{7FBCFEA3-6F29-1BB9-DFE2-BF388D86A53C}"/>
              </a:ext>
            </a:extLst>
          </p:cNvPr>
          <p:cNvSpPr/>
          <p:nvPr userDrawn="1"/>
        </p:nvSpPr>
        <p:spPr>
          <a:xfrm>
            <a:off x="1415480" y="4340533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3" name="Freeform 16">
            <a:extLst>
              <a:ext uri="{FF2B5EF4-FFF2-40B4-BE49-F238E27FC236}">
                <a16:creationId xmlns:a16="http://schemas.microsoft.com/office/drawing/2014/main" id="{38E006B7-F825-38B3-4972-15E2FAC53734}"/>
              </a:ext>
            </a:extLst>
          </p:cNvPr>
          <p:cNvSpPr/>
          <p:nvPr userDrawn="1"/>
        </p:nvSpPr>
        <p:spPr>
          <a:xfrm>
            <a:off x="1636485" y="3356992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4" name="Text Placeholder 37">
            <a:extLst>
              <a:ext uri="{FF2B5EF4-FFF2-40B4-BE49-F238E27FC236}">
                <a16:creationId xmlns:a16="http://schemas.microsoft.com/office/drawing/2014/main" id="{542D5649-0C79-E473-8B8D-ED8F9BC7219C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509155" y="4431671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55" name="Picture Placeholder 42">
            <a:extLst>
              <a:ext uri="{FF2B5EF4-FFF2-40B4-BE49-F238E27FC236}">
                <a16:creationId xmlns:a16="http://schemas.microsoft.com/office/drawing/2014/main" id="{11072B17-6451-A116-6B44-D931DFE55242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1740956" y="3461463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56" name="Text Placeholder 45">
            <a:extLst>
              <a:ext uri="{FF2B5EF4-FFF2-40B4-BE49-F238E27FC236}">
                <a16:creationId xmlns:a16="http://schemas.microsoft.com/office/drawing/2014/main" id="{77BA021E-BEDA-7A0C-BF63-B44523EF933E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493477" y="4966555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57" name="Freeform 3">
            <a:extLst>
              <a:ext uri="{FF2B5EF4-FFF2-40B4-BE49-F238E27FC236}">
                <a16:creationId xmlns:a16="http://schemas.microsoft.com/office/drawing/2014/main" id="{D104A534-F056-D811-2B52-6245F0C0B2D0}"/>
              </a:ext>
            </a:extLst>
          </p:cNvPr>
          <p:cNvSpPr/>
          <p:nvPr userDrawn="1"/>
        </p:nvSpPr>
        <p:spPr>
          <a:xfrm>
            <a:off x="3012288" y="4340533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8" name="Freeform 16">
            <a:extLst>
              <a:ext uri="{FF2B5EF4-FFF2-40B4-BE49-F238E27FC236}">
                <a16:creationId xmlns:a16="http://schemas.microsoft.com/office/drawing/2014/main" id="{0CC4D1EB-15B5-545F-85E2-52D9D19ED81A}"/>
              </a:ext>
            </a:extLst>
          </p:cNvPr>
          <p:cNvSpPr/>
          <p:nvPr userDrawn="1"/>
        </p:nvSpPr>
        <p:spPr>
          <a:xfrm>
            <a:off x="3233293" y="3356992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9" name="Text Placeholder 37">
            <a:extLst>
              <a:ext uri="{FF2B5EF4-FFF2-40B4-BE49-F238E27FC236}">
                <a16:creationId xmlns:a16="http://schemas.microsoft.com/office/drawing/2014/main" id="{BE6D709D-E424-1A1B-E1A0-9AB80715E615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105963" y="4431671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60" name="Picture Placeholder 42">
            <a:extLst>
              <a:ext uri="{FF2B5EF4-FFF2-40B4-BE49-F238E27FC236}">
                <a16:creationId xmlns:a16="http://schemas.microsoft.com/office/drawing/2014/main" id="{B899CE0D-2D4A-1958-48F6-30ABDABE8D8C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337764" y="3461463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61" name="Text Placeholder 45">
            <a:extLst>
              <a:ext uri="{FF2B5EF4-FFF2-40B4-BE49-F238E27FC236}">
                <a16:creationId xmlns:a16="http://schemas.microsoft.com/office/drawing/2014/main" id="{3A7D517F-4F6B-DC66-93AE-6C327F0EAD89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090285" y="4966555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62" name="Freeform 3">
            <a:extLst>
              <a:ext uri="{FF2B5EF4-FFF2-40B4-BE49-F238E27FC236}">
                <a16:creationId xmlns:a16="http://schemas.microsoft.com/office/drawing/2014/main" id="{0465DEB9-8134-715F-EDF5-D5CAFDAB0B4A}"/>
              </a:ext>
            </a:extLst>
          </p:cNvPr>
          <p:cNvSpPr/>
          <p:nvPr userDrawn="1"/>
        </p:nvSpPr>
        <p:spPr>
          <a:xfrm>
            <a:off x="4611339" y="4367137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3" name="Freeform 16">
            <a:extLst>
              <a:ext uri="{FF2B5EF4-FFF2-40B4-BE49-F238E27FC236}">
                <a16:creationId xmlns:a16="http://schemas.microsoft.com/office/drawing/2014/main" id="{5860310F-8FFF-4EF2-7502-A4C54EC69BE5}"/>
              </a:ext>
            </a:extLst>
          </p:cNvPr>
          <p:cNvSpPr/>
          <p:nvPr userDrawn="1"/>
        </p:nvSpPr>
        <p:spPr>
          <a:xfrm>
            <a:off x="4832344" y="3383596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4" name="Text Placeholder 37">
            <a:extLst>
              <a:ext uri="{FF2B5EF4-FFF2-40B4-BE49-F238E27FC236}">
                <a16:creationId xmlns:a16="http://schemas.microsoft.com/office/drawing/2014/main" id="{20CB57CC-22A3-984A-71ED-89C0C569704C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4705014" y="4458275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65" name="Picture Placeholder 42">
            <a:extLst>
              <a:ext uri="{FF2B5EF4-FFF2-40B4-BE49-F238E27FC236}">
                <a16:creationId xmlns:a16="http://schemas.microsoft.com/office/drawing/2014/main" id="{A3158606-FBED-2C52-D149-70B6002378FD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4936815" y="3488067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66" name="Text Placeholder 45">
            <a:extLst>
              <a:ext uri="{FF2B5EF4-FFF2-40B4-BE49-F238E27FC236}">
                <a16:creationId xmlns:a16="http://schemas.microsoft.com/office/drawing/2014/main" id="{A47840B4-9B68-0B7B-DC38-2FEC5C9F3FF9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4689336" y="4993159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67" name="Freeform 3">
            <a:extLst>
              <a:ext uri="{FF2B5EF4-FFF2-40B4-BE49-F238E27FC236}">
                <a16:creationId xmlns:a16="http://schemas.microsoft.com/office/drawing/2014/main" id="{0EFB2CC3-5292-996C-FFB9-9B3EFCFC9ED4}"/>
              </a:ext>
            </a:extLst>
          </p:cNvPr>
          <p:cNvSpPr/>
          <p:nvPr userDrawn="1"/>
        </p:nvSpPr>
        <p:spPr>
          <a:xfrm>
            <a:off x="6208147" y="4367137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8" name="Freeform 16">
            <a:extLst>
              <a:ext uri="{FF2B5EF4-FFF2-40B4-BE49-F238E27FC236}">
                <a16:creationId xmlns:a16="http://schemas.microsoft.com/office/drawing/2014/main" id="{F4445024-F785-BF7D-4928-FC6A71F5900E}"/>
              </a:ext>
            </a:extLst>
          </p:cNvPr>
          <p:cNvSpPr/>
          <p:nvPr userDrawn="1"/>
        </p:nvSpPr>
        <p:spPr>
          <a:xfrm>
            <a:off x="6429152" y="3383596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9" name="Text Placeholder 37">
            <a:extLst>
              <a:ext uri="{FF2B5EF4-FFF2-40B4-BE49-F238E27FC236}">
                <a16:creationId xmlns:a16="http://schemas.microsoft.com/office/drawing/2014/main" id="{F653F69C-76F6-98E5-1427-3768C45105CA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6301822" y="4458275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70" name="Picture Placeholder 42">
            <a:extLst>
              <a:ext uri="{FF2B5EF4-FFF2-40B4-BE49-F238E27FC236}">
                <a16:creationId xmlns:a16="http://schemas.microsoft.com/office/drawing/2014/main" id="{C8822537-A598-5B25-7C14-202D68CD55C5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6533623" y="3488067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71" name="Text Placeholder 45">
            <a:extLst>
              <a:ext uri="{FF2B5EF4-FFF2-40B4-BE49-F238E27FC236}">
                <a16:creationId xmlns:a16="http://schemas.microsoft.com/office/drawing/2014/main" id="{BDFD7D87-BAF9-42E8-1341-102A4EA1B196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6286144" y="4993159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72" name="Freeform 3">
            <a:extLst>
              <a:ext uri="{FF2B5EF4-FFF2-40B4-BE49-F238E27FC236}">
                <a16:creationId xmlns:a16="http://schemas.microsoft.com/office/drawing/2014/main" id="{1098C386-CC6F-93B2-A91B-7876FCF9955A}"/>
              </a:ext>
            </a:extLst>
          </p:cNvPr>
          <p:cNvSpPr/>
          <p:nvPr userDrawn="1"/>
        </p:nvSpPr>
        <p:spPr>
          <a:xfrm>
            <a:off x="7816802" y="4367137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3" name="Freeform 16">
            <a:extLst>
              <a:ext uri="{FF2B5EF4-FFF2-40B4-BE49-F238E27FC236}">
                <a16:creationId xmlns:a16="http://schemas.microsoft.com/office/drawing/2014/main" id="{54D09ADA-C652-4EA7-4DA1-CC901D57253C}"/>
              </a:ext>
            </a:extLst>
          </p:cNvPr>
          <p:cNvSpPr/>
          <p:nvPr userDrawn="1"/>
        </p:nvSpPr>
        <p:spPr>
          <a:xfrm>
            <a:off x="8037807" y="3383596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4" name="Text Placeholder 37">
            <a:extLst>
              <a:ext uri="{FF2B5EF4-FFF2-40B4-BE49-F238E27FC236}">
                <a16:creationId xmlns:a16="http://schemas.microsoft.com/office/drawing/2014/main" id="{278E4D14-B0F2-38B4-B019-C3ABB734EE78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7910477" y="4458275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75" name="Picture Placeholder 42">
            <a:extLst>
              <a:ext uri="{FF2B5EF4-FFF2-40B4-BE49-F238E27FC236}">
                <a16:creationId xmlns:a16="http://schemas.microsoft.com/office/drawing/2014/main" id="{5F3AA881-DF9D-5F69-CD7B-DD3223A13763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8142278" y="3488067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76" name="Text Placeholder 45">
            <a:extLst>
              <a:ext uri="{FF2B5EF4-FFF2-40B4-BE49-F238E27FC236}">
                <a16:creationId xmlns:a16="http://schemas.microsoft.com/office/drawing/2014/main" id="{3D42565E-8BA4-40E3-2A97-08265AA93850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7894799" y="4993159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77" name="Freeform 3">
            <a:extLst>
              <a:ext uri="{FF2B5EF4-FFF2-40B4-BE49-F238E27FC236}">
                <a16:creationId xmlns:a16="http://schemas.microsoft.com/office/drawing/2014/main" id="{0F18D758-A0F6-36E2-5CA8-A613BFC3B863}"/>
              </a:ext>
            </a:extLst>
          </p:cNvPr>
          <p:cNvSpPr/>
          <p:nvPr userDrawn="1"/>
        </p:nvSpPr>
        <p:spPr>
          <a:xfrm>
            <a:off x="9413610" y="4367137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8" name="Freeform 16">
            <a:extLst>
              <a:ext uri="{FF2B5EF4-FFF2-40B4-BE49-F238E27FC236}">
                <a16:creationId xmlns:a16="http://schemas.microsoft.com/office/drawing/2014/main" id="{DB8EA623-2061-5E76-4995-35D988221445}"/>
              </a:ext>
            </a:extLst>
          </p:cNvPr>
          <p:cNvSpPr/>
          <p:nvPr userDrawn="1"/>
        </p:nvSpPr>
        <p:spPr>
          <a:xfrm>
            <a:off x="9634615" y="3383596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9" name="Text Placeholder 37">
            <a:extLst>
              <a:ext uri="{FF2B5EF4-FFF2-40B4-BE49-F238E27FC236}">
                <a16:creationId xmlns:a16="http://schemas.microsoft.com/office/drawing/2014/main" id="{91A4FEE9-FF19-C407-23B9-8731E9E420FC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9507285" y="4458275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80" name="Picture Placeholder 42">
            <a:extLst>
              <a:ext uri="{FF2B5EF4-FFF2-40B4-BE49-F238E27FC236}">
                <a16:creationId xmlns:a16="http://schemas.microsoft.com/office/drawing/2014/main" id="{77F97F31-1A9E-58A2-E47F-9A156B607FFE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9739086" y="3488067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81" name="Text Placeholder 45">
            <a:extLst>
              <a:ext uri="{FF2B5EF4-FFF2-40B4-BE49-F238E27FC236}">
                <a16:creationId xmlns:a16="http://schemas.microsoft.com/office/drawing/2014/main" id="{8EDBC123-77FC-9B5D-9E76-117B6D269F3F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9491607" y="4993159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268132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2AADF-E834-6DA6-CE95-D290CE051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>
                <a:solidFill>
                  <a:srgbClr val="27468D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008403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8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9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A11FC3E8-9E09-D72C-FEBB-4E6B5855E0A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460434" y="6309320"/>
            <a:ext cx="1697298" cy="468000"/>
            <a:chOff x="191344" y="5949280"/>
            <a:chExt cx="2807068" cy="773999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2366690-3AEE-CAF5-4164-D2278A2D2C64}"/>
                </a:ext>
              </a:extLst>
            </p:cNvPr>
            <p:cNvSpPr/>
            <p:nvPr userDrawn="1"/>
          </p:nvSpPr>
          <p:spPr>
            <a:xfrm>
              <a:off x="191344" y="5949280"/>
              <a:ext cx="2736304" cy="773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CFAE63D-A099-BF5F-0218-57BC85B29C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042" y="6051736"/>
              <a:ext cx="2681370" cy="5690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2267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9" r:id="rId1"/>
    <p:sldLayoutId id="2147484240" r:id="rId2"/>
    <p:sldLayoutId id="2147484241" r:id="rId3"/>
    <p:sldLayoutId id="2147484242" r:id="rId4"/>
    <p:sldLayoutId id="2147484276" r:id="rId5"/>
    <p:sldLayoutId id="2147484244" r:id="rId6"/>
    <p:sldLayoutId id="2147484245" r:id="rId7"/>
    <p:sldLayoutId id="2147484243" r:id="rId8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02A43E2-E96A-1454-F3E9-7BFCF6B789FF}"/>
              </a:ext>
            </a:extLst>
          </p:cNvPr>
          <p:cNvGrpSpPr/>
          <p:nvPr userDrawn="1"/>
        </p:nvGrpSpPr>
        <p:grpSpPr>
          <a:xfrm>
            <a:off x="-1748" y="-126000"/>
            <a:ext cx="4860000" cy="6984000"/>
            <a:chOff x="0" y="-47625"/>
            <a:chExt cx="1928019" cy="275695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6A6323E-BBCD-54BC-FB4E-3CB5220A5880}"/>
                </a:ext>
              </a:extLst>
            </p:cNvPr>
            <p:cNvSpPr/>
            <p:nvPr userDrawn="1"/>
          </p:nvSpPr>
          <p:spPr>
            <a:xfrm>
              <a:off x="0" y="0"/>
              <a:ext cx="1928019" cy="2709333"/>
            </a:xfrm>
            <a:custGeom>
              <a:avLst/>
              <a:gdLst/>
              <a:ahLst/>
              <a:cxnLst/>
              <a:rect l="l" t="t" r="r" b="b"/>
              <a:pathLst>
                <a:path w="1928019" h="2709333">
                  <a:moveTo>
                    <a:pt x="0" y="0"/>
                  </a:moveTo>
                  <a:lnTo>
                    <a:pt x="1928019" y="0"/>
                  </a:lnTo>
                  <a:lnTo>
                    <a:pt x="1928019" y="2709333"/>
                  </a:lnTo>
                  <a:lnTo>
                    <a:pt x="0" y="2709333"/>
                  </a:lnTo>
                  <a:lnTo>
                    <a:pt x="0" y="0"/>
                  </a:lnTo>
                </a:path>
              </a:pathLst>
            </a:custGeom>
            <a:solidFill>
              <a:srgbClr val="E5E1E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41E83C11-75C8-71A0-70D0-ACC1DDAD1E5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42"/>
                </a:lnSpc>
              </a:pPr>
              <a:endParaRPr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EB716132-0EDB-968F-3CB8-53767B5BFF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404664"/>
            <a:ext cx="3744416" cy="6221381"/>
          </a:xfrm>
          <a:prstGeom prst="rect">
            <a:avLst/>
          </a:prstGeom>
        </p:spPr>
      </p:pic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A24B8DC8-B11F-3F05-9FE0-1601A44E6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7888" y="1772816"/>
            <a:ext cx="6987208" cy="2952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855724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27468D"/>
          </a:solidFill>
          <a:latin typeface="Times New Roman" panose="02020603050405020304" pitchFamily="18" charset="0"/>
          <a:ea typeface="MS PGothic" pitchFamily="34" charset="-128"/>
          <a:cs typeface="Times New Roman" panose="02020603050405020304" pitchFamily="18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AE445463-F293-50AE-B270-EDF32922C4BC}"/>
              </a:ext>
            </a:extLst>
          </p:cNvPr>
          <p:cNvSpPr txBox="1"/>
          <p:nvPr userDrawn="1"/>
        </p:nvSpPr>
        <p:spPr>
          <a:xfrm>
            <a:off x="4727849" y="6460522"/>
            <a:ext cx="7296136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1" kern="1200" cap="all" dirty="0">
                <a:solidFill>
                  <a:srgbClr val="27468D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СЕМИНАР ЗА ОБУЧЕНИЕ НА ДИСТРИКТНИЯ ЕКИП</a:t>
            </a:r>
            <a:r>
              <a:rPr lang="bg-BG" sz="1100" b="1" kern="1200" cap="none" baseline="0" dirty="0">
                <a:solidFill>
                  <a:srgbClr val="27468D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Севлиево</a:t>
            </a:r>
            <a:r>
              <a:rPr lang="ru-RU" sz="1100" b="1" kern="1200" cap="none" baseline="0" dirty="0">
                <a:solidFill>
                  <a:srgbClr val="27468D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х-л  </a:t>
            </a:r>
            <a:r>
              <a:rPr lang="ru-RU" sz="1100" b="1" kern="1200" cap="none" baseline="0" dirty="0" err="1">
                <a:solidFill>
                  <a:srgbClr val="27468D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Севлиево</a:t>
            </a:r>
            <a:r>
              <a:rPr lang="ru-RU" sz="1100" b="1" kern="1200" cap="none" baseline="0" dirty="0">
                <a:solidFill>
                  <a:srgbClr val="27468D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плаза, 17 </a:t>
            </a:r>
            <a:r>
              <a:rPr lang="ru-RU" sz="1100" b="1" kern="1200" cap="none" baseline="0" dirty="0" err="1">
                <a:solidFill>
                  <a:srgbClr val="27468D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февруари</a:t>
            </a:r>
            <a:r>
              <a:rPr lang="ru-RU" sz="1100" b="1" kern="1200" cap="none" baseline="0" dirty="0">
                <a:solidFill>
                  <a:srgbClr val="27468D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2024</a:t>
            </a:r>
            <a:endParaRPr lang="en-US" sz="1100" b="1" cap="none" baseline="0" dirty="0">
              <a:solidFill>
                <a:srgbClr val="27468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E7900B-E620-636C-5F7B-13193D2D7AA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43" y="6101699"/>
            <a:ext cx="1299961" cy="55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821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1" r:id="rId1"/>
    <p:sldLayoutId id="2147484236" r:id="rId2"/>
    <p:sldLayoutId id="2147484237" r:id="rId3"/>
    <p:sldLayoutId id="2147484274" r:id="rId4"/>
    <p:sldLayoutId id="2147484235" r:id="rId5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>
            <a:extLst>
              <a:ext uri="{FF2B5EF4-FFF2-40B4-BE49-F238E27FC236}">
                <a16:creationId xmlns:a16="http://schemas.microsoft.com/office/drawing/2014/main" id="{62F62F5D-78E4-EAB8-C1B2-6D82D02D2E5C}"/>
              </a:ext>
            </a:extLst>
          </p:cNvPr>
          <p:cNvSpPr txBox="1"/>
          <p:nvPr userDrawn="1"/>
        </p:nvSpPr>
        <p:spPr>
          <a:xfrm>
            <a:off x="4727849" y="6460522"/>
            <a:ext cx="7296136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1" kern="1200" cap="all" dirty="0">
                <a:solidFill>
                  <a:srgbClr val="27468D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СЕМИНАР ЗА ОБУЧЕНИЕ НА ДИСТРИКТНИЯ ЕКИП</a:t>
            </a:r>
            <a:r>
              <a:rPr lang="bg-BG" sz="1100" b="1" kern="1200" cap="none" baseline="0" dirty="0">
                <a:solidFill>
                  <a:srgbClr val="27468D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Севлиево</a:t>
            </a:r>
            <a:r>
              <a:rPr lang="ru-RU" sz="1100" b="1" kern="1200" cap="none" baseline="0" dirty="0">
                <a:solidFill>
                  <a:srgbClr val="27468D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х-л  </a:t>
            </a:r>
            <a:r>
              <a:rPr lang="ru-RU" sz="1100" b="1" kern="1200" cap="none" baseline="0" dirty="0" err="1">
                <a:solidFill>
                  <a:srgbClr val="27468D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Севлиево</a:t>
            </a:r>
            <a:r>
              <a:rPr lang="ru-RU" sz="1100" b="1" kern="1200" cap="none" baseline="0" dirty="0">
                <a:solidFill>
                  <a:srgbClr val="27468D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плаза, 17 </a:t>
            </a:r>
            <a:r>
              <a:rPr lang="ru-RU" sz="1100" b="1" kern="1200" cap="none" baseline="0" dirty="0" err="1">
                <a:solidFill>
                  <a:srgbClr val="27468D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февруари</a:t>
            </a:r>
            <a:r>
              <a:rPr lang="ru-RU" sz="1100" b="1" kern="1200" cap="none" baseline="0" dirty="0">
                <a:solidFill>
                  <a:srgbClr val="27468D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2024</a:t>
            </a:r>
            <a:endParaRPr lang="en-US" sz="1100" b="1" cap="none" baseline="0" dirty="0">
              <a:solidFill>
                <a:srgbClr val="27468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DEF009-A609-3F68-7DE9-0597A35A252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43" y="6101699"/>
            <a:ext cx="1299961" cy="5575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78FBD8C-3D81-71DC-8F4E-980412A17C1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927648" y="312839"/>
            <a:ext cx="4104456" cy="1400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700" b="1" dirty="0">
                <a:solidFill>
                  <a:srgbClr val="174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Година 202</a:t>
            </a:r>
            <a:r>
              <a:rPr lang="en-US" altLang="en-US" sz="1700" b="1" dirty="0">
                <a:solidFill>
                  <a:srgbClr val="174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  <a:r>
              <a:rPr lang="ru-RU" altLang="en-US" sz="1700" b="1" dirty="0">
                <a:solidFill>
                  <a:srgbClr val="174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-202</a:t>
            </a:r>
            <a:r>
              <a:rPr lang="en-US" altLang="en-US" sz="1700" b="1" dirty="0">
                <a:solidFill>
                  <a:srgbClr val="174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  <a:endParaRPr lang="ru-RU" altLang="en-US" sz="1700" b="1" dirty="0">
              <a:solidFill>
                <a:srgbClr val="17478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defRPr/>
            </a:pPr>
            <a:r>
              <a:rPr lang="ru-RU" altLang="en-US" sz="1700" b="1" dirty="0">
                <a:solidFill>
                  <a:srgbClr val="174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Президент РИ: </a:t>
            </a:r>
            <a:r>
              <a:rPr lang="bg-BG" altLang="en-US" sz="1700" b="1" dirty="0">
                <a:solidFill>
                  <a:srgbClr val="174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Гордън </a:t>
            </a:r>
            <a:r>
              <a:rPr lang="bg-BG" altLang="en-US" sz="1700" b="1" dirty="0" err="1">
                <a:solidFill>
                  <a:srgbClr val="174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Макинали</a:t>
            </a:r>
            <a:endParaRPr lang="ru-RU" altLang="en-US" sz="1700" b="1" dirty="0">
              <a:solidFill>
                <a:srgbClr val="17478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defRPr/>
            </a:pPr>
            <a:r>
              <a:rPr lang="ru-RU" altLang="en-US" sz="1700" b="1" dirty="0">
                <a:solidFill>
                  <a:srgbClr val="174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ДГ   : </a:t>
            </a:r>
            <a:r>
              <a:rPr lang="bg-BG" altLang="en-US" sz="1700" b="1" dirty="0">
                <a:solidFill>
                  <a:srgbClr val="174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Христо Михайловски</a:t>
            </a:r>
            <a:endParaRPr lang="ru-RU" altLang="en-US" sz="1700" b="1" dirty="0">
              <a:solidFill>
                <a:srgbClr val="17478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defRPr/>
            </a:pPr>
            <a:r>
              <a:rPr lang="ru-RU" altLang="en-US" sz="1700" b="1" dirty="0">
                <a:solidFill>
                  <a:srgbClr val="174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ДГЕ : Маргарита Богданова</a:t>
            </a:r>
          </a:p>
          <a:p>
            <a:pPr eaLnBrk="1" hangingPunct="1">
              <a:defRPr/>
            </a:pPr>
            <a:r>
              <a:rPr lang="ru-RU" altLang="en-US" sz="1700" b="1" dirty="0">
                <a:solidFill>
                  <a:srgbClr val="174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Дистрикт 2482</a:t>
            </a:r>
            <a:endParaRPr lang="en-US" altLang="en-US" sz="1700" b="1" dirty="0">
              <a:solidFill>
                <a:srgbClr val="17478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B092340-AE0B-B8D2-D72E-38D8359FB86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312839"/>
            <a:ext cx="1825389" cy="1080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0CD869D-9A5E-28E1-0E89-631A079D0D1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5071" y="166539"/>
            <a:ext cx="2326357" cy="232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074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0" r:id="rId1"/>
    <p:sldLayoutId id="2147484271" r:id="rId2"/>
    <p:sldLayoutId id="2147484272" r:id="rId3"/>
    <p:sldLayoutId id="214748427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2732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3C21422-DE83-7C78-54A4-EEBB9C3E59D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926" y="6222265"/>
            <a:ext cx="2550074" cy="54122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E7BDD3E-6DF1-5524-B61C-D8AE1CBD5E6F}"/>
              </a:ext>
            </a:extLst>
          </p:cNvPr>
          <p:cNvSpPr/>
          <p:nvPr userDrawn="1"/>
        </p:nvSpPr>
        <p:spPr>
          <a:xfrm>
            <a:off x="24000" y="6493330"/>
            <a:ext cx="7080112" cy="228145"/>
          </a:xfrm>
          <a:prstGeom prst="rect">
            <a:avLst/>
          </a:prstGeom>
          <a:solidFill>
            <a:srgbClr val="2746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7468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62F62F5D-78E4-EAB8-C1B2-6D82D02D2E5C}"/>
              </a:ext>
            </a:extLst>
          </p:cNvPr>
          <p:cNvSpPr txBox="1"/>
          <p:nvPr userDrawn="1"/>
        </p:nvSpPr>
        <p:spPr>
          <a:xfrm>
            <a:off x="46647" y="6525344"/>
            <a:ext cx="70574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0" kern="1200" cap="all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СЕМИНАР ЗА ОБУЧЕНИЕ НА ДИСТРИКТНИЯ ЕКИП</a:t>
            </a:r>
            <a:r>
              <a:rPr lang="bg-BG" sz="1100" b="0" kern="1200" cap="none" baseline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Севлиево</a:t>
            </a:r>
            <a:r>
              <a:rPr lang="ru-RU" sz="1100" b="0" kern="1200" cap="none" baseline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х-л  </a:t>
            </a:r>
            <a:r>
              <a:rPr lang="ru-RU" sz="1100" b="0" kern="1200" cap="none" baseline="0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Севлиево</a:t>
            </a:r>
            <a:r>
              <a:rPr lang="ru-RU" sz="1100" b="0" kern="1200" cap="none" baseline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плаза, 17 </a:t>
            </a:r>
            <a:r>
              <a:rPr lang="ru-RU" sz="1100" b="0" kern="1200" cap="none" baseline="0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февруари</a:t>
            </a:r>
            <a:r>
              <a:rPr lang="ru-RU" sz="1100" b="0" kern="1200" cap="none" baseline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2024</a:t>
            </a:r>
            <a:endParaRPr lang="en-US" sz="1100" b="0" cap="none" baseline="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367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1" r:id="rId1"/>
    <p:sldLayoutId id="21474842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746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CED4F81-484C-2123-8199-8B62868956F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827" y="6147156"/>
            <a:ext cx="2333173" cy="574319"/>
          </a:xfrm>
          <a:prstGeom prst="rect">
            <a:avLst/>
          </a:prstGeom>
        </p:spPr>
      </p:pic>
      <p:sp>
        <p:nvSpPr>
          <p:cNvPr id="10" name="TextBox 2">
            <a:extLst>
              <a:ext uri="{FF2B5EF4-FFF2-40B4-BE49-F238E27FC236}">
                <a16:creationId xmlns:a16="http://schemas.microsoft.com/office/drawing/2014/main" id="{1D433344-25D9-65C9-DF91-9D0807B3D42B}"/>
              </a:ext>
            </a:extLst>
          </p:cNvPr>
          <p:cNvSpPr txBox="1"/>
          <p:nvPr userDrawn="1"/>
        </p:nvSpPr>
        <p:spPr>
          <a:xfrm>
            <a:off x="46647" y="6525344"/>
            <a:ext cx="70574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0" kern="1200" cap="all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СЕМИНАР ЗА ОБУЧЕНИЕ НА ДИСТРИКТНИЯ ЕКИП</a:t>
            </a:r>
            <a:r>
              <a:rPr lang="bg-BG" sz="1100" b="0" kern="1200" cap="none" baseline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Севлиево</a:t>
            </a:r>
            <a:r>
              <a:rPr lang="ru-RU" sz="1100" b="0" kern="1200" cap="none" baseline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х-л  </a:t>
            </a:r>
            <a:r>
              <a:rPr lang="ru-RU" sz="1100" b="0" kern="1200" cap="none" baseline="0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Севлиево</a:t>
            </a:r>
            <a:r>
              <a:rPr lang="ru-RU" sz="1100" b="0" kern="1200" cap="none" baseline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плаза, 17 </a:t>
            </a:r>
            <a:r>
              <a:rPr lang="ru-RU" sz="1100" b="0" kern="1200" cap="none" baseline="0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февруари</a:t>
            </a:r>
            <a:r>
              <a:rPr lang="ru-RU" sz="1100" b="0" kern="1200" cap="none" baseline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2024</a:t>
            </a:r>
            <a:endParaRPr lang="en-US" sz="1100" b="0" cap="none" baseline="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277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7" r:id="rId1"/>
    <p:sldLayoutId id="2147484258" r:id="rId2"/>
    <p:sldLayoutId id="2147484259" r:id="rId3"/>
    <p:sldLayoutId id="2147484248" r:id="rId4"/>
    <p:sldLayoutId id="2147484249" r:id="rId5"/>
    <p:sldLayoutId id="2147484250" r:id="rId6"/>
    <p:sldLayoutId id="2147484251" r:id="rId7"/>
    <p:sldLayoutId id="2147484252" r:id="rId8"/>
    <p:sldLayoutId id="2147484253" r:id="rId9"/>
    <p:sldLayoutId id="2147484254" r:id="rId10"/>
    <p:sldLayoutId id="21474842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61FC7D-BBF2-631B-B575-DB2A56416B65}"/>
              </a:ext>
            </a:extLst>
          </p:cNvPr>
          <p:cNvSpPr/>
          <p:nvPr userDrawn="1"/>
        </p:nvSpPr>
        <p:spPr>
          <a:xfrm>
            <a:off x="0" y="6255344"/>
            <a:ext cx="12192000" cy="576000"/>
          </a:xfrm>
          <a:prstGeom prst="rect">
            <a:avLst/>
          </a:prstGeom>
          <a:solidFill>
            <a:srgbClr val="2746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>
              <a:solidFill>
                <a:srgbClr val="27468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56EDB1-D802-8D3B-51CD-A3D00CD5F0F8}"/>
              </a:ext>
            </a:extLst>
          </p:cNvPr>
          <p:cNvSpPr txBox="1"/>
          <p:nvPr userDrawn="1"/>
        </p:nvSpPr>
        <p:spPr>
          <a:xfrm>
            <a:off x="3287688" y="6458706"/>
            <a:ext cx="4968552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0" kern="1200" cap="all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ТРЕНИРОВЪЧЕН СЕМИНАР ЗА </a:t>
            </a:r>
            <a:r>
              <a:rPr lang="bg-BG" sz="1100" b="0" kern="1200" cap="all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ЕЛЕКТ-ПРЕЗИДЕНТИ И ЕЛЕКТ-СЕКРЕТАРИ</a:t>
            </a:r>
            <a:endParaRPr lang="en-US" sz="1100" b="0" cap="none" baseline="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641E4A-9481-DA46-779B-45089B7BC14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424" y="6291344"/>
            <a:ext cx="2047500" cy="504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B04F7F-184D-35D6-635A-BCB24A0F710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72" y="6291344"/>
            <a:ext cx="2293716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870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7" r:id="rId1"/>
    <p:sldLayoutId id="214748426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9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g"/><Relationship Id="rId3" Type="http://schemas.openxmlformats.org/officeDocument/2006/relationships/image" Target="../media/image63.jpg"/><Relationship Id="rId7" Type="http://schemas.openxmlformats.org/officeDocument/2006/relationships/image" Target="../media/image67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5" Type="http://schemas.openxmlformats.org/officeDocument/2006/relationships/image" Target="../media/image65.jpg"/><Relationship Id="rId10" Type="http://schemas.openxmlformats.org/officeDocument/2006/relationships/image" Target="../media/image70.jpeg"/><Relationship Id="rId4" Type="http://schemas.openxmlformats.org/officeDocument/2006/relationships/image" Target="../media/image64.jpg"/><Relationship Id="rId9" Type="http://schemas.openxmlformats.org/officeDocument/2006/relationships/image" Target="../media/image69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5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3.jpeg"/><Relationship Id="rId5" Type="http://schemas.openxmlformats.org/officeDocument/2006/relationships/image" Target="../media/image82.jpg"/><Relationship Id="rId4" Type="http://schemas.openxmlformats.org/officeDocument/2006/relationships/image" Target="../media/image81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9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12" Type="http://schemas.openxmlformats.org/officeDocument/2006/relationships/image" Target="../media/image28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A04A4-153B-D48E-FD22-1BEDE75B2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ЕКИП 2024-2025</a:t>
            </a:r>
          </a:p>
        </p:txBody>
      </p:sp>
    </p:spTree>
    <p:extLst>
      <p:ext uri="{BB962C8B-B14F-4D97-AF65-F5344CB8AC3E}">
        <p14:creationId xmlns:p14="http://schemas.microsoft.com/office/powerpoint/2010/main" val="3797381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F145E60D-86A0-0CD5-78EA-C5494C536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z="3600" b="1" dirty="0">
                <a:solidFill>
                  <a:srgbClr val="27468D"/>
                </a:solidFill>
              </a:rPr>
              <a:t>СЕКРЕТАРИАТ</a:t>
            </a:r>
            <a:endParaRPr lang="bg-BG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5BD44B8-94E3-783B-3BFF-AF3C8969FD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СЕКРЕТАР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BD6229F-F232-E029-4C65-5868D82179C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София Балкан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8D8E102-8915-EA4C-72DC-18036BADE1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bg-BG" dirty="0"/>
              <a:t>КОФЧЕЖНИК</a:t>
            </a:r>
          </a:p>
        </p:txBody>
      </p:sp>
      <p:pic>
        <p:nvPicPr>
          <p:cNvPr id="35" name="Picture Placeholder 34">
            <a:extLst>
              <a:ext uri="{FF2B5EF4-FFF2-40B4-BE49-F238E27FC236}">
                <a16:creationId xmlns:a16="http://schemas.microsoft.com/office/drawing/2014/main" id="{16662A88-27B6-69F7-CC55-43E71CFEE9B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81" b="11181"/>
          <a:stretch>
            <a:fillRect/>
          </a:stretch>
        </p:blipFill>
        <p:spPr/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5FFD1128-D4E4-0F0E-A264-85E84E1463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bg-BG" dirty="0"/>
              <a:t>РК София-Витоша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0C627CF-FAE9-74F4-268C-316E85520AE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bg-BG" dirty="0"/>
              <a:t>ЦЕРЕМОНИАЛ</a:t>
            </a:r>
          </a:p>
        </p:txBody>
      </p:sp>
      <p:pic>
        <p:nvPicPr>
          <p:cNvPr id="37" name="Picture Placeholder 36">
            <a:extLst>
              <a:ext uri="{FF2B5EF4-FFF2-40B4-BE49-F238E27FC236}">
                <a16:creationId xmlns:a16="http://schemas.microsoft.com/office/drawing/2014/main" id="{A7EBE0FD-6F95-A3E9-0B13-2EA958CEA069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78" b="16578"/>
          <a:stretch>
            <a:fillRect/>
          </a:stretch>
        </p:blipFill>
        <p:spPr/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EF755FC5-E851-AD68-DA08-45309096921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bg-BG" dirty="0"/>
              <a:t>РК Стара Загора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D63C2067-4590-13B0-9708-3776B53041B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RCC</a:t>
            </a:r>
            <a:endParaRPr lang="bg-BG" dirty="0"/>
          </a:p>
        </p:txBody>
      </p:sp>
      <p:pic>
        <p:nvPicPr>
          <p:cNvPr id="39" name="Picture Placeholder 38">
            <a:extLst>
              <a:ext uri="{FF2B5EF4-FFF2-40B4-BE49-F238E27FC236}">
                <a16:creationId xmlns:a16="http://schemas.microsoft.com/office/drawing/2014/main" id="{D0CEBC30-69E9-8002-F8DD-22D68A1EFA5F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25" b="16125"/>
          <a:stretch>
            <a:fillRect/>
          </a:stretch>
        </p:blipFill>
        <p:spPr/>
      </p:pic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3CA972C2-27EA-97E3-EADB-4DA66AD7686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bg-BG" dirty="0"/>
              <a:t>РК Дупница</a:t>
            </a:r>
          </a:p>
        </p:txBody>
      </p:sp>
      <p:pic>
        <p:nvPicPr>
          <p:cNvPr id="33" name="Picture Placeholder 32">
            <a:extLst>
              <a:ext uri="{FF2B5EF4-FFF2-40B4-BE49-F238E27FC236}">
                <a16:creationId xmlns:a16="http://schemas.microsoft.com/office/drawing/2014/main" id="{54EA83DA-1DE0-532F-935A-99A7B311E04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74" b="15374"/>
          <a:stretch>
            <a:fillRect/>
          </a:stretch>
        </p:blipFill>
        <p:spPr/>
      </p:pic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9346BCF3-2F2B-3035-F685-8D6FA79DDC7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bg-BG" dirty="0"/>
              <a:t>Красимир Веселинов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8C9FE21A-B594-A429-5CF2-CD9763BC40A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bg-BG" dirty="0"/>
              <a:t>Венета </a:t>
            </a:r>
            <a:r>
              <a:rPr lang="bg-BG" dirty="0" err="1"/>
              <a:t>Платиканова</a:t>
            </a:r>
            <a:endParaRPr lang="bg-BG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22EEDD21-9426-2D56-4427-BFCC4C12705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bg-BG" dirty="0"/>
              <a:t>Васил Демирев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F8AA6382-B078-9613-4FF5-CD9BF461FAC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bg-BG" dirty="0"/>
              <a:t>Методи Димитров</a:t>
            </a:r>
          </a:p>
        </p:txBody>
      </p:sp>
    </p:spTree>
    <p:extLst>
      <p:ext uri="{BB962C8B-B14F-4D97-AF65-F5344CB8AC3E}">
        <p14:creationId xmlns:p14="http://schemas.microsoft.com/office/powerpoint/2010/main" val="3529881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95161-23B0-0D9D-A212-7A62FB760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СЕКРЕТАРИАТ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27C008-45F3-6D33-0D3A-DF07B6C767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Ротари ПП</a:t>
            </a: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4030A3A1-E9C9-8C2C-AAF9-AB10404232B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4" b="11094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96B457-55D5-7FBF-4C36-5AC4512FF4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sz="2000" dirty="0"/>
              <a:t>РК Пловдив Филипопол</a:t>
            </a:r>
            <a:endParaRPr lang="bg-BG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DBCF85C-595B-995C-D896-3AB79F808A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bg-BG" dirty="0"/>
              <a:t>ИСТОРИК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7C4CC07E-62E3-6A1C-B74D-7F7BF6BC502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15" b="11715"/>
          <a:stretch>
            <a:fillRect/>
          </a:stretch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F1D57-1B22-AAD0-F8FF-289B50D1B0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bg-BG" dirty="0"/>
              <a:t>РК София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96F50B5-5932-AE50-A973-9F4A6FDFC9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23854" y="3837019"/>
            <a:ext cx="3384376" cy="720079"/>
          </a:xfrm>
        </p:spPr>
        <p:txBody>
          <a:bodyPr/>
          <a:lstStyle/>
          <a:p>
            <a:r>
              <a:rPr lang="bg-BG" sz="2400" dirty="0"/>
              <a:t>КООРДИНАЦИЯ ПРИ</a:t>
            </a:r>
          </a:p>
          <a:p>
            <a:r>
              <a:rPr lang="bg-BG" sz="2400" dirty="0"/>
              <a:t>ХУМАНИТАРНИ АКЦИИ</a:t>
            </a:r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3732CDC2-C2CF-12AD-6338-13B4B946A28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7" b="13977"/>
          <a:stretch>
            <a:fillRect/>
          </a:stretch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5B536A0-2AB5-E4E3-16AF-8B956B932AB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bg-BG" dirty="0"/>
              <a:t>РК Русе-Дунав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92040CC-528F-2183-125F-234871D70E8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bg-BG" sz="2000" dirty="0"/>
              <a:t>ПДГ Димитър Димитров</a:t>
            </a:r>
            <a:endParaRPr lang="bg-BG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05DB97A-8588-CB04-E731-5B8B76EAA7B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bg-BG" dirty="0"/>
              <a:t>Цвятко Кадийски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79E9FA4-A99C-A087-4D81-E384275773F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716031" y="4653136"/>
            <a:ext cx="3168650" cy="657225"/>
          </a:xfrm>
        </p:spPr>
        <p:txBody>
          <a:bodyPr/>
          <a:lstStyle/>
          <a:p>
            <a:r>
              <a:rPr lang="bg-BG" dirty="0"/>
              <a:t>ДГЕ Пламен Цветков</a:t>
            </a:r>
          </a:p>
        </p:txBody>
      </p:sp>
    </p:spTree>
    <p:extLst>
      <p:ext uri="{BB962C8B-B14F-4D97-AF65-F5344CB8AC3E}">
        <p14:creationId xmlns:p14="http://schemas.microsoft.com/office/powerpoint/2010/main" val="4231956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55365-F0F1-4EC9-77C2-0CB8EC379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7888" y="1772816"/>
            <a:ext cx="6987208" cy="2952328"/>
          </a:xfrm>
        </p:spPr>
        <p:txBody>
          <a:bodyPr/>
          <a:lstStyle/>
          <a:p>
            <a:r>
              <a:rPr lang="bg-BG" dirty="0"/>
              <a:t>АСИСТЕНТ</a:t>
            </a:r>
            <a:br>
              <a:rPr lang="bg-BG" dirty="0"/>
            </a:br>
            <a:r>
              <a:rPr lang="bg-BG" dirty="0">
                <a:solidFill>
                  <a:srgbClr val="E99E16"/>
                </a:solidFill>
              </a:rPr>
              <a:t>ГУВЕРНЬОРИ</a:t>
            </a:r>
            <a:br>
              <a:rPr lang="bg-BG" dirty="0"/>
            </a:br>
            <a:r>
              <a:rPr lang="bg-BG" dirty="0"/>
              <a:t>2024-2025</a:t>
            </a:r>
          </a:p>
        </p:txBody>
      </p:sp>
    </p:spTree>
    <p:extLst>
      <p:ext uri="{BB962C8B-B14F-4D97-AF65-F5344CB8AC3E}">
        <p14:creationId xmlns:p14="http://schemas.microsoft.com/office/powerpoint/2010/main" val="31017499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8F73B-313A-0943-F34F-505F6F823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7068120" cy="1080000"/>
          </a:xfrm>
        </p:spPr>
        <p:txBody>
          <a:bodyPr/>
          <a:lstStyle/>
          <a:p>
            <a:r>
              <a:rPr lang="bg-BG" dirty="0"/>
              <a:t>АСИСТЕНТ ГУВЕРНЬОРИ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305775-AAB4-73B2-0385-AC686EB9A7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3837019"/>
            <a:ext cx="3096344" cy="720079"/>
          </a:xfrm>
        </p:spPr>
        <p:txBody>
          <a:bodyPr/>
          <a:lstStyle/>
          <a:p>
            <a:r>
              <a:rPr lang="bg-BG" dirty="0"/>
              <a:t>АДГ ЗОНА 1</a:t>
            </a:r>
          </a:p>
        </p:txBody>
      </p:sp>
      <p:pic>
        <p:nvPicPr>
          <p:cNvPr id="36" name="Picture Placeholder 35">
            <a:extLst>
              <a:ext uri="{FF2B5EF4-FFF2-40B4-BE49-F238E27FC236}">
                <a16:creationId xmlns:a16="http://schemas.microsoft.com/office/drawing/2014/main" id="{AD232E7F-1D2A-520F-92D5-734DD59A1BB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7" b="13597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8789E-376D-5D14-E18F-752C5C1042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3223" y="5206953"/>
            <a:ext cx="3168650" cy="657225"/>
          </a:xfrm>
        </p:spPr>
        <p:txBody>
          <a:bodyPr/>
          <a:lstStyle/>
          <a:p>
            <a:r>
              <a:rPr lang="bg-BG" dirty="0"/>
              <a:t>РК София-Витоша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18A805-0918-7A7E-CC53-DB04AE57A2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25712" y="3837019"/>
            <a:ext cx="3096344" cy="720079"/>
          </a:xfrm>
        </p:spPr>
        <p:txBody>
          <a:bodyPr/>
          <a:lstStyle/>
          <a:p>
            <a:r>
              <a:rPr lang="bg-BG" dirty="0"/>
              <a:t>АДГ ЗОНА 2</a:t>
            </a:r>
          </a:p>
        </p:txBody>
      </p:sp>
      <p:pic>
        <p:nvPicPr>
          <p:cNvPr id="38" name="Picture Placeholder 37">
            <a:extLst>
              <a:ext uri="{FF2B5EF4-FFF2-40B4-BE49-F238E27FC236}">
                <a16:creationId xmlns:a16="http://schemas.microsoft.com/office/drawing/2014/main" id="{46E7617E-FDA9-4687-44F0-805E4F48288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" r="104"/>
          <a:stretch>
            <a:fillRect/>
          </a:stretch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C115CD6-6ECA-6BD0-01D8-96FE2869F5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89559" y="5206953"/>
            <a:ext cx="3168650" cy="657225"/>
          </a:xfrm>
        </p:spPr>
        <p:txBody>
          <a:bodyPr/>
          <a:lstStyle/>
          <a:p>
            <a:r>
              <a:rPr lang="bg-BG" dirty="0"/>
              <a:t>РК София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03C9F1-55CB-FD4E-AC26-21CBB643250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767870" y="3850113"/>
            <a:ext cx="3096344" cy="720079"/>
          </a:xfrm>
        </p:spPr>
        <p:txBody>
          <a:bodyPr/>
          <a:lstStyle/>
          <a:p>
            <a:r>
              <a:rPr lang="bg-BG" dirty="0"/>
              <a:t>АДГ ЗОНА 3</a:t>
            </a:r>
          </a:p>
        </p:txBody>
      </p:sp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72EA0937-0D14-3952-C1A4-39D89969BB4D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62" b="12462"/>
          <a:stretch>
            <a:fillRect/>
          </a:stretch>
        </p:blipFill>
        <p:spPr/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70B3D10-7F93-9966-B515-C638E4C48B6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31717" y="5220047"/>
            <a:ext cx="3168650" cy="657225"/>
          </a:xfrm>
        </p:spPr>
        <p:txBody>
          <a:bodyPr/>
          <a:lstStyle/>
          <a:p>
            <a:r>
              <a:rPr lang="bg-BG" dirty="0"/>
              <a:t>РК Самоков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62F2D96-5ACB-8C6E-FD31-6C73A9A10DA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7612" y="4557098"/>
            <a:ext cx="3168650" cy="657225"/>
          </a:xfrm>
        </p:spPr>
        <p:txBody>
          <a:bodyPr/>
          <a:lstStyle/>
          <a:p>
            <a:r>
              <a:rPr lang="bg-BG" dirty="0"/>
              <a:t>Светослав Танчовски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7E848EA-1526-1372-281A-974D02094D4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083948" y="4557098"/>
            <a:ext cx="3168650" cy="657225"/>
          </a:xfrm>
        </p:spPr>
        <p:txBody>
          <a:bodyPr/>
          <a:lstStyle/>
          <a:p>
            <a:r>
              <a:rPr lang="bg-BG" dirty="0"/>
              <a:t>Мирослав Цанков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33B70B6-9613-54D5-3F72-18F378E7DD3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726106" y="4570192"/>
            <a:ext cx="3168650" cy="657225"/>
          </a:xfrm>
        </p:spPr>
        <p:txBody>
          <a:bodyPr/>
          <a:lstStyle/>
          <a:p>
            <a:r>
              <a:rPr lang="bg-BG" dirty="0"/>
              <a:t>Екатерина </a:t>
            </a:r>
            <a:r>
              <a:rPr lang="bg-BG" dirty="0" err="1"/>
              <a:t>Вададжийска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173284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759C3-1079-A40B-C6B5-3EB15188A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АСИСТЕНТ ГУВЕРНЬОРИ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7DEA38-F76D-59E5-113E-8D52F99A5D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АДГ ЗОНА 4</a:t>
            </a: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6A00E124-3DDD-83C0-D3B5-B2E95B43B78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 b="11111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13AE3F-8395-4837-F1C8-BD3E084B2C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Петрич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EF6E04-BAED-09D5-1B79-61158AA175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bg-BG" dirty="0"/>
              <a:t>АДГ ЗОНА 5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8452FCE2-771B-C8D6-8C80-88F7BC44852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90" b="13290"/>
          <a:stretch>
            <a:fillRect/>
          </a:stretch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345F2E6-313F-6045-F2FE-FC75326856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bg-BG" dirty="0"/>
              <a:t>РК Монтана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C3782FD-E7F8-8F03-8FF5-B084AEC731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bg-BG" dirty="0"/>
              <a:t>АДГ ЗОНА 6</a:t>
            </a:r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AC24B636-97D6-1325-13F5-AF01BD8AA64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38" b="11538"/>
          <a:stretch>
            <a:fillRect/>
          </a:stretch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B6DB054-E4AC-2C70-E302-8A2E37825D6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bg-BG" dirty="0"/>
              <a:t>РК Плевен-</a:t>
            </a:r>
            <a:r>
              <a:rPr lang="bg-BG" dirty="0" err="1"/>
              <a:t>Центрум</a:t>
            </a:r>
            <a:endParaRPr lang="bg-BG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889A4DA-23E5-A634-1D4C-FE03FA0E79E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bg-BG" dirty="0"/>
              <a:t>Любомир Григоров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FDA166A-62CC-2783-E5E5-10049A53D3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bg-BG" dirty="0"/>
              <a:t>Румен Ценов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1C0466F-E16C-6F1F-E29D-1DB0EA7530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bg-BG" dirty="0"/>
              <a:t>Николай Савов</a:t>
            </a:r>
          </a:p>
        </p:txBody>
      </p:sp>
    </p:spTree>
    <p:extLst>
      <p:ext uri="{BB962C8B-B14F-4D97-AF65-F5344CB8AC3E}">
        <p14:creationId xmlns:p14="http://schemas.microsoft.com/office/powerpoint/2010/main" val="3446200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65F2D-F438-B04C-6E70-BD6ED0D93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АСИСТЕНТ ГУВЕРНЬОРИ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3658FF-3A35-DFB7-BF76-E31284B90A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АДГ ЗОНА 7</a:t>
            </a: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9E9E2043-4D18-E4ED-02BC-5D1EB5270B3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87" b="14387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CE59B4-D2C7-3539-8230-BCE1F1AD9B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Велинград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CD18225-43E0-8100-D0C8-6663794553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bg-BG" dirty="0"/>
              <a:t>АДГ ЗОНА 8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7ECD0F6B-907B-1BB2-DE74-CF150EB2521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b="16667"/>
          <a:stretch>
            <a:fillRect/>
          </a:stretch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EB5096F-A6FE-52DA-A2EC-CCCB4AA8C6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bg-BG" dirty="0"/>
              <a:t>РК Пловдив Интернешънъл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0FAB6CD-ED39-6372-F3B0-6EE744CC7EC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bg-BG" dirty="0"/>
              <a:t>АДГ ЗОНА 9</a:t>
            </a:r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DEA4EB7F-C348-D2CE-CC49-0643D3D9FDE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39" b="20039"/>
          <a:stretch>
            <a:fillRect/>
          </a:stretch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D0E38E5-E8CF-5A2F-0FEB-8EDC1ED974A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bg-BG" dirty="0"/>
              <a:t>РК Златоград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F49233A-0265-A0A4-EAD4-6F8EDE1A4C3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bg-BG" dirty="0"/>
              <a:t>Христина Узунова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F443870-D78A-8F97-CEB9-2CD436C422A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bg-BG" dirty="0"/>
              <a:t>Теодора Денева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9E8ACBF-7BF1-CF09-E669-89B65224607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bg-BG" dirty="0"/>
              <a:t>Емил Пашов</a:t>
            </a:r>
          </a:p>
        </p:txBody>
      </p:sp>
    </p:spTree>
    <p:extLst>
      <p:ext uri="{BB962C8B-B14F-4D97-AF65-F5344CB8AC3E}">
        <p14:creationId xmlns:p14="http://schemas.microsoft.com/office/powerpoint/2010/main" val="3690458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B532D-7FC8-3E3B-D4AF-F6E594095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АСИСТЕНТ ГУВЕРНЬОРИ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31B834-5B28-A0A3-5A9F-D5B2560086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АДГ ЗОНА 10</a:t>
            </a: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DEAF295E-8928-3D3F-ED03-B05182FA8C4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 b="11111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AE90E2-112A-8C24-8406-45ED33C4A94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Харманли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F386172-D734-20F1-EAC6-6B4A77F55B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bg-BG" dirty="0"/>
              <a:t>АДГ ЗОНА 11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F5B77572-CA57-2BAC-A590-3772310D73E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3" b="12303"/>
          <a:stretch>
            <a:fillRect/>
          </a:stretch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453521-8567-3EA2-BC75-5C20F9F7B3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bg-BG" dirty="0"/>
              <a:t>РК </a:t>
            </a:r>
            <a:r>
              <a:rPr lang="bg-BG" dirty="0" err="1"/>
              <a:t>Ст.Загора</a:t>
            </a:r>
            <a:r>
              <a:rPr lang="bg-BG" dirty="0"/>
              <a:t>-Берое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977BFB3-C6ED-3848-B3D5-E2EDC649CB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bg-BG" dirty="0"/>
              <a:t>АДГ ЗОНА 12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2564308-E2C9-919E-E2C6-98ADD675E6C2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9C1CFD-1CC8-7D48-54A0-3916C88EF16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bg-BG" dirty="0"/>
              <a:t>РК Габрово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35AA430-D216-EEEA-9035-DA6EC1D7C61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bg-BG" dirty="0"/>
              <a:t>Милко Милков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0C0C1D4-5E18-129F-7189-1B6EA3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bg-BG" dirty="0"/>
              <a:t>Лилия Михайлова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D03FC05-1CE0-12AF-ADB8-90FCFFF54E0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bg-BG" dirty="0"/>
              <a:t>Христофор Илиев</a:t>
            </a:r>
          </a:p>
        </p:txBody>
      </p:sp>
    </p:spTree>
    <p:extLst>
      <p:ext uri="{BB962C8B-B14F-4D97-AF65-F5344CB8AC3E}">
        <p14:creationId xmlns:p14="http://schemas.microsoft.com/office/powerpoint/2010/main" val="15072952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8D14D-10BB-F279-F335-A442360F7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АСИСТЕНТ ГУВЕРНЬОРИ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6DD7E9-4A35-733F-E5C3-DA1FAB3849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АДГ ЗОНА 13</a:t>
            </a: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6D834B30-6192-275F-FB7A-F8924443C41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" b="1333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073AD3-6123-404D-5B78-AD02998EB2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Тутракан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DD2AFC9-4938-5684-B514-18B26A9DFD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bg-BG" dirty="0"/>
              <a:t>АДГ ЗОНА 14</a:t>
            </a:r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C66DA286-34EA-7657-2C9C-2B65C5039AD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41" b="11341"/>
          <a:stretch>
            <a:fillRect/>
          </a:stretch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DB4C499-0BC8-3A50-A4F0-15C06CECD9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bg-BG" dirty="0"/>
              <a:t>РК Шумен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5371407-E1C9-F9EB-9C2F-6A9FAD5946C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bg-BG" dirty="0"/>
              <a:t>АДГ ЗОНА 15</a:t>
            </a:r>
          </a:p>
        </p:txBody>
      </p:sp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408485CE-00F1-6FCC-F1EA-667EF9874813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62" b="12462"/>
          <a:stretch>
            <a:fillRect/>
          </a:stretch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AC04684-2232-2476-A81B-CABEEDDC36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bg-BG" dirty="0"/>
              <a:t>РК Каварна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DD43426-ABED-5255-69F5-A334C3FD24D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bg-BG" dirty="0"/>
              <a:t>Кенан Рахим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3C34F91-4171-D969-79E2-EC09D92A51D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bg-BG" dirty="0"/>
              <a:t>Росица Михайлова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D640DF4-E804-B70E-5A77-54AF099B3EA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bg-BG" dirty="0"/>
              <a:t>Десислава Гичева</a:t>
            </a:r>
          </a:p>
        </p:txBody>
      </p:sp>
    </p:spTree>
    <p:extLst>
      <p:ext uri="{BB962C8B-B14F-4D97-AF65-F5344CB8AC3E}">
        <p14:creationId xmlns:p14="http://schemas.microsoft.com/office/powerpoint/2010/main" val="6437728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1AB65-A763-0E72-29EA-744AB088D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АСИСТЕНТ ГУВЕРНЬОРИ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5BF069-4586-4655-42D3-9A62F7AB8D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АДГ ЗОНА 16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875CC998-05FD-C5F9-50DE-7F00FFA5680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03" b="13603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D96331-339C-F79C-221F-462B1892DC2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Провадия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6155A95-EC74-2438-A011-D96985C37A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bg-BG" dirty="0"/>
              <a:t>АДГ ЗОНА 17</a:t>
            </a: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62C61401-A07E-99F3-5F1B-7E6290A8FD9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31" b="16931"/>
          <a:stretch>
            <a:fillRect/>
          </a:stretch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401EF47-EF94-12E7-BD61-ED852DEE21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bg-BG" dirty="0"/>
              <a:t>РК Поморие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0240B1B-4A4F-1DC1-222E-FD7A1419160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bg-BG" dirty="0"/>
              <a:t>АДГ ЗОНА 18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7A581C1D-3289-1073-DAC0-548B62B0B532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" b="357"/>
          <a:stretch>
            <a:fillRect/>
          </a:stretch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C6348B9-C374-42E3-7267-0DDDB9A27CD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bg-BG" dirty="0"/>
              <a:t>РК Бургас-Приморие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1BE5E88-0C15-FA3B-4F27-824786595F5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bg-BG" dirty="0"/>
              <a:t>Елена Филипова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439FA02-1C40-F4FD-CC8B-DA20AC381AD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bg-BG" dirty="0"/>
              <a:t>Недялка Баева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C01705A-C3BD-B64C-E23A-5ACC2A5A1A5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bg-BG" dirty="0"/>
              <a:t>Иван Гаврилов</a:t>
            </a:r>
          </a:p>
        </p:txBody>
      </p:sp>
    </p:spTree>
    <p:extLst>
      <p:ext uri="{BB962C8B-B14F-4D97-AF65-F5344CB8AC3E}">
        <p14:creationId xmlns:p14="http://schemas.microsoft.com/office/powerpoint/2010/main" val="3895530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31AA8-6968-64AF-DECF-4B5E27872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КОМИТЕТИ НА</a:t>
            </a:r>
            <a:br>
              <a:rPr lang="bg-BG" dirty="0"/>
            </a:br>
            <a:r>
              <a:rPr lang="bg-BG" dirty="0"/>
              <a:t>ДИСТРИКТА</a:t>
            </a:r>
            <a:br>
              <a:rPr lang="bg-BG" dirty="0"/>
            </a:br>
            <a:r>
              <a:rPr lang="bg-BG" dirty="0"/>
              <a:t>2024-2025</a:t>
            </a:r>
          </a:p>
        </p:txBody>
      </p:sp>
    </p:spTree>
    <p:extLst>
      <p:ext uri="{BB962C8B-B14F-4D97-AF65-F5344CB8AC3E}">
        <p14:creationId xmlns:p14="http://schemas.microsoft.com/office/powerpoint/2010/main" val="3581257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itle 65">
            <a:extLst>
              <a:ext uri="{FF2B5EF4-FFF2-40B4-BE49-F238E27FC236}">
                <a16:creationId xmlns:a16="http://schemas.microsoft.com/office/drawing/2014/main" id="{42695E50-1716-3B0F-90EA-5FEBE37DD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ДГ 2024 - 2025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E6C3416B-8D91-B2D2-A0E8-C6966C23F1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Маргарита Богданова</a:t>
            </a: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8EFC2DD6-0073-9FBA-2CFF-C5B72F228D4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5" b="9745"/>
          <a:stretch/>
        </p:blipFill>
        <p:spPr/>
      </p:pic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8CABCF02-52B2-0188-8C98-4ADA3722DA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Свищов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A9BF6-B9D1-DB20-8723-2F9B784B7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3452" y="365233"/>
            <a:ext cx="9865096" cy="720080"/>
          </a:xfrm>
        </p:spPr>
        <p:txBody>
          <a:bodyPr/>
          <a:lstStyle/>
          <a:p>
            <a:r>
              <a:rPr lang="bg-BG" dirty="0"/>
              <a:t>КОМИТЕТ ФИНАНСИ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16F358-D23C-0417-A7CE-7F5118E054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ПДГ Нина Митева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3111BEB-6772-0107-D543-5580CBF4DF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84" b="10784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446545-1D9A-E732-9A7F-E629FA3B72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Плевен </a:t>
            </a:r>
            <a:r>
              <a:rPr lang="bg-BG" dirty="0" err="1"/>
              <a:t>Центрум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7220441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1B727-5D6F-D5CA-2B05-6947D0512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8710" y="365233"/>
            <a:ext cx="8214580" cy="720080"/>
          </a:xfrm>
        </p:spPr>
        <p:txBody>
          <a:bodyPr/>
          <a:lstStyle/>
          <a:p>
            <a:r>
              <a:rPr lang="bg-BG" dirty="0"/>
              <a:t>КОМИТЕТ ЗА ОБУЧЕНИЕ НА ДИСТРИКТА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A173A1-E2F6-9E9E-B69C-E1D2DE1589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ПДГ Емил Коцев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6CC8447-4B9A-EA3A-BD9F-E3D8C0C514E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1" b="8021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725790-F4FD-C31B-A588-7080004655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Русе</a:t>
            </a:r>
          </a:p>
        </p:txBody>
      </p:sp>
    </p:spTree>
    <p:extLst>
      <p:ext uri="{BB962C8B-B14F-4D97-AF65-F5344CB8AC3E}">
        <p14:creationId xmlns:p14="http://schemas.microsoft.com/office/powerpoint/2010/main" val="10335201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47BB7-E568-FBA7-3972-09DBD550A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КОМИТЕТ ФОНДАЦИЯ РОТАРИ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4DA4EE-2BEA-8497-8A55-E6D643122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Константин Стоянов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D75DD49-36BC-998F-16C3-995690F066F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7" b="10907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7B5560-B33A-4B6D-7AC9-0B60984E71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Стара Загора</a:t>
            </a:r>
          </a:p>
        </p:txBody>
      </p:sp>
    </p:spTree>
    <p:extLst>
      <p:ext uri="{BB962C8B-B14F-4D97-AF65-F5344CB8AC3E}">
        <p14:creationId xmlns:p14="http://schemas.microsoft.com/office/powerpoint/2010/main" val="16041400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97452-A016-87DC-F588-6046CEC37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001" y="46979"/>
            <a:ext cx="7068120" cy="648072"/>
          </a:xfrm>
        </p:spPr>
        <p:txBody>
          <a:bodyPr/>
          <a:lstStyle/>
          <a:p>
            <a:r>
              <a:rPr lang="bg-BG" dirty="0"/>
              <a:t>ПОДКОМИТЕТИ КЪМ ФР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6628A2F5-73D7-D90F-9E83-3F08A0965268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120031" y="5386287"/>
            <a:ext cx="1957941" cy="366646"/>
          </a:xfrm>
        </p:spPr>
        <p:txBody>
          <a:bodyPr/>
          <a:lstStyle/>
          <a:p>
            <a:r>
              <a:rPr lang="bg-BG" dirty="0"/>
              <a:t>ПДГ Митко Минев</a:t>
            </a:r>
          </a:p>
        </p:txBody>
      </p:sp>
      <p:pic>
        <p:nvPicPr>
          <p:cNvPr id="69" name="Picture Placeholder 68">
            <a:extLst>
              <a:ext uri="{FF2B5EF4-FFF2-40B4-BE49-F238E27FC236}">
                <a16:creationId xmlns:a16="http://schemas.microsoft.com/office/drawing/2014/main" id="{C0FCD593-88C5-C892-2448-DA5923F3486D}"/>
              </a:ext>
            </a:extLst>
          </p:cNvPr>
          <p:cNvPicPr>
            <a:picLocks noGrp="1" noChangeAspect="1"/>
          </p:cNvPicPr>
          <p:nvPr>
            <p:ph type="pic" sz="quarter" idx="3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2" b="5092"/>
          <a:stretch/>
        </p:blipFill>
        <p:spPr>
          <a:xfrm>
            <a:off x="1458054" y="3932218"/>
            <a:ext cx="1281896" cy="1281896"/>
          </a:xfrm>
        </p:spPr>
      </p:pic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4B1ECAF7-9A12-8ADA-98F9-D4E1E87D01E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097169" y="5796303"/>
            <a:ext cx="2003664" cy="366646"/>
          </a:xfrm>
        </p:spPr>
        <p:txBody>
          <a:bodyPr/>
          <a:lstStyle/>
          <a:p>
            <a:r>
              <a:rPr lang="bg-BG" dirty="0"/>
              <a:t>Координатор за набиране на средства на ПХ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7F7D80CC-1DA9-08E6-A71B-619AE0566A5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451346" y="5386287"/>
            <a:ext cx="1957941" cy="366646"/>
          </a:xfrm>
        </p:spPr>
        <p:txBody>
          <a:bodyPr/>
          <a:lstStyle/>
          <a:p>
            <a:r>
              <a:rPr lang="bg-BG" dirty="0"/>
              <a:t>Д-р Генка Пейчева</a:t>
            </a:r>
          </a:p>
        </p:txBody>
      </p:sp>
      <p:pic>
        <p:nvPicPr>
          <p:cNvPr id="71" name="Picture Placeholder 70">
            <a:extLst>
              <a:ext uri="{FF2B5EF4-FFF2-40B4-BE49-F238E27FC236}">
                <a16:creationId xmlns:a16="http://schemas.microsoft.com/office/drawing/2014/main" id="{30CF60E7-37EC-AFD3-451D-4B9730000D7E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89369" y="3932218"/>
            <a:ext cx="1281896" cy="1281896"/>
          </a:xfrm>
        </p:spPr>
      </p:pic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03BF8AE4-94CD-BCF1-0918-49D41D93A8C0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428484" y="5796303"/>
            <a:ext cx="2003664" cy="366646"/>
          </a:xfrm>
        </p:spPr>
        <p:txBody>
          <a:bodyPr/>
          <a:lstStyle/>
          <a:p>
            <a:r>
              <a:rPr lang="bg-BG" dirty="0" err="1"/>
              <a:t>Полио</a:t>
            </a:r>
            <a:r>
              <a:rPr lang="bg-BG" dirty="0"/>
              <a:t> плюс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CFBBDA53-87A9-5718-33E9-84DF76E73E05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5782015" y="5386287"/>
            <a:ext cx="1957941" cy="366646"/>
          </a:xfrm>
        </p:spPr>
        <p:txBody>
          <a:bodyPr/>
          <a:lstStyle/>
          <a:p>
            <a:r>
              <a:rPr lang="bg-BG" dirty="0"/>
              <a:t>Силвия </a:t>
            </a:r>
            <a:r>
              <a:rPr lang="bg-BG" dirty="0" err="1"/>
              <a:t>Щумпф</a:t>
            </a:r>
            <a:endParaRPr lang="bg-BG" dirty="0"/>
          </a:p>
        </p:txBody>
      </p:sp>
      <p:pic>
        <p:nvPicPr>
          <p:cNvPr id="73" name="Picture Placeholder 72">
            <a:extLst>
              <a:ext uri="{FF2B5EF4-FFF2-40B4-BE49-F238E27FC236}">
                <a16:creationId xmlns:a16="http://schemas.microsoft.com/office/drawing/2014/main" id="{5CB409FD-40CF-F756-004F-9550B3A88714}"/>
              </a:ext>
            </a:extLst>
          </p:cNvPr>
          <p:cNvPicPr>
            <a:picLocks noGrp="1" noChangeAspect="1"/>
          </p:cNvPicPr>
          <p:nvPr>
            <p:ph type="pic" sz="quarter" idx="4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89" b="15889"/>
          <a:stretch/>
        </p:blipFill>
        <p:spPr>
          <a:xfrm>
            <a:off x="6120038" y="3932218"/>
            <a:ext cx="1281896" cy="1281896"/>
          </a:xfrm>
        </p:spPr>
      </p:pic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A68F44B9-0CA4-B00E-5F8C-1B4454536763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5759153" y="5796303"/>
            <a:ext cx="2003664" cy="366646"/>
          </a:xfrm>
        </p:spPr>
        <p:txBody>
          <a:bodyPr/>
          <a:lstStyle/>
          <a:p>
            <a:r>
              <a:rPr lang="en-US" dirty="0"/>
              <a:t>VTT</a:t>
            </a:r>
            <a:endParaRPr lang="bg-BG" dirty="0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9CE2F2E0-86D8-DFD3-60F5-8F74543B78CD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113330" y="5386287"/>
            <a:ext cx="1957941" cy="366646"/>
          </a:xfrm>
        </p:spPr>
        <p:txBody>
          <a:bodyPr/>
          <a:lstStyle/>
          <a:p>
            <a:r>
              <a:rPr lang="bg-BG" dirty="0"/>
              <a:t>Д-р Валентин Стоянов</a:t>
            </a:r>
          </a:p>
        </p:txBody>
      </p:sp>
      <p:pic>
        <p:nvPicPr>
          <p:cNvPr id="75" name="Picture Placeholder 74">
            <a:extLst>
              <a:ext uri="{FF2B5EF4-FFF2-40B4-BE49-F238E27FC236}">
                <a16:creationId xmlns:a16="http://schemas.microsoft.com/office/drawing/2014/main" id="{F8474CEE-3374-5178-A5AC-8ECD692A5C70}"/>
              </a:ext>
            </a:extLst>
          </p:cNvPr>
          <p:cNvPicPr>
            <a:picLocks noGrp="1" noChangeAspect="1"/>
          </p:cNvPicPr>
          <p:nvPr>
            <p:ph type="pic" sz="quarter" idx="4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00" b="11300"/>
          <a:stretch/>
        </p:blipFill>
        <p:spPr>
          <a:xfrm>
            <a:off x="8451353" y="3932218"/>
            <a:ext cx="1281896" cy="1281896"/>
          </a:xfrm>
        </p:spPr>
      </p:pic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6853DF32-C67D-6193-8D07-61E7C7B52EAC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090468" y="5796303"/>
            <a:ext cx="2003664" cy="366646"/>
          </a:xfrm>
        </p:spPr>
        <p:txBody>
          <a:bodyPr/>
          <a:lstStyle/>
          <a:p>
            <a:r>
              <a:rPr lang="bg-BG" dirty="0"/>
              <a:t>Координатор на Общество на големите дарители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639DD12-98D1-6A25-4D8E-39D779D7DD75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399951" y="2326968"/>
            <a:ext cx="1957941" cy="366646"/>
          </a:xfrm>
        </p:spPr>
        <p:txBody>
          <a:bodyPr/>
          <a:lstStyle/>
          <a:p>
            <a:r>
              <a:rPr lang="bg-BG" dirty="0"/>
              <a:t>Кирил Андреев</a:t>
            </a:r>
          </a:p>
        </p:txBody>
      </p:sp>
      <p:pic>
        <p:nvPicPr>
          <p:cNvPr id="61" name="Picture Placeholder 60">
            <a:extLst>
              <a:ext uri="{FF2B5EF4-FFF2-40B4-BE49-F238E27FC236}">
                <a16:creationId xmlns:a16="http://schemas.microsoft.com/office/drawing/2014/main" id="{9156F97D-541B-1E3E-D5B5-CF3D9836AA1B}"/>
              </a:ext>
            </a:extLst>
          </p:cNvPr>
          <p:cNvPicPr>
            <a:picLocks noGrp="1" noChangeAspect="1"/>
          </p:cNvPicPr>
          <p:nvPr>
            <p:ph type="pic" sz="quarter" idx="5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7" b="11117"/>
          <a:stretch/>
        </p:blipFill>
        <p:spPr>
          <a:xfrm>
            <a:off x="737974" y="872899"/>
            <a:ext cx="1281896" cy="1281896"/>
          </a:xfrm>
        </p:spPr>
      </p:pic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5FAA714C-0AA8-9FA8-F9CE-618DBB4CBD41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377089" y="2736984"/>
            <a:ext cx="2003664" cy="366646"/>
          </a:xfrm>
        </p:spPr>
        <p:txBody>
          <a:bodyPr/>
          <a:lstStyle/>
          <a:p>
            <a:r>
              <a:rPr lang="bg-BG" dirty="0"/>
              <a:t>Глобални грантове</a:t>
            </a: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28E195BD-D960-31E5-6302-8EE99B9ADA7A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2731266" y="2326968"/>
            <a:ext cx="1957941" cy="366646"/>
          </a:xfrm>
        </p:spPr>
        <p:txBody>
          <a:bodyPr/>
          <a:lstStyle/>
          <a:p>
            <a:r>
              <a:rPr lang="bg-BG" dirty="0"/>
              <a:t>Пламен Петров</a:t>
            </a:r>
          </a:p>
        </p:txBody>
      </p:sp>
      <p:pic>
        <p:nvPicPr>
          <p:cNvPr id="63" name="Picture Placeholder 62">
            <a:extLst>
              <a:ext uri="{FF2B5EF4-FFF2-40B4-BE49-F238E27FC236}">
                <a16:creationId xmlns:a16="http://schemas.microsoft.com/office/drawing/2014/main" id="{1C1BFCEB-EA5A-AC09-0AE8-A68A70D08A6D}"/>
              </a:ext>
            </a:extLst>
          </p:cNvPr>
          <p:cNvPicPr>
            <a:picLocks noGrp="1" noChangeAspect="1"/>
          </p:cNvPicPr>
          <p:nvPr>
            <p:ph type="pic" sz="quarter" idx="5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" b="62"/>
          <a:stretch/>
        </p:blipFill>
        <p:spPr>
          <a:xfrm>
            <a:off x="3069289" y="872899"/>
            <a:ext cx="1281896" cy="1281896"/>
          </a:xfrm>
        </p:spPr>
      </p:pic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9F77193-AF98-2401-07A0-7941168265E5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2708404" y="2736984"/>
            <a:ext cx="2003664" cy="366646"/>
          </a:xfrm>
        </p:spPr>
        <p:txBody>
          <a:bodyPr/>
          <a:lstStyle/>
          <a:p>
            <a:r>
              <a:rPr lang="bg-BG" dirty="0" err="1"/>
              <a:t>Дистриктни</a:t>
            </a:r>
            <a:r>
              <a:rPr lang="bg-BG" dirty="0"/>
              <a:t> грантове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3570E022-2D4A-4DE3-DCCB-789143BE13E3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5061935" y="2326968"/>
            <a:ext cx="1957941" cy="366646"/>
          </a:xfrm>
        </p:spPr>
        <p:txBody>
          <a:bodyPr/>
          <a:lstStyle/>
          <a:p>
            <a:r>
              <a:rPr lang="bg-BG" dirty="0"/>
              <a:t>Иван </a:t>
            </a:r>
            <a:r>
              <a:rPr lang="bg-BG" dirty="0" err="1"/>
              <a:t>Хаджирусков</a:t>
            </a:r>
            <a:endParaRPr lang="bg-BG" dirty="0"/>
          </a:p>
        </p:txBody>
      </p:sp>
      <p:pic>
        <p:nvPicPr>
          <p:cNvPr id="65" name="Picture Placeholder 64">
            <a:extLst>
              <a:ext uri="{FF2B5EF4-FFF2-40B4-BE49-F238E27FC236}">
                <a16:creationId xmlns:a16="http://schemas.microsoft.com/office/drawing/2014/main" id="{71E5A050-6328-8C9B-F841-D0EEAAF0276A}"/>
              </a:ext>
            </a:extLst>
          </p:cNvPr>
          <p:cNvPicPr>
            <a:picLocks noGrp="1" noChangeAspect="1"/>
          </p:cNvPicPr>
          <p:nvPr>
            <p:ph type="pic" sz="quarter" idx="57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31" b="16931"/>
          <a:stretch/>
        </p:blipFill>
        <p:spPr>
          <a:xfrm>
            <a:off x="5399958" y="872899"/>
            <a:ext cx="1281896" cy="1281896"/>
          </a:xfrm>
        </p:spPr>
      </p:pic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92845AEA-A487-6C6E-04B7-4EBC2AF863FC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5039073" y="2736984"/>
            <a:ext cx="2003664" cy="366646"/>
          </a:xfrm>
        </p:spPr>
        <p:txBody>
          <a:bodyPr/>
          <a:lstStyle/>
          <a:p>
            <a:r>
              <a:rPr lang="bg-BG" dirty="0"/>
              <a:t>Администриране и контрол на грантовете</a:t>
            </a:r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823D4F8F-011E-6FD6-F2D1-51B40EA437C7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7393250" y="2326968"/>
            <a:ext cx="1957941" cy="366646"/>
          </a:xfrm>
        </p:spPr>
        <p:txBody>
          <a:bodyPr/>
          <a:lstStyle/>
          <a:p>
            <a:r>
              <a:rPr lang="bg-BG" dirty="0"/>
              <a:t>ПДГ Веселин Димитров</a:t>
            </a:r>
          </a:p>
        </p:txBody>
      </p:sp>
      <p:pic>
        <p:nvPicPr>
          <p:cNvPr id="67" name="Picture Placeholder 66">
            <a:extLst>
              <a:ext uri="{FF2B5EF4-FFF2-40B4-BE49-F238E27FC236}">
                <a16:creationId xmlns:a16="http://schemas.microsoft.com/office/drawing/2014/main" id="{348EEDB4-6815-FDCE-3B6D-275E4421731B}"/>
              </a:ext>
            </a:extLst>
          </p:cNvPr>
          <p:cNvPicPr>
            <a:picLocks noGrp="1" noChangeAspect="1"/>
          </p:cNvPicPr>
          <p:nvPr>
            <p:ph type="pic" sz="quarter" idx="60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0" b="7680"/>
          <a:stretch/>
        </p:blipFill>
        <p:spPr>
          <a:xfrm>
            <a:off x="7731273" y="872899"/>
            <a:ext cx="1281896" cy="1281896"/>
          </a:xfrm>
        </p:spPr>
      </p:pic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00208C83-3E53-95D8-C26A-3B280AF46884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7370388" y="2736984"/>
            <a:ext cx="2003664" cy="366646"/>
          </a:xfrm>
        </p:spPr>
        <p:txBody>
          <a:bodyPr/>
          <a:lstStyle/>
          <a:p>
            <a:r>
              <a:rPr lang="bg-BG" dirty="0"/>
              <a:t>Ротари стипендии за мир</a:t>
            </a:r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D2E9B4B4-1F17-00AD-8DF1-0432F3B2DBD5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1096036" y="6241572"/>
            <a:ext cx="2003664" cy="366646"/>
          </a:xfrm>
        </p:spPr>
        <p:txBody>
          <a:bodyPr/>
          <a:lstStyle/>
          <a:p>
            <a:r>
              <a:rPr lang="bg-BG" dirty="0"/>
              <a:t>РК Велико Търново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03D2FB6A-6B1A-826F-C309-1B0DAFC66764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3427351" y="6241572"/>
            <a:ext cx="2003664" cy="366646"/>
          </a:xfrm>
        </p:spPr>
        <p:txBody>
          <a:bodyPr/>
          <a:lstStyle/>
          <a:p>
            <a:r>
              <a:rPr lang="bg-BG" dirty="0"/>
              <a:t>РК Стара Загора-Берое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B920B287-DEB0-DB4E-B6C2-9853E2D4C1F7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5758020" y="6241572"/>
            <a:ext cx="2003664" cy="366646"/>
          </a:xfrm>
        </p:spPr>
        <p:txBody>
          <a:bodyPr/>
          <a:lstStyle/>
          <a:p>
            <a:r>
              <a:rPr lang="bg-BG" dirty="0"/>
              <a:t>РК Варна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8511ACA5-A827-509E-185F-A6A4F2A6DA58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>
          <a:xfrm>
            <a:off x="8089335" y="6241572"/>
            <a:ext cx="2003664" cy="366646"/>
          </a:xfrm>
        </p:spPr>
        <p:txBody>
          <a:bodyPr/>
          <a:lstStyle/>
          <a:p>
            <a:r>
              <a:rPr lang="bg-BG" dirty="0"/>
              <a:t>РК Стара Загора</a:t>
            </a:r>
          </a:p>
        </p:txBody>
      </p:sp>
      <p:sp>
        <p:nvSpPr>
          <p:cNvPr id="56" name="Text Placeholder 55">
            <a:extLst>
              <a:ext uri="{FF2B5EF4-FFF2-40B4-BE49-F238E27FC236}">
                <a16:creationId xmlns:a16="http://schemas.microsoft.com/office/drawing/2014/main" id="{7BE2775A-0579-858B-C0DB-1A124F57F1AF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>
          <a:xfrm>
            <a:off x="375956" y="3182253"/>
            <a:ext cx="2003664" cy="366646"/>
          </a:xfrm>
        </p:spPr>
        <p:txBody>
          <a:bodyPr/>
          <a:lstStyle/>
          <a:p>
            <a:r>
              <a:rPr lang="bg-BG" dirty="0"/>
              <a:t>РК Велико Търново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145AA88-D8F4-A5FB-726C-7E400933EE87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2707271" y="3182253"/>
            <a:ext cx="2003664" cy="366646"/>
          </a:xfrm>
        </p:spPr>
        <p:txBody>
          <a:bodyPr/>
          <a:lstStyle/>
          <a:p>
            <a:r>
              <a:rPr lang="bg-BG" dirty="0"/>
              <a:t>РК Свищов</a:t>
            </a:r>
          </a:p>
        </p:txBody>
      </p:sp>
      <p:sp>
        <p:nvSpPr>
          <p:cNvPr id="58" name="Text Placeholder 57">
            <a:extLst>
              <a:ext uri="{FF2B5EF4-FFF2-40B4-BE49-F238E27FC236}">
                <a16:creationId xmlns:a16="http://schemas.microsoft.com/office/drawing/2014/main" id="{68483FA2-A4CA-BCAB-2BCA-B68659C4FD9F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>
          <a:xfrm>
            <a:off x="5037940" y="3182253"/>
            <a:ext cx="2003664" cy="366646"/>
          </a:xfrm>
        </p:spPr>
        <p:txBody>
          <a:bodyPr/>
          <a:lstStyle/>
          <a:p>
            <a:r>
              <a:rPr lang="bg-BG" dirty="0"/>
              <a:t>РК Банско-Разлог</a:t>
            </a:r>
          </a:p>
        </p:txBody>
      </p:sp>
      <p:sp>
        <p:nvSpPr>
          <p:cNvPr id="59" name="Text Placeholder 58">
            <a:extLst>
              <a:ext uri="{FF2B5EF4-FFF2-40B4-BE49-F238E27FC236}">
                <a16:creationId xmlns:a16="http://schemas.microsoft.com/office/drawing/2014/main" id="{A90E403F-DBE7-49A6-D8E5-4FE4991F8F9D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7369255" y="3182253"/>
            <a:ext cx="2003664" cy="366646"/>
          </a:xfrm>
        </p:spPr>
        <p:txBody>
          <a:bodyPr/>
          <a:lstStyle/>
          <a:p>
            <a:r>
              <a:rPr lang="bg-BG" dirty="0"/>
              <a:t>РК Бургас-Приморие</a:t>
            </a:r>
          </a:p>
        </p:txBody>
      </p:sp>
      <p:sp>
        <p:nvSpPr>
          <p:cNvPr id="109" name="Text Placeholder 108">
            <a:extLst>
              <a:ext uri="{FF2B5EF4-FFF2-40B4-BE49-F238E27FC236}">
                <a16:creationId xmlns:a16="http://schemas.microsoft.com/office/drawing/2014/main" id="{0CC5F416-1A13-E98B-8A6E-DC97AA17CF3A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/>
        <p:txBody>
          <a:bodyPr/>
          <a:lstStyle/>
          <a:p>
            <a:r>
              <a:rPr lang="bg-BG" dirty="0"/>
              <a:t>Д-р Борислава Динева</a:t>
            </a:r>
          </a:p>
        </p:txBody>
      </p:sp>
      <p:pic>
        <p:nvPicPr>
          <p:cNvPr id="114" name="Picture Placeholder 113">
            <a:extLst>
              <a:ext uri="{FF2B5EF4-FFF2-40B4-BE49-F238E27FC236}">
                <a16:creationId xmlns:a16="http://schemas.microsoft.com/office/drawing/2014/main" id="{EF5F02D6-7356-90EE-B019-3BC7DD5CD2B3}"/>
              </a:ext>
            </a:extLst>
          </p:cNvPr>
          <p:cNvPicPr>
            <a:picLocks noGrp="1" noChangeAspect="1"/>
          </p:cNvPicPr>
          <p:nvPr>
            <p:ph type="pic" sz="quarter" idx="71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24" b="11624"/>
          <a:stretch>
            <a:fillRect/>
          </a:stretch>
        </p:blipFill>
        <p:spPr/>
      </p:pic>
      <p:sp>
        <p:nvSpPr>
          <p:cNvPr id="111" name="Text Placeholder 110">
            <a:extLst>
              <a:ext uri="{FF2B5EF4-FFF2-40B4-BE49-F238E27FC236}">
                <a16:creationId xmlns:a16="http://schemas.microsoft.com/office/drawing/2014/main" id="{C8FD8F4C-A332-3D61-F299-13D7D40850BF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/>
        <p:txBody>
          <a:bodyPr/>
          <a:lstStyle/>
          <a:p>
            <a:r>
              <a:rPr lang="bg-BG" dirty="0"/>
              <a:t>Стипендии</a:t>
            </a:r>
          </a:p>
        </p:txBody>
      </p:sp>
      <p:sp>
        <p:nvSpPr>
          <p:cNvPr id="112" name="Text Placeholder 111">
            <a:extLst>
              <a:ext uri="{FF2B5EF4-FFF2-40B4-BE49-F238E27FC236}">
                <a16:creationId xmlns:a16="http://schemas.microsoft.com/office/drawing/2014/main" id="{384F4BBD-889D-9029-92B7-C3D679FFE69C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/>
        <p:txBody>
          <a:bodyPr/>
          <a:lstStyle/>
          <a:p>
            <a:r>
              <a:rPr lang="bg-BG" dirty="0"/>
              <a:t>РК Дупница</a:t>
            </a:r>
          </a:p>
        </p:txBody>
      </p:sp>
    </p:spTree>
    <p:extLst>
      <p:ext uri="{BB962C8B-B14F-4D97-AF65-F5344CB8AC3E}">
        <p14:creationId xmlns:p14="http://schemas.microsoft.com/office/powerpoint/2010/main" val="41935439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47CC0-CBDA-D064-FD9E-63F357279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КОМИТЕТ ПУБЛИЧЕН ИМИДЖ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1CE18B-8DF5-74A0-8FF6-99CCD5C329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Стоянка Георгиева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DDDAB3A-B002-35B0-E61F-5AFC2CF2076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3" b="6863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FC52C7-328F-6F97-BF03-EF317C7C21B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Бургас</a:t>
            </a:r>
          </a:p>
        </p:txBody>
      </p:sp>
    </p:spTree>
    <p:extLst>
      <p:ext uri="{BB962C8B-B14F-4D97-AF65-F5344CB8AC3E}">
        <p14:creationId xmlns:p14="http://schemas.microsoft.com/office/powerpoint/2010/main" val="8403545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E686C-E41F-08EC-4500-EB8AE5C25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6702" y="365233"/>
            <a:ext cx="8358596" cy="720080"/>
          </a:xfrm>
        </p:spPr>
        <p:txBody>
          <a:bodyPr/>
          <a:lstStyle/>
          <a:p>
            <a:r>
              <a:rPr lang="bg-BG" dirty="0"/>
              <a:t>КОМИТЕТ ЗА РАЗВИТИЕ НА ЧЛЕНСТВОТО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C24628-BF67-7A76-7182-420CD481AF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ПДГ Виолина Костова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CA22EC3-52E2-35EA-0519-EE93B2A82C5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77" b="8577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6CDDD9-A805-694B-9075-CC3A47D09F8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София-Сити</a:t>
            </a:r>
          </a:p>
        </p:txBody>
      </p:sp>
    </p:spTree>
    <p:extLst>
      <p:ext uri="{BB962C8B-B14F-4D97-AF65-F5344CB8AC3E}">
        <p14:creationId xmlns:p14="http://schemas.microsoft.com/office/powerpoint/2010/main" val="29704938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A40C0-B36E-72C4-FB6F-A388B177E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ПОДКОМИТЕТИ КЪМ</a:t>
            </a:r>
            <a:br>
              <a:rPr lang="bg-BG" dirty="0"/>
            </a:br>
            <a:r>
              <a:rPr lang="bg-BG" dirty="0"/>
              <a:t>РАЗВИТИЕ НА ЧЛЕНСТВОТО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62B989-9576-CFFE-C9B1-0A562EF30B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Мирослав Марков</a:t>
            </a: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D7E250D9-3027-C783-8D71-35D651FCCF9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7" b="9677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A3198E-57DA-BC29-8110-0F5E20240D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Севлиево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73A0E28-9554-A0E2-C3B4-67FBE810BF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bg-BG" dirty="0"/>
              <a:t>Айтен Сабри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02ADCA3A-71ED-4475-6932-0CB42860FF6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 b="8333"/>
          <a:stretch>
            <a:fillRect/>
          </a:stretch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578DF3-0A2F-7993-C5A9-FBCCA32486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bg-BG" dirty="0"/>
              <a:t>РК Момчилград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B8A003F-A802-46F7-E8D3-305DA5F326E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bg-BG" dirty="0"/>
              <a:t>Илияна </a:t>
            </a:r>
            <a:r>
              <a:rPr lang="bg-BG" dirty="0" err="1"/>
              <a:t>Вакъвчиева</a:t>
            </a:r>
            <a:endParaRPr lang="bg-BG" dirty="0"/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8682306C-CCB7-5416-E111-020F18A2F9F3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0" r="12400"/>
          <a:stretch>
            <a:fillRect/>
          </a:stretch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363E2C9-222A-C9A7-4A1E-76AD1026E93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bg-BG" dirty="0"/>
              <a:t>РК Дупница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4347FF2-8394-6F85-E56B-FB03ABA22D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bg-BG" dirty="0"/>
              <a:t>Привличане на членовете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390B2F6-3E3E-4677-D202-F6365DD4197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bg-BG" dirty="0"/>
              <a:t>Задържане на членовете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1113955-A894-0E08-42EB-980A79C8B7C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bg-BG" dirty="0"/>
              <a:t>Нови клубове</a:t>
            </a:r>
          </a:p>
        </p:txBody>
      </p:sp>
    </p:spTree>
    <p:extLst>
      <p:ext uri="{BB962C8B-B14F-4D97-AF65-F5344CB8AC3E}">
        <p14:creationId xmlns:p14="http://schemas.microsoft.com/office/powerpoint/2010/main" val="29124498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647B2-F1D2-0C2B-C898-F217EF1CD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3512" y="365233"/>
            <a:ext cx="8784976" cy="720080"/>
          </a:xfrm>
        </p:spPr>
        <p:txBody>
          <a:bodyPr/>
          <a:lstStyle/>
          <a:p>
            <a:r>
              <a:rPr lang="bg-BG" dirty="0"/>
              <a:t>КОМИТЕТ ЗА ДИСТРИКТНА КОНФЕРЕНЦИЯ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FD132B-4BFD-9DA1-6A29-6E5FCDD8F76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39816" y="3861049"/>
            <a:ext cx="3384376" cy="720079"/>
          </a:xfrm>
        </p:spPr>
        <p:txBody>
          <a:bodyPr/>
          <a:lstStyle/>
          <a:p>
            <a:r>
              <a:rPr lang="bg-BG" sz="2200" dirty="0"/>
              <a:t>ДГ Маргарита Богданова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8E0253C-EE83-EC09-B1A1-E37E0493BBE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5" b="9745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DCFC94-DBFB-1155-8E8B-52368A9231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Свищов</a:t>
            </a:r>
          </a:p>
        </p:txBody>
      </p:sp>
    </p:spTree>
    <p:extLst>
      <p:ext uri="{BB962C8B-B14F-4D97-AF65-F5344CB8AC3E}">
        <p14:creationId xmlns:p14="http://schemas.microsoft.com/office/powerpoint/2010/main" val="42785654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9458B-617D-5CF2-3F05-867FE17E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6722" y="365233"/>
            <a:ext cx="7998556" cy="720080"/>
          </a:xfrm>
        </p:spPr>
        <p:txBody>
          <a:bodyPr/>
          <a:lstStyle/>
          <a:p>
            <a:r>
              <a:rPr lang="bg-BG" dirty="0"/>
              <a:t>КОМИТЕТ РАЗНООБРАЗИЕ, СПРАВЕДЛИВОСТ И ПРИОБЩАВАНЕ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DFD30E-9562-EC65-E74D-52EF53E54D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Недялка Росенова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673BFB3-C0EC-164C-00CF-E2BC78D3B0E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6" b="10286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F5F0F6-968D-12C5-3591-4BA7CF7CF71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Смолян</a:t>
            </a:r>
          </a:p>
        </p:txBody>
      </p:sp>
    </p:spTree>
    <p:extLst>
      <p:ext uri="{BB962C8B-B14F-4D97-AF65-F5344CB8AC3E}">
        <p14:creationId xmlns:p14="http://schemas.microsoft.com/office/powerpoint/2010/main" val="15130911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E1149-1BAB-C508-2367-C90445E25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Комитет ИТ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B3575F-69F7-2BFB-4F8F-BFFBC506C1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Пламен Иларионов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C0D34E2-84FC-2073-2020-2C6828F6343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6" b="11976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062A33-2E9E-01D8-CD2E-4ADCA38892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Габрово</a:t>
            </a:r>
          </a:p>
        </p:txBody>
      </p:sp>
    </p:spTree>
    <p:extLst>
      <p:ext uri="{BB962C8B-B14F-4D97-AF65-F5344CB8AC3E}">
        <p14:creationId xmlns:p14="http://schemas.microsoft.com/office/powerpoint/2010/main" val="355056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0C497-A2F1-BFA2-87D4-BE8AC5187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z="2800" dirty="0">
                <a:cs typeface="Arial Bold" panose="020B0704020202020204" pitchFamily="34" charset="0"/>
              </a:rPr>
              <a:t>ДИСТРИКТЕН РОТАРАКТ ПРЕДСТАВИТЕЛ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4EEB11-F9EF-7D49-C959-A22FD3C441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Анна Атанасова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57B7C65-5CE5-4022-E1C0-6A1EC642EC6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25" b="10025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E67107-E828-D894-F44F-AA401B8C43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РАК Пловдив</a:t>
            </a:r>
          </a:p>
        </p:txBody>
      </p:sp>
    </p:spTree>
    <p:extLst>
      <p:ext uri="{BB962C8B-B14F-4D97-AF65-F5344CB8AC3E}">
        <p14:creationId xmlns:p14="http://schemas.microsoft.com/office/powerpoint/2010/main" val="39324756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89E66-395E-4162-2D48-CC0958379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КОМИТЕТ ЗА РОТАРАКТ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36DDA2-6768-1DAD-0121-7AFD5CA592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Александър Ангелов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6D24631-832C-33F8-E13E-A4B4640D46E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3" b="6863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F79CB1-C002-3435-148A-AC0E620083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София</a:t>
            </a:r>
          </a:p>
        </p:txBody>
      </p:sp>
    </p:spTree>
    <p:extLst>
      <p:ext uri="{BB962C8B-B14F-4D97-AF65-F5344CB8AC3E}">
        <p14:creationId xmlns:p14="http://schemas.microsoft.com/office/powerpoint/2010/main" val="33097881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DA060-294A-27BB-70E4-C539D7F6D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8730" y="365233"/>
            <a:ext cx="7854540" cy="720080"/>
          </a:xfrm>
        </p:spPr>
        <p:txBody>
          <a:bodyPr/>
          <a:lstStyle/>
          <a:p>
            <a:r>
              <a:rPr lang="bg-BG" dirty="0"/>
              <a:t>КОМИТЕТ ЗА МЛАДЕЖКИ ПРОГРАМИ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86B0CC-AF00-D2C9-E06A-9C62D46E80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Михаил Йонков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7874F96-B0F2-4554-5F02-AF02BC7A527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1" b="16641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86FB01-599E-67A5-2027-EFB806336F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Севлиево</a:t>
            </a:r>
          </a:p>
        </p:txBody>
      </p:sp>
    </p:spTree>
    <p:extLst>
      <p:ext uri="{BB962C8B-B14F-4D97-AF65-F5344CB8AC3E}">
        <p14:creationId xmlns:p14="http://schemas.microsoft.com/office/powerpoint/2010/main" val="9757798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E4243-71ED-F1D6-604F-641F0C641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ПОДКОМИТЕТИ</a:t>
            </a:r>
            <a:br>
              <a:rPr lang="bg-BG" dirty="0"/>
            </a:br>
            <a:r>
              <a:rPr lang="bg-BG" dirty="0"/>
              <a:t>КЪМ МЛАДЕЖКИ ПРОГРАМИ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99BCF7-C9F5-C1A1-F8DB-9EDDA15638E0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/>
        <p:txBody>
          <a:bodyPr/>
          <a:lstStyle/>
          <a:p>
            <a:r>
              <a:rPr lang="bg-BG" dirty="0"/>
              <a:t>Михаил Йонков</a:t>
            </a:r>
          </a:p>
        </p:txBody>
      </p:sp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952C997B-B980-387E-B32E-809467CABE26}"/>
              </a:ext>
            </a:extLst>
          </p:cNvPr>
          <p:cNvPicPr>
            <a:picLocks noGrp="1" noChangeAspect="1"/>
          </p:cNvPicPr>
          <p:nvPr>
            <p:ph type="pic" sz="quarter" idx="5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b="16667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7F4766-9BBA-EFBE-B65A-853BBE661EB0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r>
              <a:rPr lang="bg-BG" dirty="0" err="1"/>
              <a:t>Интеракт</a:t>
            </a:r>
            <a:endParaRPr lang="bg-BG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F82A68B-24BC-0964-631B-69454F68A3A5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/>
        <p:txBody>
          <a:bodyPr/>
          <a:lstStyle/>
          <a:p>
            <a:r>
              <a:rPr lang="bg-BG" dirty="0"/>
              <a:t>Светослав </a:t>
            </a:r>
            <a:r>
              <a:rPr lang="bg-BG" dirty="0" err="1"/>
              <a:t>Събков</a:t>
            </a:r>
            <a:endParaRPr lang="bg-BG" dirty="0"/>
          </a:p>
        </p:txBody>
      </p:sp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4163868A-0C7A-4A06-B2FE-F2931BE0DEAF}"/>
              </a:ext>
            </a:extLst>
          </p:cNvPr>
          <p:cNvPicPr>
            <a:picLocks noGrp="1" noChangeAspect="1"/>
          </p:cNvPicPr>
          <p:nvPr>
            <p:ph type="pic" sz="quarter" idx="5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" b="62"/>
          <a:stretch>
            <a:fillRect/>
          </a:stretch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C971CC-884C-6EC6-2AD4-E22D9876724C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/>
        <p:txBody>
          <a:bodyPr/>
          <a:lstStyle/>
          <a:p>
            <a:r>
              <a:rPr lang="bg-BG" dirty="0"/>
              <a:t>Младежки обмен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A7D684D-78A6-B138-5CBB-84DCC32D18E9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/>
        <p:txBody>
          <a:bodyPr/>
          <a:lstStyle/>
          <a:p>
            <a:r>
              <a:rPr lang="bg-BG" dirty="0"/>
              <a:t>Красимира Христова</a:t>
            </a:r>
          </a:p>
        </p:txBody>
      </p:sp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FA9A2BFB-5755-FE2C-4C7C-2939E7130F1B}"/>
              </a:ext>
            </a:extLst>
          </p:cNvPr>
          <p:cNvPicPr>
            <a:picLocks noGrp="1" noChangeAspect="1"/>
          </p:cNvPicPr>
          <p:nvPr>
            <p:ph type="pic" sz="quarter" idx="5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50" b="21750"/>
          <a:stretch/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D3C1004-6F0E-1ADA-9F2B-BC52BF60A620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/>
        <p:txBody>
          <a:bodyPr/>
          <a:lstStyle/>
          <a:p>
            <a:r>
              <a:rPr lang="bg-BG" dirty="0"/>
              <a:t>Офицер по сигурността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EDC65E4-4A6E-F971-C6C8-5DB03D1848DD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/>
        <p:txBody>
          <a:bodyPr/>
          <a:lstStyle/>
          <a:p>
            <a:r>
              <a:rPr lang="bg-BG" dirty="0"/>
              <a:t>Мария </a:t>
            </a:r>
            <a:r>
              <a:rPr lang="bg-BG" dirty="0" err="1"/>
              <a:t>Белински</a:t>
            </a:r>
            <a:endParaRPr lang="bg-BG" dirty="0"/>
          </a:p>
        </p:txBody>
      </p:sp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4D6BAB23-BE44-0C59-06F9-D79299EBC7EC}"/>
              </a:ext>
            </a:extLst>
          </p:cNvPr>
          <p:cNvPicPr>
            <a:picLocks noGrp="1" noChangeAspect="1"/>
          </p:cNvPicPr>
          <p:nvPr>
            <p:ph type="pic" sz="quarter" idx="6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31" b="14931"/>
          <a:stretch>
            <a:fillRect/>
          </a:stretch>
        </p:blipFill>
        <p:spPr/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82439EC-DA3F-DBB3-4060-10B0157A7370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/>
        <p:txBody>
          <a:bodyPr/>
          <a:lstStyle/>
          <a:p>
            <a:r>
              <a:rPr lang="en-US" dirty="0"/>
              <a:t>RYLA</a:t>
            </a:r>
            <a:endParaRPr lang="bg-BG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79E57AE-E926-98D3-FDC7-7D99BC5E4937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/>
        <p:txBody>
          <a:bodyPr/>
          <a:lstStyle/>
          <a:p>
            <a:r>
              <a:rPr lang="bg-BG" dirty="0"/>
              <a:t>РК Севлиево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4F66D7A-E019-DC55-82B4-7934285B25CA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/>
        <p:txBody>
          <a:bodyPr/>
          <a:lstStyle/>
          <a:p>
            <a:r>
              <a:rPr lang="bg-BG" dirty="0"/>
              <a:t>РК Бургас </a:t>
            </a:r>
            <a:r>
              <a:rPr lang="bg-BG" dirty="0" err="1"/>
              <a:t>Пиргос</a:t>
            </a:r>
            <a:endParaRPr lang="bg-BG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08D6BC4-0A2C-075D-8472-F5D83B18B1B9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/>
        <p:txBody>
          <a:bodyPr/>
          <a:lstStyle/>
          <a:p>
            <a:r>
              <a:rPr lang="bg-BG" dirty="0"/>
              <a:t>РК Харманли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F87C8D7-695B-27BB-2FF8-125092341C08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/>
        <p:txBody>
          <a:bodyPr/>
          <a:lstStyle/>
          <a:p>
            <a:r>
              <a:rPr lang="bg-BG" dirty="0"/>
              <a:t>РК Бургас-</a:t>
            </a:r>
            <a:r>
              <a:rPr lang="bg-BG" dirty="0" err="1"/>
              <a:t>Пиргос</a:t>
            </a:r>
            <a:endParaRPr lang="bg-BG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9E5A2E-83BE-85C1-7EB0-4A216DB2C44C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/>
        <p:txBody>
          <a:bodyPr/>
          <a:lstStyle/>
          <a:p>
            <a:r>
              <a:rPr lang="bg-BG" dirty="0"/>
              <a:t>Невена Иванова</a:t>
            </a:r>
          </a:p>
        </p:txBody>
      </p:sp>
      <p:pic>
        <p:nvPicPr>
          <p:cNvPr id="32" name="Picture Placeholder 31">
            <a:extLst>
              <a:ext uri="{FF2B5EF4-FFF2-40B4-BE49-F238E27FC236}">
                <a16:creationId xmlns:a16="http://schemas.microsoft.com/office/drawing/2014/main" id="{25C578D3-2E5F-E3EB-9985-3D312256A1F4}"/>
              </a:ext>
            </a:extLst>
          </p:cNvPr>
          <p:cNvPicPr>
            <a:picLocks noGrp="1" noChangeAspect="1"/>
          </p:cNvPicPr>
          <p:nvPr>
            <p:ph type="pic" sz="quarter" idx="7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8" r="16658"/>
          <a:stretch/>
        </p:blipFill>
        <p:spPr/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8524313-BE04-0993-E61C-774C39C23E6E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/>
        <p:txBody>
          <a:bodyPr/>
          <a:lstStyle/>
          <a:p>
            <a:r>
              <a:rPr lang="bg-BG" dirty="0"/>
              <a:t>Младежки професионален обмен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8F5556F-041E-8FE1-E434-B919C7D40D41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/>
        <p:txBody>
          <a:bodyPr/>
          <a:lstStyle/>
          <a:p>
            <a:r>
              <a:rPr lang="bg-BG" dirty="0"/>
              <a:t>РАК София-Интернешънъл</a:t>
            </a:r>
          </a:p>
        </p:txBody>
      </p:sp>
    </p:spTree>
    <p:extLst>
      <p:ext uri="{BB962C8B-B14F-4D97-AF65-F5344CB8AC3E}">
        <p14:creationId xmlns:p14="http://schemas.microsoft.com/office/powerpoint/2010/main" val="30565749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F9FD5-33D0-8AD5-6072-F5035F7E6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6702" y="365233"/>
            <a:ext cx="8358596" cy="720080"/>
          </a:xfrm>
        </p:spPr>
        <p:txBody>
          <a:bodyPr/>
          <a:lstStyle/>
          <a:p>
            <a:r>
              <a:rPr lang="bg-BG" dirty="0"/>
              <a:t>КОМИТЕТ ЗА МЕЖДУНАРОДНА СЛУЖБА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9B3C20-347E-1B5D-E853-8681A7CA23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Христина </a:t>
            </a:r>
            <a:r>
              <a:rPr lang="bg-BG" dirty="0" err="1"/>
              <a:t>Малчевска</a:t>
            </a:r>
            <a:endParaRPr lang="bg-BG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FDD7C8D-AD5E-120B-006D-396C9B7D067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61" b="16861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91ECB1-0BBC-FB76-7657-4EAAAB99F5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София-Интернешънъл</a:t>
            </a:r>
          </a:p>
        </p:txBody>
      </p:sp>
    </p:spTree>
    <p:extLst>
      <p:ext uri="{BB962C8B-B14F-4D97-AF65-F5344CB8AC3E}">
        <p14:creationId xmlns:p14="http://schemas.microsoft.com/office/powerpoint/2010/main" val="34095732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1B161-080C-B4D1-6722-6A4F98826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428" y="365233"/>
            <a:ext cx="10297144" cy="720080"/>
          </a:xfrm>
        </p:spPr>
        <p:txBody>
          <a:bodyPr/>
          <a:lstStyle/>
          <a:p>
            <a:r>
              <a:rPr lang="bg-BG" dirty="0"/>
              <a:t>КООРДИНАТОР НА МЕЖДУНАРОДНИТЕ КОМИТЕТИ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F616B9-7886-A9D6-D56B-986267CB32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Вероника </a:t>
            </a:r>
            <a:r>
              <a:rPr lang="bg-BG" dirty="0" err="1"/>
              <a:t>Боцова</a:t>
            </a:r>
            <a:endParaRPr lang="bg-BG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5AE11A8-9C80-2E37-9C01-FBCF550E18C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B36AA7-492B-C708-0B1B-29FEFC233D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РАК София Витоша</a:t>
            </a:r>
          </a:p>
        </p:txBody>
      </p:sp>
    </p:spTree>
    <p:extLst>
      <p:ext uri="{BB962C8B-B14F-4D97-AF65-F5344CB8AC3E}">
        <p14:creationId xmlns:p14="http://schemas.microsoft.com/office/powerpoint/2010/main" val="24015649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1FDFF-2199-9C94-38DC-C69FF8EE7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ПОДКОМИТЕТ</a:t>
            </a:r>
            <a:br>
              <a:rPr lang="bg-BG" dirty="0"/>
            </a:br>
            <a:r>
              <a:rPr lang="bg-BG" dirty="0"/>
              <a:t>Ротариански приятелски обмен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B0E2A2-3BE0-F223-9D6C-111C484B58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Ани Христова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080E90C-E95C-6566-C3A8-DA991ABC31E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32" b="9432"/>
          <a:stretch/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CBB518-6B62-8EA0-3937-752B087F4B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София-Интернешънъл</a:t>
            </a:r>
          </a:p>
        </p:txBody>
      </p:sp>
    </p:spTree>
    <p:extLst>
      <p:ext uri="{BB962C8B-B14F-4D97-AF65-F5344CB8AC3E}">
        <p14:creationId xmlns:p14="http://schemas.microsoft.com/office/powerpoint/2010/main" val="13359010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14A5A-E91E-50F2-B74C-3923255BC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746" y="365233"/>
            <a:ext cx="7566508" cy="720080"/>
          </a:xfrm>
        </p:spPr>
        <p:txBody>
          <a:bodyPr/>
          <a:lstStyle/>
          <a:p>
            <a:r>
              <a:rPr lang="bg-BG" dirty="0"/>
              <a:t>КОМИТЕТ ЗА СЛУЖБА В ОБЩНОСТТА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276AB1-005C-8060-88D7-96B2D402AC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sz="2200" dirty="0"/>
              <a:t>Цветелина</a:t>
            </a:r>
            <a:r>
              <a:rPr lang="bg-BG" sz="2000" dirty="0"/>
              <a:t> </a:t>
            </a:r>
            <a:r>
              <a:rPr lang="bg-BG" sz="2000" dirty="0" err="1"/>
              <a:t>Маймарова</a:t>
            </a:r>
            <a:endParaRPr lang="bg-BG" sz="2000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04374A7-608E-B986-C9E7-9F7FAE0AE57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23" b="7523"/>
          <a:stretch/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9630B8-3992-4316-B3E1-C7528C9F6D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Горна Баня</a:t>
            </a:r>
          </a:p>
        </p:txBody>
      </p:sp>
    </p:spTree>
    <p:extLst>
      <p:ext uri="{BB962C8B-B14F-4D97-AF65-F5344CB8AC3E}">
        <p14:creationId xmlns:p14="http://schemas.microsoft.com/office/powerpoint/2010/main" val="40896432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8EDDD-0F9F-C538-730F-A4080909B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РОТАРИ ОБЩНОСТНИ КОРПУСИ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B2229B-409B-8014-A522-DCFE67DF6A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Перун </a:t>
            </a:r>
            <a:r>
              <a:rPr lang="bg-BG" dirty="0" err="1"/>
              <a:t>Вардаров</a:t>
            </a:r>
            <a:endParaRPr lang="bg-BG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5E871AD-636A-A6BA-364E-858B3142E2A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84" b="9384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BE7EA1-2452-6717-3019-35D363B81D5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Самоков</a:t>
            </a:r>
          </a:p>
        </p:txBody>
      </p:sp>
    </p:spTree>
    <p:extLst>
      <p:ext uri="{BB962C8B-B14F-4D97-AF65-F5344CB8AC3E}">
        <p14:creationId xmlns:p14="http://schemas.microsoft.com/office/powerpoint/2010/main" val="28146239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D6192-44F5-48FC-B4E2-FF8410F10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7548" y="188640"/>
            <a:ext cx="8136904" cy="1080000"/>
          </a:xfrm>
        </p:spPr>
        <p:txBody>
          <a:bodyPr/>
          <a:lstStyle/>
          <a:p>
            <a:r>
              <a:rPr lang="bg-BG" dirty="0"/>
              <a:t>КОМИТЕТ СТРАТЕГИЧЕСКО ПЛАНИРАНЕ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D3428F-D05B-CD0F-FA02-A11487DB0E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ДГ Маргарита Богданова</a:t>
            </a: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87789615-F768-9282-D381-5F7F2869FB1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7" b="9777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86413A-7288-AA0F-3951-351DE95961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Свищов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CCB3837-F0C8-FC62-7C83-C676B24EE8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bg-BG" dirty="0"/>
              <a:t>ПДГ Христо Михайловски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84F85F1D-053B-137D-C351-3B1738DFB90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73" b="13873"/>
          <a:stretch>
            <a:fillRect/>
          </a:stretch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7511A1C-5D57-042E-3A89-2C8CD3F59E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bg-BG" dirty="0"/>
              <a:t>РК София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D69B731-A0AE-DF39-3C77-8B3B7C2F593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bg-BG" dirty="0"/>
              <a:t>ДГЕ Пламен Цветков</a:t>
            </a:r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C7A95D4E-52AA-6593-72D6-699C2AB884E8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7" b="13977"/>
          <a:stretch>
            <a:fillRect/>
          </a:stretch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E392ED3-921B-4086-C2EE-71D126BF86D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bg-BG" dirty="0"/>
              <a:t>РК Русе-Дунав</a:t>
            </a:r>
          </a:p>
        </p:txBody>
      </p:sp>
    </p:spTree>
    <p:extLst>
      <p:ext uri="{BB962C8B-B14F-4D97-AF65-F5344CB8AC3E}">
        <p14:creationId xmlns:p14="http://schemas.microsoft.com/office/powerpoint/2010/main" val="12802890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468ED-ED10-633D-47CF-EC388DC99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670" y="365233"/>
            <a:ext cx="8934660" cy="720080"/>
          </a:xfrm>
        </p:spPr>
        <p:txBody>
          <a:bodyPr/>
          <a:lstStyle/>
          <a:p>
            <a:r>
              <a:rPr lang="bg-BG" dirty="0"/>
              <a:t>КООРДИНАТОР ПРИ ХУМАНИТАРНИ АКЦИИ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981E96-2690-EEBA-7611-B61848C6B4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ДГЕ Пламен Цветков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8EE5AAF-18B7-DFE6-80AA-F098C4D99D7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49" b="13949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91479C-806B-0DC1-92C2-61CB343078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Русе-Дунав</a:t>
            </a:r>
          </a:p>
        </p:txBody>
      </p:sp>
    </p:spTree>
    <p:extLst>
      <p:ext uri="{BB962C8B-B14F-4D97-AF65-F5344CB8AC3E}">
        <p14:creationId xmlns:p14="http://schemas.microsoft.com/office/powerpoint/2010/main" val="1403530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10E8F-2DD8-FCE5-8123-B6ADCB771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ДГЕ 2025 - 2026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8F8F72-DA45-46CB-1844-0251049A40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Пламен Цветков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9F2AB3D-DD0F-C75E-3AAE-72E132B1A69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49" b="13949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58C32A-3CBC-18AE-22BD-CA41FC50CC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Русе-Дунав</a:t>
            </a:r>
          </a:p>
        </p:txBody>
      </p:sp>
    </p:spTree>
    <p:extLst>
      <p:ext uri="{BB962C8B-B14F-4D97-AF65-F5344CB8AC3E}">
        <p14:creationId xmlns:p14="http://schemas.microsoft.com/office/powerpoint/2010/main" val="17618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513DE-BD88-F5D5-67AF-2376B9B9E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КООРДИНАТОР „НАЦИОНАЛНА НАГРАДА НА РОТАРИ БЪЛГАРИЯ“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AFC462-1265-299D-76D4-B2478E9CF4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39816" y="3861049"/>
            <a:ext cx="3384376" cy="720079"/>
          </a:xfrm>
        </p:spPr>
        <p:txBody>
          <a:bodyPr/>
          <a:lstStyle/>
          <a:p>
            <a:r>
              <a:rPr lang="bg-BG" dirty="0"/>
              <a:t>ПДГ </a:t>
            </a:r>
            <a:r>
              <a:rPr lang="bg-BG" dirty="0" err="1"/>
              <a:t>арх.Илиян</a:t>
            </a:r>
            <a:r>
              <a:rPr lang="bg-BG" dirty="0"/>
              <a:t> Николов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B5BD4B7-71AA-5150-EB25-2079F20812B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488631-5A91-AB8A-EA03-2807502B3CE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София-Сердика</a:t>
            </a:r>
          </a:p>
        </p:txBody>
      </p:sp>
    </p:spTree>
    <p:extLst>
      <p:ext uri="{BB962C8B-B14F-4D97-AF65-F5344CB8AC3E}">
        <p14:creationId xmlns:p14="http://schemas.microsoft.com/office/powerpoint/2010/main" val="36571746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BB01F-105E-0B89-6E3C-6D4BA7B89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КООРДИНАТОР НАГРАДА „РОТАРИ ПОСЛАНИК НА БЪЛГАРИЯ“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85A08D-9310-B6D0-5AAB-30ED37C3CD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39816" y="3861049"/>
            <a:ext cx="3312368" cy="720079"/>
          </a:xfrm>
        </p:spPr>
        <p:txBody>
          <a:bodyPr/>
          <a:lstStyle/>
          <a:p>
            <a:r>
              <a:rPr lang="bg-BG" sz="2300" dirty="0"/>
              <a:t>ПДГ Борислав </a:t>
            </a:r>
            <a:r>
              <a:rPr lang="bg-BG" sz="2300" dirty="0" err="1"/>
              <a:t>Къдреков</a:t>
            </a:r>
            <a:endParaRPr lang="bg-BG" sz="2300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7B6CE07-8405-D9CA-1DD2-4866853E0DC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AB34C5-03D6-BD0F-8B4D-F6E5FA2A67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Благоевград-Център</a:t>
            </a:r>
          </a:p>
        </p:txBody>
      </p:sp>
    </p:spTree>
    <p:extLst>
      <p:ext uri="{BB962C8B-B14F-4D97-AF65-F5344CB8AC3E}">
        <p14:creationId xmlns:p14="http://schemas.microsoft.com/office/powerpoint/2010/main" val="9696703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64F16-95B5-8925-147C-082435441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Благодаря за вниманието!</a:t>
            </a:r>
          </a:p>
        </p:txBody>
      </p:sp>
    </p:spTree>
    <p:extLst>
      <p:ext uri="{BB962C8B-B14F-4D97-AF65-F5344CB8AC3E}">
        <p14:creationId xmlns:p14="http://schemas.microsoft.com/office/powerpoint/2010/main" val="3896701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06D93-B067-15CD-E054-8DC25CB6C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ВИЦЕГУВЕРНЬОР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F4DE1-E60A-9BEF-0F99-DBE8B7F76C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Емил Коцев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A520E2B-4217-AD9F-C38B-561BD93F563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1" b="8021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558C38-37D0-0F25-92E6-CD8F226A205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Русе</a:t>
            </a:r>
          </a:p>
        </p:txBody>
      </p:sp>
    </p:spTree>
    <p:extLst>
      <p:ext uri="{BB962C8B-B14F-4D97-AF65-F5344CB8AC3E}">
        <p14:creationId xmlns:p14="http://schemas.microsoft.com/office/powerpoint/2010/main" val="1838695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1F7C6-1277-FA54-2C07-00A322F82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4000" b="1" dirty="0">
                <a:latin typeface="+mj-lt"/>
              </a:rPr>
              <a:t>КОНСУЛТАТИВЕН</a:t>
            </a:r>
            <a:br>
              <a:rPr lang="bg-BG" sz="4000" b="1" dirty="0">
                <a:latin typeface="+mj-lt"/>
              </a:rPr>
            </a:br>
            <a:r>
              <a:rPr lang="bg-BG" sz="4000" b="1" dirty="0">
                <a:latin typeface="+mj-lt"/>
              </a:rPr>
              <a:t>СЪВЕТ НА</a:t>
            </a:r>
            <a:br>
              <a:rPr lang="bg-BG" sz="4000" b="1" dirty="0">
                <a:latin typeface="+mj-lt"/>
              </a:rPr>
            </a:br>
            <a:r>
              <a:rPr lang="bg-BG" sz="4000" b="1" dirty="0">
                <a:solidFill>
                  <a:srgbClr val="E99E16"/>
                </a:solidFill>
                <a:latin typeface="+mj-lt"/>
              </a:rPr>
              <a:t>ПАСТ ГУВЕРНЬОРИТЕ</a:t>
            </a:r>
            <a:br>
              <a:rPr lang="bg-BG" sz="4000" b="1" dirty="0">
                <a:latin typeface="+mj-lt"/>
              </a:rPr>
            </a:br>
            <a:r>
              <a:rPr lang="bg-BG" sz="4000" b="1" dirty="0">
                <a:latin typeface="+mj-lt"/>
              </a:rPr>
              <a:t>2024-2025</a:t>
            </a:r>
          </a:p>
        </p:txBody>
      </p:sp>
    </p:spTree>
    <p:extLst>
      <p:ext uri="{BB962C8B-B14F-4D97-AF65-F5344CB8AC3E}">
        <p14:creationId xmlns:p14="http://schemas.microsoft.com/office/powerpoint/2010/main" val="2817793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le 58">
            <a:extLst>
              <a:ext uri="{FF2B5EF4-FFF2-40B4-BE49-F238E27FC236}">
                <a16:creationId xmlns:a16="http://schemas.microsoft.com/office/drawing/2014/main" id="{8D9B967D-EAAA-C82B-632D-5AD4B8587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КОНСУЛТАТИВЕН СЪВЕТ НА ПДГ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1BF52DFC-0C84-DA3C-2EFB-A38BD27096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Калчо Хинов</a:t>
            </a:r>
          </a:p>
        </p:txBody>
      </p:sp>
      <p:pic>
        <p:nvPicPr>
          <p:cNvPr id="97" name="Picture Placeholder 96">
            <a:extLst>
              <a:ext uri="{FF2B5EF4-FFF2-40B4-BE49-F238E27FC236}">
                <a16:creationId xmlns:a16="http://schemas.microsoft.com/office/drawing/2014/main" id="{14CC7686-6FAE-ED40-88B3-9B272ECACEF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38" b="11538"/>
          <a:stretch>
            <a:fillRect/>
          </a:stretch>
        </p:blipFill>
        <p:spPr/>
      </p:pic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3E9A49DB-E865-D54D-56E1-1C8618455D9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bg-BG" dirty="0"/>
              <a:t>РК София-Витоша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A09EBFD9-BF98-85D6-CF11-0AF84F16B5A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bg-BG" dirty="0"/>
              <a:t>Наско Начев</a:t>
            </a:r>
          </a:p>
        </p:txBody>
      </p:sp>
      <p:pic>
        <p:nvPicPr>
          <p:cNvPr id="99" name="Picture Placeholder 98">
            <a:extLst>
              <a:ext uri="{FF2B5EF4-FFF2-40B4-BE49-F238E27FC236}">
                <a16:creationId xmlns:a16="http://schemas.microsoft.com/office/drawing/2014/main" id="{CDE62D76-CF69-8B52-A1EA-6CD3C1E57960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62" b="12462"/>
          <a:stretch>
            <a:fillRect/>
          </a:stretch>
        </p:blipFill>
        <p:spPr/>
      </p:pic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1267385A-D00E-F02E-8514-E20EC37CEC7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bg-BG" dirty="0"/>
              <a:t>РК Стара Загора-Берое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CE2284C5-ED50-07E0-F349-2F55374CE9B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bg-BG" dirty="0"/>
              <a:t>Д-р Любен Атанасов</a:t>
            </a:r>
          </a:p>
        </p:txBody>
      </p:sp>
      <p:pic>
        <p:nvPicPr>
          <p:cNvPr id="103" name="Picture Placeholder 102">
            <a:extLst>
              <a:ext uri="{FF2B5EF4-FFF2-40B4-BE49-F238E27FC236}">
                <a16:creationId xmlns:a16="http://schemas.microsoft.com/office/drawing/2014/main" id="{D268F2D7-73A7-8005-19BC-E3B32BA2913E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0" r="7600"/>
          <a:stretch>
            <a:fillRect/>
          </a:stretch>
        </p:blipFill>
        <p:spPr/>
      </p:pic>
      <p:sp>
        <p:nvSpPr>
          <p:cNvPr id="68" name="Text Placeholder 67">
            <a:extLst>
              <a:ext uri="{FF2B5EF4-FFF2-40B4-BE49-F238E27FC236}">
                <a16:creationId xmlns:a16="http://schemas.microsoft.com/office/drawing/2014/main" id="{8D4D2511-766B-A963-6552-69918AB3A1D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bg-BG" dirty="0"/>
              <a:t>РК Хасково</a:t>
            </a:r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EBFE1C6A-6B09-23C8-0F3A-245AF611921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270468" y="2082011"/>
            <a:ext cx="1374027" cy="251430"/>
          </a:xfrm>
        </p:spPr>
        <p:txBody>
          <a:bodyPr/>
          <a:lstStyle/>
          <a:p>
            <a:r>
              <a:rPr lang="bg-BG" dirty="0"/>
              <a:t>Пламен Минев</a:t>
            </a:r>
          </a:p>
        </p:txBody>
      </p:sp>
      <p:pic>
        <p:nvPicPr>
          <p:cNvPr id="101" name="Picture Placeholder 100">
            <a:extLst>
              <a:ext uri="{FF2B5EF4-FFF2-40B4-BE49-F238E27FC236}">
                <a16:creationId xmlns:a16="http://schemas.microsoft.com/office/drawing/2014/main" id="{75FF71FE-C0AC-18D2-0F86-45D3864757F2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17" b="16517"/>
          <a:stretch>
            <a:fillRect/>
          </a:stretch>
        </p:blipFill>
        <p:spPr/>
      </p:pic>
      <p:sp>
        <p:nvSpPr>
          <p:cNvPr id="71" name="Text Placeholder 70">
            <a:extLst>
              <a:ext uri="{FF2B5EF4-FFF2-40B4-BE49-F238E27FC236}">
                <a16:creationId xmlns:a16="http://schemas.microsoft.com/office/drawing/2014/main" id="{CD25A6C8-088C-A747-1B23-8FEE58673AA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bg-BG" dirty="0"/>
              <a:t>РК София-Витоша</a:t>
            </a:r>
          </a:p>
        </p:txBody>
      </p:sp>
      <p:sp>
        <p:nvSpPr>
          <p:cNvPr id="72" name="Text Placeholder 71">
            <a:extLst>
              <a:ext uri="{FF2B5EF4-FFF2-40B4-BE49-F238E27FC236}">
                <a16:creationId xmlns:a16="http://schemas.microsoft.com/office/drawing/2014/main" id="{50AA490C-4196-1E3E-0DAF-22EDB64AECA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bg-BG" dirty="0"/>
              <a:t>Красимир Ганчев</a:t>
            </a:r>
          </a:p>
        </p:txBody>
      </p:sp>
      <p:pic>
        <p:nvPicPr>
          <p:cNvPr id="105" name="Picture Placeholder 104">
            <a:extLst>
              <a:ext uri="{FF2B5EF4-FFF2-40B4-BE49-F238E27FC236}">
                <a16:creationId xmlns:a16="http://schemas.microsoft.com/office/drawing/2014/main" id="{3297332B-411E-10D7-4E45-A8E575D1227E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92" b="10692"/>
          <a:stretch>
            <a:fillRect/>
          </a:stretch>
        </p:blipFill>
        <p:spPr/>
      </p:pic>
      <p:sp>
        <p:nvSpPr>
          <p:cNvPr id="74" name="Text Placeholder 73">
            <a:extLst>
              <a:ext uri="{FF2B5EF4-FFF2-40B4-BE49-F238E27FC236}">
                <a16:creationId xmlns:a16="http://schemas.microsoft.com/office/drawing/2014/main" id="{8262A396-3F89-7A48-680D-F5677B6052B3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bg-BG" dirty="0"/>
              <a:t>РК Бургас</a:t>
            </a:r>
          </a:p>
        </p:txBody>
      </p:sp>
      <p:sp>
        <p:nvSpPr>
          <p:cNvPr id="75" name="Text Placeholder 74">
            <a:extLst>
              <a:ext uri="{FF2B5EF4-FFF2-40B4-BE49-F238E27FC236}">
                <a16:creationId xmlns:a16="http://schemas.microsoft.com/office/drawing/2014/main" id="{40214F50-A4BF-61DB-8DAA-99DAA45DB9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447591" y="2082011"/>
            <a:ext cx="1472945" cy="251430"/>
          </a:xfrm>
        </p:spPr>
        <p:txBody>
          <a:bodyPr/>
          <a:lstStyle/>
          <a:p>
            <a:r>
              <a:rPr lang="bg-BG" dirty="0"/>
              <a:t>Анелия </a:t>
            </a:r>
            <a:r>
              <a:rPr lang="bg-BG" dirty="0" err="1"/>
              <a:t>Дошева</a:t>
            </a:r>
            <a:endParaRPr lang="bg-BG" dirty="0"/>
          </a:p>
        </p:txBody>
      </p:sp>
      <p:pic>
        <p:nvPicPr>
          <p:cNvPr id="107" name="Picture Placeholder 106">
            <a:extLst>
              <a:ext uri="{FF2B5EF4-FFF2-40B4-BE49-F238E27FC236}">
                <a16:creationId xmlns:a16="http://schemas.microsoft.com/office/drawing/2014/main" id="{94A3AA2C-CE47-86CA-FBFB-645F7FE1D70D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6" b="11076"/>
          <a:stretch>
            <a:fillRect/>
          </a:stretch>
        </p:blipFill>
        <p:spPr>
          <a:xfrm>
            <a:off x="9744528" y="1111803"/>
            <a:ext cx="879070" cy="879070"/>
          </a:xfrm>
        </p:spPr>
      </p:pic>
      <p:sp>
        <p:nvSpPr>
          <p:cNvPr id="77" name="Text Placeholder 76">
            <a:extLst>
              <a:ext uri="{FF2B5EF4-FFF2-40B4-BE49-F238E27FC236}">
                <a16:creationId xmlns:a16="http://schemas.microsoft.com/office/drawing/2014/main" id="{1601B829-CFE3-1CA0-57B5-183891E1E20A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9497049" y="2616895"/>
            <a:ext cx="1374028" cy="251430"/>
          </a:xfrm>
        </p:spPr>
        <p:txBody>
          <a:bodyPr/>
          <a:lstStyle/>
          <a:p>
            <a:r>
              <a:rPr lang="bg-BG" dirty="0"/>
              <a:t>РК София-Витоша</a:t>
            </a:r>
          </a:p>
        </p:txBody>
      </p:sp>
      <p:sp>
        <p:nvSpPr>
          <p:cNvPr id="78" name="Text Placeholder 77">
            <a:extLst>
              <a:ext uri="{FF2B5EF4-FFF2-40B4-BE49-F238E27FC236}">
                <a16:creationId xmlns:a16="http://schemas.microsoft.com/office/drawing/2014/main" id="{20A8C970-197B-CB8B-EFC4-C6E35BABCCBA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r>
              <a:rPr lang="bg-BG" dirty="0"/>
              <a:t>Атанас Атанасов</a:t>
            </a:r>
          </a:p>
        </p:txBody>
      </p:sp>
      <p:pic>
        <p:nvPicPr>
          <p:cNvPr id="109" name="Picture Placeholder 108">
            <a:extLst>
              <a:ext uri="{FF2B5EF4-FFF2-40B4-BE49-F238E27FC236}">
                <a16:creationId xmlns:a16="http://schemas.microsoft.com/office/drawing/2014/main" id="{F9421F67-2BA7-857E-48EF-4E0DC1068906}"/>
              </a:ext>
            </a:extLst>
          </p:cNvPr>
          <p:cNvPicPr>
            <a:picLocks noGrp="1" noChangeAspect="1"/>
          </p:cNvPicPr>
          <p:nvPr>
            <p:ph type="pic" sz="quarter" idx="39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30" b="12730"/>
          <a:stretch>
            <a:fillRect/>
          </a:stretch>
        </p:blipFill>
        <p:spPr/>
      </p:pic>
      <p:sp>
        <p:nvSpPr>
          <p:cNvPr id="80" name="Text Placeholder 79">
            <a:extLst>
              <a:ext uri="{FF2B5EF4-FFF2-40B4-BE49-F238E27FC236}">
                <a16:creationId xmlns:a16="http://schemas.microsoft.com/office/drawing/2014/main" id="{1C3FA639-6C34-13A9-52D0-7B46125BF5E7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r>
              <a:rPr lang="bg-BG" dirty="0"/>
              <a:t>РК Шумен</a:t>
            </a:r>
          </a:p>
        </p:txBody>
      </p:sp>
      <p:sp>
        <p:nvSpPr>
          <p:cNvPr id="81" name="Text Placeholder 80">
            <a:extLst>
              <a:ext uri="{FF2B5EF4-FFF2-40B4-BE49-F238E27FC236}">
                <a16:creationId xmlns:a16="http://schemas.microsoft.com/office/drawing/2014/main" id="{156D325B-09D0-4389-A664-777AF5299115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bg-BG" dirty="0"/>
              <a:t>Д-р Валентин Стоянов</a:t>
            </a:r>
          </a:p>
        </p:txBody>
      </p:sp>
      <p:pic>
        <p:nvPicPr>
          <p:cNvPr id="111" name="Picture Placeholder 110">
            <a:extLst>
              <a:ext uri="{FF2B5EF4-FFF2-40B4-BE49-F238E27FC236}">
                <a16:creationId xmlns:a16="http://schemas.microsoft.com/office/drawing/2014/main" id="{73D7A806-5DC7-AD04-210B-320FD8C6C41B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30" b="11230"/>
          <a:stretch>
            <a:fillRect/>
          </a:stretch>
        </p:blipFill>
        <p:spPr/>
      </p:pic>
      <p:sp>
        <p:nvSpPr>
          <p:cNvPr id="83" name="Text Placeholder 82">
            <a:extLst>
              <a:ext uri="{FF2B5EF4-FFF2-40B4-BE49-F238E27FC236}">
                <a16:creationId xmlns:a16="http://schemas.microsoft.com/office/drawing/2014/main" id="{BFEA2AA6-900D-0CA2-2B57-E3183553078A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r>
              <a:rPr lang="bg-BG" dirty="0"/>
              <a:t>РК Стара Загора</a:t>
            </a:r>
          </a:p>
        </p:txBody>
      </p:sp>
      <p:sp>
        <p:nvSpPr>
          <p:cNvPr id="84" name="Text Placeholder 83">
            <a:extLst>
              <a:ext uri="{FF2B5EF4-FFF2-40B4-BE49-F238E27FC236}">
                <a16:creationId xmlns:a16="http://schemas.microsoft.com/office/drawing/2014/main" id="{F44A3D81-6B14-AE96-0048-0F7E03D51A99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r>
              <a:rPr lang="bg-BG" dirty="0" err="1"/>
              <a:t>Иларио</a:t>
            </a:r>
            <a:r>
              <a:rPr lang="bg-BG" dirty="0"/>
              <a:t> Астинов</a:t>
            </a:r>
          </a:p>
        </p:txBody>
      </p:sp>
      <p:pic>
        <p:nvPicPr>
          <p:cNvPr id="113" name="Picture Placeholder 112">
            <a:extLst>
              <a:ext uri="{FF2B5EF4-FFF2-40B4-BE49-F238E27FC236}">
                <a16:creationId xmlns:a16="http://schemas.microsoft.com/office/drawing/2014/main" id="{C424B718-4944-3CA3-F566-7417B14756E7}"/>
              </a:ext>
            </a:extLst>
          </p:cNvPr>
          <p:cNvPicPr>
            <a:picLocks noGrp="1" noChangeAspect="1"/>
          </p:cNvPicPr>
          <p:nvPr>
            <p:ph type="pic" sz="quarter" idx="45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92" b="7192"/>
          <a:stretch>
            <a:fillRect/>
          </a:stretch>
        </p:blipFill>
        <p:spPr/>
      </p:pic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A0024631-3534-199F-DEB5-45AB3463BBF1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/>
        <p:txBody>
          <a:bodyPr/>
          <a:lstStyle/>
          <a:p>
            <a:r>
              <a:rPr lang="bg-BG" dirty="0"/>
              <a:t>РК София </a:t>
            </a:r>
            <a:r>
              <a:rPr lang="bg-BG" dirty="0" err="1"/>
              <a:t>Некстум</a:t>
            </a:r>
            <a:endParaRPr lang="bg-BG" dirty="0"/>
          </a:p>
        </p:txBody>
      </p:sp>
      <p:sp>
        <p:nvSpPr>
          <p:cNvPr id="87" name="Text Placeholder 86">
            <a:extLst>
              <a:ext uri="{FF2B5EF4-FFF2-40B4-BE49-F238E27FC236}">
                <a16:creationId xmlns:a16="http://schemas.microsoft.com/office/drawing/2014/main" id="{4A2B645D-1535-B6D7-E513-8FB526A8E6B8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r>
              <a:rPr lang="bg-BG" dirty="0"/>
              <a:t>Нина Митева</a:t>
            </a:r>
          </a:p>
        </p:txBody>
      </p:sp>
      <p:pic>
        <p:nvPicPr>
          <p:cNvPr id="115" name="Picture Placeholder 114">
            <a:extLst>
              <a:ext uri="{FF2B5EF4-FFF2-40B4-BE49-F238E27FC236}">
                <a16:creationId xmlns:a16="http://schemas.microsoft.com/office/drawing/2014/main" id="{A2DF232E-22B0-C8F2-CEDA-BB7E83E4ADDB}"/>
              </a:ext>
            </a:extLst>
          </p:cNvPr>
          <p:cNvPicPr>
            <a:picLocks noGrp="1" noChangeAspect="1"/>
          </p:cNvPicPr>
          <p:nvPr>
            <p:ph type="pic" sz="quarter" idx="48"/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44" b="10744"/>
          <a:stretch>
            <a:fillRect/>
          </a:stretch>
        </p:blipFill>
        <p:spPr/>
      </p:pic>
      <p:sp>
        <p:nvSpPr>
          <p:cNvPr id="89" name="Text Placeholder 88">
            <a:extLst>
              <a:ext uri="{FF2B5EF4-FFF2-40B4-BE49-F238E27FC236}">
                <a16:creationId xmlns:a16="http://schemas.microsoft.com/office/drawing/2014/main" id="{A9675850-2822-8105-1775-1D9EA13B27CB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r>
              <a:rPr lang="bg-BG" dirty="0"/>
              <a:t>РК Плевен </a:t>
            </a:r>
            <a:r>
              <a:rPr lang="bg-BG" dirty="0" err="1"/>
              <a:t>Центрум</a:t>
            </a:r>
            <a:endParaRPr lang="bg-BG" dirty="0"/>
          </a:p>
        </p:txBody>
      </p:sp>
      <p:sp>
        <p:nvSpPr>
          <p:cNvPr id="90" name="Text Placeholder 89">
            <a:extLst>
              <a:ext uri="{FF2B5EF4-FFF2-40B4-BE49-F238E27FC236}">
                <a16:creationId xmlns:a16="http://schemas.microsoft.com/office/drawing/2014/main" id="{11A090CD-DAB3-2171-6A46-50807269BE89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/>
        <p:txBody>
          <a:bodyPr/>
          <a:lstStyle/>
          <a:p>
            <a:r>
              <a:rPr lang="bg-BG" dirty="0"/>
              <a:t>Д-р Димитър Димитров</a:t>
            </a:r>
          </a:p>
        </p:txBody>
      </p:sp>
      <p:pic>
        <p:nvPicPr>
          <p:cNvPr id="117" name="Picture Placeholder 116">
            <a:extLst>
              <a:ext uri="{FF2B5EF4-FFF2-40B4-BE49-F238E27FC236}">
                <a16:creationId xmlns:a16="http://schemas.microsoft.com/office/drawing/2014/main" id="{BC24DC9C-C881-5A44-EF34-5A8EB39C20D9}"/>
              </a:ext>
            </a:extLst>
          </p:cNvPr>
          <p:cNvPicPr>
            <a:picLocks noGrp="1" noChangeAspect="1"/>
          </p:cNvPicPr>
          <p:nvPr>
            <p:ph type="pic" sz="quarter" idx="51"/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4" b="11094"/>
          <a:stretch>
            <a:fillRect/>
          </a:stretch>
        </p:blipFill>
        <p:spPr/>
      </p:pic>
      <p:sp>
        <p:nvSpPr>
          <p:cNvPr id="92" name="Text Placeholder 91">
            <a:extLst>
              <a:ext uri="{FF2B5EF4-FFF2-40B4-BE49-F238E27FC236}">
                <a16:creationId xmlns:a16="http://schemas.microsoft.com/office/drawing/2014/main" id="{D8A5EC1D-0639-4326-C3A6-EB3B63F4CF48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r>
              <a:rPr lang="bg-BG" dirty="0"/>
              <a:t>РК Пловдив Филипопол</a:t>
            </a:r>
          </a:p>
        </p:txBody>
      </p:sp>
      <p:sp>
        <p:nvSpPr>
          <p:cNvPr id="93" name="Text Placeholder 92">
            <a:extLst>
              <a:ext uri="{FF2B5EF4-FFF2-40B4-BE49-F238E27FC236}">
                <a16:creationId xmlns:a16="http://schemas.microsoft.com/office/drawing/2014/main" id="{244D4745-C570-767C-8016-33B5AAD22CA5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/>
        <p:txBody>
          <a:bodyPr/>
          <a:lstStyle/>
          <a:p>
            <a:r>
              <a:rPr lang="bg-BG" dirty="0"/>
              <a:t>Емил Коцев</a:t>
            </a:r>
          </a:p>
        </p:txBody>
      </p:sp>
      <p:pic>
        <p:nvPicPr>
          <p:cNvPr id="119" name="Picture Placeholder 118">
            <a:extLst>
              <a:ext uri="{FF2B5EF4-FFF2-40B4-BE49-F238E27FC236}">
                <a16:creationId xmlns:a16="http://schemas.microsoft.com/office/drawing/2014/main" id="{BCBE3D37-C22C-C8DF-9280-A80230D9A030}"/>
              </a:ext>
            </a:extLst>
          </p:cNvPr>
          <p:cNvPicPr>
            <a:picLocks noGrp="1" noChangeAspect="1"/>
          </p:cNvPicPr>
          <p:nvPr>
            <p:ph type="pic" sz="quarter" idx="54"/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4" b="8054"/>
          <a:stretch>
            <a:fillRect/>
          </a:stretch>
        </p:blipFill>
        <p:spPr/>
      </p:pic>
      <p:sp>
        <p:nvSpPr>
          <p:cNvPr id="95" name="Text Placeholder 94">
            <a:extLst>
              <a:ext uri="{FF2B5EF4-FFF2-40B4-BE49-F238E27FC236}">
                <a16:creationId xmlns:a16="http://schemas.microsoft.com/office/drawing/2014/main" id="{D38027B5-A8D3-73FA-7EAD-947811EFC6DC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/>
        <p:txBody>
          <a:bodyPr/>
          <a:lstStyle/>
          <a:p>
            <a:r>
              <a:rPr lang="bg-BG" dirty="0"/>
              <a:t>РК Русе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304EAEB-C331-020F-4F2B-141178D35C54}"/>
              </a:ext>
            </a:extLst>
          </p:cNvPr>
          <p:cNvSpPr txBox="1"/>
          <p:nvPr/>
        </p:nvSpPr>
        <p:spPr>
          <a:xfrm>
            <a:off x="11842904" y="3935345"/>
            <a:ext cx="1662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 dirty="0">
                <a:solidFill>
                  <a:srgbClr val="FFC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Митко Минев</a:t>
            </a:r>
            <a:endParaRPr lang="en-US" b="1" dirty="0">
              <a:solidFill>
                <a:srgbClr val="FFC000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D61278D-66F9-6D06-4BB1-CF9AAEB399F6}"/>
              </a:ext>
            </a:extLst>
          </p:cNvPr>
          <p:cNvSpPr txBox="1"/>
          <p:nvPr/>
        </p:nvSpPr>
        <p:spPr>
          <a:xfrm>
            <a:off x="2870841" y="6228288"/>
            <a:ext cx="14318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София Сердика</a:t>
            </a:r>
          </a:p>
        </p:txBody>
      </p:sp>
    </p:spTree>
    <p:extLst>
      <p:ext uri="{BB962C8B-B14F-4D97-AF65-F5344CB8AC3E}">
        <p14:creationId xmlns:p14="http://schemas.microsoft.com/office/powerpoint/2010/main" val="4088745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B18BC-DDD1-D536-69A3-549A1BFE0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КОНСУЛТАТИВЕН СЪВЕТ НА ПДГ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05DE62-F9AC-9277-D087-47F4F6B6E8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Веселин Димитров</a:t>
            </a:r>
          </a:p>
        </p:txBody>
      </p:sp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2C0F2A14-2C43-B42B-E567-BEECCAD3D28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7" b="7627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0EEAE0-4BCF-E7C3-0989-5297F8FD06D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bg-BG" dirty="0"/>
              <a:t>РК Бургас Приморие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45B7C09-94AB-465C-BFBA-DB22DFE99CA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bg-BG" dirty="0"/>
              <a:t>Митко Минев</a:t>
            </a:r>
          </a:p>
        </p:txBody>
      </p:sp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F1499798-3423-34CD-E124-B83EFAB7EDCD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6" b="5036"/>
          <a:stretch>
            <a:fillRect/>
          </a:stretch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B138B04-AA39-134A-D401-808DC0DAD32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bg-BG" dirty="0"/>
              <a:t>РК Велико Търново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BCA1F2-7097-C69E-13FF-13EFE6A4C6A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bg-BG" dirty="0"/>
              <a:t>арх. Илиян Николов</a:t>
            </a:r>
          </a:p>
        </p:txBody>
      </p:sp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5EA2A074-106D-9E52-7CEB-F4284C3E39A1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8F67FA6-9C6F-5F77-51DF-EE900062E0D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bg-BG" dirty="0"/>
              <a:t>РК София-Сердика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5C70832-8CCC-62D2-D1AA-6A79447C9A6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bg-BG" dirty="0"/>
              <a:t>Борислав </a:t>
            </a:r>
            <a:r>
              <a:rPr lang="bg-BG" dirty="0" err="1"/>
              <a:t>Къдреков</a:t>
            </a:r>
            <a:endParaRPr lang="bg-BG" dirty="0"/>
          </a:p>
        </p:txBody>
      </p:sp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295A4727-72C7-A76D-FC54-18F09EB81939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r="90"/>
          <a:stretch>
            <a:fillRect/>
          </a:stretch>
        </p:blipFill>
        <p:spPr/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AA5CD4E-BB50-5B1B-8D77-1EAA10312EDF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bg-BG" dirty="0"/>
              <a:t>РК Благоевград Център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C379FF9-CB9D-27C4-7343-39268F32FB82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bg-BG" dirty="0"/>
              <a:t>Виолина Костова</a:t>
            </a:r>
          </a:p>
        </p:txBody>
      </p:sp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2E455C7D-DDB1-7511-6D76-C929C946279B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09" b="8609"/>
          <a:stretch>
            <a:fillRect/>
          </a:stretch>
        </p:blipFill>
        <p:spPr/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730FAAE3-C753-7775-17C2-FF5AC60EC76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bg-BG" dirty="0"/>
              <a:t>РК София-Сити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8AF264D5-2372-8971-273B-D10ACF4DF360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bg-BG" dirty="0"/>
              <a:t>Христо Михайловски</a:t>
            </a:r>
          </a:p>
        </p:txBody>
      </p:sp>
      <p:pic>
        <p:nvPicPr>
          <p:cNvPr id="32" name="Picture Placeholder 31">
            <a:extLst>
              <a:ext uri="{FF2B5EF4-FFF2-40B4-BE49-F238E27FC236}">
                <a16:creationId xmlns:a16="http://schemas.microsoft.com/office/drawing/2014/main" id="{3C2388B6-8AF1-7110-12C6-DD95CFE0F17B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 b="11111"/>
          <a:stretch>
            <a:fillRect/>
          </a:stretch>
        </p:blipFill>
        <p:spPr/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C8A3953C-5BA4-4C19-A0FA-A04C3679F9F8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r>
              <a:rPr lang="bg-BG" dirty="0"/>
              <a:t>РК София</a:t>
            </a:r>
          </a:p>
        </p:txBody>
      </p:sp>
    </p:spTree>
    <p:extLst>
      <p:ext uri="{BB962C8B-B14F-4D97-AF65-F5344CB8AC3E}">
        <p14:creationId xmlns:p14="http://schemas.microsoft.com/office/powerpoint/2010/main" val="125814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E72C5-9998-C3B4-957F-5DEF53464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4000" b="1" dirty="0">
                <a:solidFill>
                  <a:srgbClr val="E99E16"/>
                </a:solidFill>
                <a:latin typeface="+mj-lt"/>
              </a:rPr>
              <a:t>СЕКРЕТАРИАТ</a:t>
            </a:r>
            <a:br>
              <a:rPr lang="bg-BG" sz="4000" b="1" dirty="0">
                <a:latin typeface="+mj-lt"/>
              </a:rPr>
            </a:br>
            <a:r>
              <a:rPr lang="bg-BG" sz="4000" b="1" dirty="0">
                <a:latin typeface="+mj-lt"/>
              </a:rPr>
              <a:t>2024-2025</a:t>
            </a:r>
          </a:p>
        </p:txBody>
      </p:sp>
    </p:spTree>
    <p:extLst>
      <p:ext uri="{BB962C8B-B14F-4D97-AF65-F5344CB8AC3E}">
        <p14:creationId xmlns:p14="http://schemas.microsoft.com/office/powerpoint/2010/main" val="2209785309"/>
      </p:ext>
    </p:extLst>
  </p:cSld>
  <p:clrMapOvr>
    <a:masterClrMapping/>
  </p:clrMapOvr>
</p:sld>
</file>

<file path=ppt/theme/theme1.xml><?xml version="1.0" encoding="utf-8"?>
<a:theme xmlns:a="http://schemas.openxmlformats.org/drawingml/2006/main" name="1_DTeamPresentations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DTeamPresentations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Title Master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Title Mast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Solid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DTeamPresentationsSliven</Template>
  <TotalTime>1845</TotalTime>
  <Words>665</Words>
  <Application>Microsoft Office PowerPoint</Application>
  <PresentationFormat>Widescreen</PresentationFormat>
  <Paragraphs>259</Paragraphs>
  <Slides>42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42</vt:i4>
      </vt:variant>
    </vt:vector>
  </HeadingPairs>
  <TitlesOfParts>
    <vt:vector size="58" baseType="lpstr">
      <vt:lpstr>Arial</vt:lpstr>
      <vt:lpstr>Arial Bold</vt:lpstr>
      <vt:lpstr>Arial Narrow</vt:lpstr>
      <vt:lpstr>Calibri</vt:lpstr>
      <vt:lpstr>Georgia</vt:lpstr>
      <vt:lpstr>Open Sans</vt:lpstr>
      <vt:lpstr>Times New Roman</vt:lpstr>
      <vt:lpstr>ヒラギノ角ゴ Pro W3</vt:lpstr>
      <vt:lpstr>1_DTeamPresentations</vt:lpstr>
      <vt:lpstr>2_DTeamPresentations</vt:lpstr>
      <vt:lpstr>2_Title Master</vt:lpstr>
      <vt:lpstr>3_Title Master</vt:lpstr>
      <vt:lpstr>1_Custom Design</vt:lpstr>
      <vt:lpstr>Custom Design</vt:lpstr>
      <vt:lpstr>Solid Design</vt:lpstr>
      <vt:lpstr>2_Custom Design</vt:lpstr>
      <vt:lpstr>ЕКИП 2024-2025</vt:lpstr>
      <vt:lpstr>ДГ 2024 - 2025</vt:lpstr>
      <vt:lpstr>ДИСТРИКТЕН РОТАРАКТ ПРЕДСТАВИТЕЛ</vt:lpstr>
      <vt:lpstr>ДГЕ 2025 - 2026</vt:lpstr>
      <vt:lpstr>ВИЦЕГУВЕРНЬОР</vt:lpstr>
      <vt:lpstr>КОНСУЛТАТИВЕН СЪВЕТ НА ПАСТ ГУВЕРНЬОРИТЕ 2024-2025</vt:lpstr>
      <vt:lpstr>КОНСУЛТАТИВЕН СЪВЕТ НА ПДГ</vt:lpstr>
      <vt:lpstr>КОНСУЛТАТИВЕН СЪВЕТ НА ПДГ</vt:lpstr>
      <vt:lpstr>СЕКРЕТАРИАТ 2024-2025</vt:lpstr>
      <vt:lpstr>СЕКРЕТАРИАТ</vt:lpstr>
      <vt:lpstr>СЕКРЕТАРИАТ</vt:lpstr>
      <vt:lpstr>АСИСТЕНТ ГУВЕРНЬОРИ 2024-2025</vt:lpstr>
      <vt:lpstr>АСИСТЕНТ ГУВЕРНЬОРИ</vt:lpstr>
      <vt:lpstr>АСИСТЕНТ ГУВЕРНЬОРИ</vt:lpstr>
      <vt:lpstr>АСИСТЕНТ ГУВЕРНЬОРИ</vt:lpstr>
      <vt:lpstr>АСИСТЕНТ ГУВЕРНЬОРИ</vt:lpstr>
      <vt:lpstr>АСИСТЕНТ ГУВЕРНЬОРИ</vt:lpstr>
      <vt:lpstr>АСИСТЕНТ ГУВЕРНЬОРИ</vt:lpstr>
      <vt:lpstr>КОМИТЕТИ НА ДИСТРИКТА 2024-2025</vt:lpstr>
      <vt:lpstr>КОМИТЕТ ФИНАНСИ</vt:lpstr>
      <vt:lpstr>КОМИТЕТ ЗА ОБУЧЕНИЕ НА ДИСТРИКТА</vt:lpstr>
      <vt:lpstr>КОМИТЕТ ФОНДАЦИЯ РОТАРИ</vt:lpstr>
      <vt:lpstr>ПОДКОМИТЕТИ КЪМ ФР</vt:lpstr>
      <vt:lpstr>КОМИТЕТ ПУБЛИЧЕН ИМИДЖ</vt:lpstr>
      <vt:lpstr>КОМИТЕТ ЗА РАЗВИТИЕ НА ЧЛЕНСТВОТО</vt:lpstr>
      <vt:lpstr>ПОДКОМИТЕТИ КЪМ РАЗВИТИЕ НА ЧЛЕНСТВОТО</vt:lpstr>
      <vt:lpstr>КОМИТЕТ ЗА ДИСТРИКТНА КОНФЕРЕНЦИЯ</vt:lpstr>
      <vt:lpstr>КОМИТЕТ РАЗНООБРАЗИЕ, СПРАВЕДЛИВОСТ И ПРИОБЩАВАНЕ</vt:lpstr>
      <vt:lpstr>Комитет ИТ</vt:lpstr>
      <vt:lpstr>КОМИТЕТ ЗА РОТАРАКТ</vt:lpstr>
      <vt:lpstr>КОМИТЕТ ЗА МЛАДЕЖКИ ПРОГРАМИ</vt:lpstr>
      <vt:lpstr>ПОДКОМИТЕТИ КЪМ МЛАДЕЖКИ ПРОГРАМИ</vt:lpstr>
      <vt:lpstr>КОМИТЕТ ЗА МЕЖДУНАРОДНА СЛУЖБА</vt:lpstr>
      <vt:lpstr>КООРДИНАТОР НА МЕЖДУНАРОДНИТЕ КОМИТЕТИ</vt:lpstr>
      <vt:lpstr>ПОДКОМИТЕТ Ротариански приятелски обмен</vt:lpstr>
      <vt:lpstr>КОМИТЕТ ЗА СЛУЖБА В ОБЩНОСТТА</vt:lpstr>
      <vt:lpstr>РОТАРИ ОБЩНОСТНИ КОРПУСИ</vt:lpstr>
      <vt:lpstr>КОМИТЕТ СТРАТЕГИЧЕСКО ПЛАНИРАНЕ</vt:lpstr>
      <vt:lpstr>КООРДИНАТОР ПРИ ХУМАНИТАРНИ АКЦИИ</vt:lpstr>
      <vt:lpstr>КООРДИНАТОР „НАЦИОНАЛНА НАГРАДА НА РОТАРИ БЪЛГАРИЯ“</vt:lpstr>
      <vt:lpstr>КООРДИНАТОР НАГРАДА „РОТАРИ ПОСЛАНИК НА БЪЛГАРИЯ“</vt:lpstr>
      <vt:lpstr>Благодаря за вниманието!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Предстоящи събития в Д2482</dc:title>
  <dc:creator>Plamen Ilarionov</dc:creator>
  <cp:lastModifiedBy>Plamen Ilarionov</cp:lastModifiedBy>
  <cp:revision>100</cp:revision>
  <cp:lastPrinted>2018-02-13T16:30:21Z</cp:lastPrinted>
  <dcterms:created xsi:type="dcterms:W3CDTF">2018-02-05T13:47:10Z</dcterms:created>
  <dcterms:modified xsi:type="dcterms:W3CDTF">2024-03-30T12:31:40Z</dcterms:modified>
</cp:coreProperties>
</file>